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2"/>
  </p:notesMasterIdLst>
  <p:handoutMasterIdLst>
    <p:handoutMasterId r:id="rId23"/>
  </p:handoutMasterIdLst>
  <p:sldIdLst>
    <p:sldId id="256" r:id="rId5"/>
    <p:sldId id="257" r:id="rId6"/>
    <p:sldId id="259" r:id="rId7"/>
    <p:sldId id="260" r:id="rId8"/>
    <p:sldId id="261" r:id="rId9"/>
    <p:sldId id="262" r:id="rId10"/>
    <p:sldId id="258" r:id="rId11"/>
    <p:sldId id="264" r:id="rId12"/>
    <p:sldId id="265" r:id="rId13"/>
    <p:sldId id="267" r:id="rId14"/>
    <p:sldId id="268" r:id="rId15"/>
    <p:sldId id="269" r:id="rId16"/>
    <p:sldId id="270" r:id="rId17"/>
    <p:sldId id="271" r:id="rId18"/>
    <p:sldId id="272" r:id="rId19"/>
    <p:sldId id="273" r:id="rId20"/>
    <p:sldId id="274" r:id="rId21"/>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95959"/>
    <a:srgbClr val="F8B77C"/>
    <a:srgbClr val="A3D8E6"/>
    <a:srgbClr val="009EC9"/>
    <a:srgbClr val="3AB6A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2696122-C38A-40AA-9A9E-913349DFE30F}" v="3" dt="2024-10-01T15:48:20.775"/>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16" autoAdjust="0"/>
    <p:restoredTop sz="84988" autoAdjust="0"/>
  </p:normalViewPr>
  <p:slideViewPr>
    <p:cSldViewPr snapToGrid="0">
      <p:cViewPr varScale="1">
        <p:scale>
          <a:sx n="71" d="100"/>
          <a:sy n="71" d="100"/>
        </p:scale>
        <p:origin x="878" y="58"/>
      </p:cViewPr>
      <p:guideLst/>
    </p:cSldViewPr>
  </p:slideViewPr>
  <p:notesTextViewPr>
    <p:cViewPr>
      <p:scale>
        <a:sx n="1" d="1"/>
        <a:sy n="1" d="1"/>
      </p:scale>
      <p:origin x="0" y="0"/>
    </p:cViewPr>
  </p:notesTextViewPr>
  <p:notesViewPr>
    <p:cSldViewPr snapToGrid="0">
      <p:cViewPr varScale="1">
        <p:scale>
          <a:sx n="81" d="100"/>
          <a:sy n="81" d="100"/>
        </p:scale>
        <p:origin x="389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9E97CEC6-E9FE-237F-340B-29DA6906EE3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941E0DA2-6298-0F79-68E4-3711206F2FE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82E590F-9DFE-46D5-A1D7-ADF02B5B95DF}" type="datetimeFigureOut">
              <a:rPr lang="fr-FR" smtClean="0"/>
              <a:t>02/04/2025</a:t>
            </a:fld>
            <a:endParaRPr lang="fr-FR"/>
          </a:p>
        </p:txBody>
      </p:sp>
      <p:sp>
        <p:nvSpPr>
          <p:cNvPr id="4" name="Espace réservé du pied de page 3">
            <a:extLst>
              <a:ext uri="{FF2B5EF4-FFF2-40B4-BE49-F238E27FC236}">
                <a16:creationId xmlns:a16="http://schemas.microsoft.com/office/drawing/2014/main" id="{9D019DF7-1EEB-BAAC-6E11-8A05D9D1356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48F18CFA-7E47-E7B9-CD3D-A56E7A6867C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550C4E6-73E1-48D3-B2AB-9B18DE28C8BC}" type="slidenum">
              <a:rPr lang="fr-FR" smtClean="0"/>
              <a:t>‹N°›</a:t>
            </a:fld>
            <a:endParaRPr lang="fr-FR"/>
          </a:p>
        </p:txBody>
      </p:sp>
    </p:spTree>
    <p:extLst>
      <p:ext uri="{BB962C8B-B14F-4D97-AF65-F5344CB8AC3E}">
        <p14:creationId xmlns:p14="http://schemas.microsoft.com/office/powerpoint/2010/main" val="21445437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4630ED-BACE-45E0-A63B-277378215CEF}" type="datetimeFigureOut">
              <a:rPr lang="fr-FR" smtClean="0"/>
              <a:t>02/04/2025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2DD5FAD-1A00-414C-BA5B-C0F735D5DD3B}" type="slidenum">
              <a:rPr lang="fr-FR" smtClean="0"/>
              <a:t>‹N°›</a:t>
            </a:fld>
            <a:endParaRPr lang="fr-FR"/>
          </a:p>
        </p:txBody>
      </p:sp>
    </p:spTree>
    <p:extLst>
      <p:ext uri="{BB962C8B-B14F-4D97-AF65-F5344CB8AC3E}">
        <p14:creationId xmlns:p14="http://schemas.microsoft.com/office/powerpoint/2010/main" val="8866900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02DD5FAD-1A00-414C-BA5B-C0F735D5DD3B}" type="slidenum">
              <a:rPr lang="fr-FR" smtClean="0"/>
              <a:t>6</a:t>
            </a:fld>
            <a:endParaRPr lang="fr-FR"/>
          </a:p>
        </p:txBody>
      </p:sp>
    </p:spTree>
    <p:extLst>
      <p:ext uri="{BB962C8B-B14F-4D97-AF65-F5344CB8AC3E}">
        <p14:creationId xmlns:p14="http://schemas.microsoft.com/office/powerpoint/2010/main" val="1256767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02DD5FAD-1A00-414C-BA5B-C0F735D5DD3B}" type="slidenum">
              <a:rPr lang="fr-FR" smtClean="0"/>
              <a:t>8</a:t>
            </a:fld>
            <a:endParaRPr lang="fr-FR"/>
          </a:p>
        </p:txBody>
      </p:sp>
    </p:spTree>
    <p:extLst>
      <p:ext uri="{BB962C8B-B14F-4D97-AF65-F5344CB8AC3E}">
        <p14:creationId xmlns:p14="http://schemas.microsoft.com/office/powerpoint/2010/main" val="11854111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uvertur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1FF7F70-B99F-0EA5-A677-388DA3903747}"/>
              </a:ext>
            </a:extLst>
          </p:cNvPr>
          <p:cNvSpPr/>
          <p:nvPr userDrawn="1"/>
        </p:nvSpPr>
        <p:spPr>
          <a:xfrm>
            <a:off x="0" y="0"/>
            <a:ext cx="12192000" cy="68580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9" name="Forme libre : forme 8">
            <a:extLst>
              <a:ext uri="{FF2B5EF4-FFF2-40B4-BE49-F238E27FC236}">
                <a16:creationId xmlns:a16="http://schemas.microsoft.com/office/drawing/2014/main" id="{0F320DFD-D643-C45F-0ED0-90937F10A607}"/>
              </a:ext>
            </a:extLst>
          </p:cNvPr>
          <p:cNvSpPr/>
          <p:nvPr userDrawn="1"/>
        </p:nvSpPr>
        <p:spPr>
          <a:xfrm>
            <a:off x="0" y="3676604"/>
            <a:ext cx="5464361" cy="3181396"/>
          </a:xfrm>
          <a:custGeom>
            <a:avLst/>
            <a:gdLst>
              <a:gd name="connsiteX0" fmla="*/ 1175759 w 5464361"/>
              <a:gd name="connsiteY0" fmla="*/ 1174 h 3181396"/>
              <a:gd name="connsiteX1" fmla="*/ 1784136 w 5464361"/>
              <a:gd name="connsiteY1" fmla="*/ 387603 h 3181396"/>
              <a:gd name="connsiteX2" fmla="*/ 1516933 w 5464361"/>
              <a:gd name="connsiteY2" fmla="*/ 1392683 h 3181396"/>
              <a:gd name="connsiteX3" fmla="*/ 3822361 w 5464361"/>
              <a:gd name="connsiteY3" fmla="*/ 547000 h 3181396"/>
              <a:gd name="connsiteX4" fmla="*/ 3947401 w 5464361"/>
              <a:gd name="connsiteY4" fmla="*/ 695488 h 3181396"/>
              <a:gd name="connsiteX5" fmla="*/ 3516594 w 5464361"/>
              <a:gd name="connsiteY5" fmla="*/ 1670495 h 3181396"/>
              <a:gd name="connsiteX6" fmla="*/ 5313202 w 5464361"/>
              <a:gd name="connsiteY6" fmla="*/ 2338398 h 3181396"/>
              <a:gd name="connsiteX7" fmla="*/ 5312875 w 5464361"/>
              <a:gd name="connsiteY7" fmla="*/ 2338775 h 3181396"/>
              <a:gd name="connsiteX8" fmla="*/ 5427357 w 5464361"/>
              <a:gd name="connsiteY8" fmla="*/ 3126031 h 3181396"/>
              <a:gd name="connsiteX9" fmla="*/ 5406907 w 5464361"/>
              <a:gd name="connsiteY9" fmla="*/ 3181396 h 3181396"/>
              <a:gd name="connsiteX10" fmla="*/ 0 w 5464361"/>
              <a:gd name="connsiteY10" fmla="*/ 3181396 h 3181396"/>
              <a:gd name="connsiteX11" fmla="*/ 0 w 5464361"/>
              <a:gd name="connsiteY11" fmla="*/ 512508 h 3181396"/>
              <a:gd name="connsiteX12" fmla="*/ 37008 w 5464361"/>
              <a:gd name="connsiteY12" fmla="*/ 477629 h 3181396"/>
              <a:gd name="connsiteX13" fmla="*/ 1175759 w 5464361"/>
              <a:gd name="connsiteY13" fmla="*/ 1174 h 3181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464361" h="3181396">
                <a:moveTo>
                  <a:pt x="1175759" y="1174"/>
                </a:moveTo>
                <a:cubicBezTo>
                  <a:pt x="1458674" y="14965"/>
                  <a:pt x="1681655" y="149998"/>
                  <a:pt x="1784136" y="387603"/>
                </a:cubicBezTo>
                <a:cubicBezTo>
                  <a:pt x="1892510" y="637704"/>
                  <a:pt x="1808248" y="955241"/>
                  <a:pt x="1516933" y="1392683"/>
                </a:cubicBezTo>
                <a:cubicBezTo>
                  <a:pt x="2212933" y="641545"/>
                  <a:pt x="3314797" y="105838"/>
                  <a:pt x="3822361" y="547000"/>
                </a:cubicBezTo>
                <a:cubicBezTo>
                  <a:pt x="3869602" y="588060"/>
                  <a:pt x="3911739" y="637292"/>
                  <a:pt x="3947401" y="695488"/>
                </a:cubicBezTo>
                <a:cubicBezTo>
                  <a:pt x="4073045" y="898239"/>
                  <a:pt x="4033386" y="1285059"/>
                  <a:pt x="3516594" y="1670495"/>
                </a:cubicBezTo>
                <a:cubicBezTo>
                  <a:pt x="4279094" y="1585535"/>
                  <a:pt x="5028615" y="1847556"/>
                  <a:pt x="5313202" y="2338398"/>
                </a:cubicBezTo>
                <a:lnTo>
                  <a:pt x="5312875" y="2338775"/>
                </a:lnTo>
                <a:cubicBezTo>
                  <a:pt x="5470089" y="2609889"/>
                  <a:pt x="5498755" y="2876151"/>
                  <a:pt x="5427357" y="3126031"/>
                </a:cubicBezTo>
                <a:lnTo>
                  <a:pt x="5406907" y="3181396"/>
                </a:lnTo>
                <a:lnTo>
                  <a:pt x="0" y="3181396"/>
                </a:lnTo>
                <a:lnTo>
                  <a:pt x="0" y="512508"/>
                </a:lnTo>
                <a:lnTo>
                  <a:pt x="37008" y="477629"/>
                </a:lnTo>
                <a:cubicBezTo>
                  <a:pt x="434049" y="134021"/>
                  <a:pt x="845692" y="-14915"/>
                  <a:pt x="1175759" y="1174"/>
                </a:cubicBezTo>
                <a:close/>
              </a:path>
            </a:pathLst>
          </a:custGeom>
          <a:gradFill flip="none" rotWithShape="1">
            <a:gsLst>
              <a:gs pos="0">
                <a:srgbClr val="E42312"/>
              </a:gs>
              <a:gs pos="100000">
                <a:srgbClr val="FFDD00"/>
              </a:gs>
            </a:gsLst>
            <a:lin ang="18900000" scaled="1"/>
            <a:tileRect/>
          </a:gradFill>
          <a:ln w="0" cap="flat">
            <a:noFill/>
            <a:prstDash val="solid"/>
            <a:miter/>
          </a:ln>
        </p:spPr>
        <p:txBody>
          <a:bodyPr wrap="square" rtlCol="0" anchor="ctr">
            <a:noAutofit/>
          </a:bodyPr>
          <a:lstStyle/>
          <a:p>
            <a:endParaRPr lang="fr-FR">
              <a:solidFill>
                <a:schemeClr val="tx1"/>
              </a:solidFill>
            </a:endParaRPr>
          </a:p>
        </p:txBody>
      </p:sp>
      <p:sp>
        <p:nvSpPr>
          <p:cNvPr id="2" name="Titre 1">
            <a:extLst>
              <a:ext uri="{FF2B5EF4-FFF2-40B4-BE49-F238E27FC236}">
                <a16:creationId xmlns:a16="http://schemas.microsoft.com/office/drawing/2014/main" id="{3D30B6F1-4C99-A1BA-4602-CF58A473C175}"/>
              </a:ext>
            </a:extLst>
          </p:cNvPr>
          <p:cNvSpPr>
            <a:spLocks noGrp="1"/>
          </p:cNvSpPr>
          <p:nvPr>
            <p:ph type="ctrTitle"/>
          </p:nvPr>
        </p:nvSpPr>
        <p:spPr>
          <a:xfrm>
            <a:off x="539400" y="1042860"/>
            <a:ext cx="11113200" cy="2387600"/>
          </a:xfrm>
          <a:prstGeom prst="rect">
            <a:avLst/>
          </a:prstGeom>
        </p:spPr>
        <p:txBody>
          <a:bodyPr anchor="b"/>
          <a:lstStyle>
            <a:lvl1pPr algn="r">
              <a:defRPr sz="6600">
                <a:solidFill>
                  <a:schemeClr val="bg1"/>
                </a:solidFill>
              </a:defRPr>
            </a:lvl1pPr>
          </a:lstStyle>
          <a:p>
            <a:r>
              <a:rPr lang="fr-FR"/>
              <a:t>Modifiez le style du titre</a:t>
            </a:r>
            <a:endParaRPr lang="fr-FR" dirty="0"/>
          </a:p>
        </p:txBody>
      </p:sp>
      <p:sp>
        <p:nvSpPr>
          <p:cNvPr id="3" name="Sous-titre 2">
            <a:extLst>
              <a:ext uri="{FF2B5EF4-FFF2-40B4-BE49-F238E27FC236}">
                <a16:creationId xmlns:a16="http://schemas.microsoft.com/office/drawing/2014/main" id="{F3D66151-053F-92FE-49BE-21A2C5C32418}"/>
              </a:ext>
            </a:extLst>
          </p:cNvPr>
          <p:cNvSpPr>
            <a:spLocks noGrp="1"/>
          </p:cNvSpPr>
          <p:nvPr>
            <p:ph type="subTitle" idx="1"/>
          </p:nvPr>
        </p:nvSpPr>
        <p:spPr>
          <a:xfrm>
            <a:off x="4267200" y="4102860"/>
            <a:ext cx="7385400" cy="1368000"/>
          </a:xfrm>
        </p:spPr>
        <p:txBody>
          <a:bodyPr/>
          <a:lstStyle>
            <a:lvl1pPr marL="0" indent="0" algn="r">
              <a:spcBef>
                <a:spcPts val="0"/>
              </a:spcBef>
              <a:buNone/>
              <a:defRPr sz="2800" b="0">
                <a:solidFill>
                  <a:schemeClr val="tx2">
                    <a:lumMod val="20000"/>
                    <a:lumOff val="8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FR" dirty="0"/>
          </a:p>
        </p:txBody>
      </p:sp>
      <p:sp>
        <p:nvSpPr>
          <p:cNvPr id="5" name="Espace réservé du pied de page 4">
            <a:extLst>
              <a:ext uri="{FF2B5EF4-FFF2-40B4-BE49-F238E27FC236}">
                <a16:creationId xmlns:a16="http://schemas.microsoft.com/office/drawing/2014/main" id="{F9BE52EB-53F1-5793-CF34-72F3DE2B53CF}"/>
              </a:ext>
            </a:extLst>
          </p:cNvPr>
          <p:cNvSpPr>
            <a:spLocks noGrp="1"/>
          </p:cNvSpPr>
          <p:nvPr>
            <p:ph type="ftr" sz="quarter" idx="11"/>
          </p:nvPr>
        </p:nvSpPr>
        <p:spPr>
          <a:xfrm>
            <a:off x="5398800" y="151888"/>
            <a:ext cx="5555999" cy="126000"/>
          </a:xfrm>
        </p:spPr>
        <p:txBody>
          <a:bodyPr/>
          <a:lstStyle>
            <a:lvl1pPr algn="r">
              <a:defRPr>
                <a:solidFill>
                  <a:schemeClr val="tx2">
                    <a:lumMod val="20000"/>
                    <a:lumOff val="80000"/>
                  </a:schemeClr>
                </a:solidFill>
              </a:defRPr>
            </a:lvl1pPr>
          </a:lstStyle>
          <a:p>
            <a:r>
              <a:rPr lang="fr-FR"/>
              <a:t>Aller dans Insertion &gt; Pied de page pour compléter ce champ</a:t>
            </a:r>
            <a:endParaRPr lang="fr-FR" dirty="0"/>
          </a:p>
        </p:txBody>
      </p:sp>
      <p:sp>
        <p:nvSpPr>
          <p:cNvPr id="8" name="Rectangle 7">
            <a:extLst>
              <a:ext uri="{FF2B5EF4-FFF2-40B4-BE49-F238E27FC236}">
                <a16:creationId xmlns:a16="http://schemas.microsoft.com/office/drawing/2014/main" id="{B21A8453-0323-B785-734F-07554DEB9B9A}"/>
              </a:ext>
            </a:extLst>
          </p:cNvPr>
          <p:cNvSpPr>
            <a:spLocks noChangeAspect="1"/>
          </p:cNvSpPr>
          <p:nvPr userDrawn="1"/>
        </p:nvSpPr>
        <p:spPr>
          <a:xfrm flipV="1">
            <a:off x="10985847" y="3927164"/>
            <a:ext cx="666403" cy="6664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Espace réservé du texte 16">
            <a:extLst>
              <a:ext uri="{FF2B5EF4-FFF2-40B4-BE49-F238E27FC236}">
                <a16:creationId xmlns:a16="http://schemas.microsoft.com/office/drawing/2014/main" id="{7E35A042-21C6-686B-35B3-340E7161AF17}"/>
              </a:ext>
            </a:extLst>
          </p:cNvPr>
          <p:cNvSpPr>
            <a:spLocks noGrp="1"/>
          </p:cNvSpPr>
          <p:nvPr>
            <p:ph type="body" sz="quarter" idx="15" hasCustomPrompt="1"/>
          </p:nvPr>
        </p:nvSpPr>
        <p:spPr>
          <a:xfrm>
            <a:off x="5400675" y="5816350"/>
            <a:ext cx="6251575" cy="540000"/>
          </a:xfrm>
        </p:spPr>
        <p:txBody>
          <a:bodyPr anchor="b" anchorCtr="0"/>
          <a:lstStyle>
            <a:lvl1pPr algn="r">
              <a:spcBef>
                <a:spcPts val="0"/>
              </a:spcBef>
              <a:defRPr sz="1200" b="0">
                <a:solidFill>
                  <a:schemeClr val="bg1"/>
                </a:solidFill>
                <a:latin typeface="Aptos Light" panose="020B0004020202020204" pitchFamily="34" charset="0"/>
              </a:defRPr>
            </a:lvl1pPr>
          </a:lstStyle>
          <a:p>
            <a:pPr lvl="0"/>
            <a:r>
              <a:rPr lang="fr-FR" dirty="0"/>
              <a:t>Prénom Nom </a:t>
            </a:r>
            <a:r>
              <a:rPr lang="fr-FR" dirty="0" err="1"/>
              <a:t>Nom</a:t>
            </a:r>
            <a:r>
              <a:rPr lang="fr-FR" dirty="0"/>
              <a:t> de la direction</a:t>
            </a:r>
          </a:p>
        </p:txBody>
      </p:sp>
      <p:pic>
        <p:nvPicPr>
          <p:cNvPr id="6" name="Image 5" descr="Une image contenant texte, Police, Graphique, logo&#10;&#10;Description générée automatiquement">
            <a:extLst>
              <a:ext uri="{FF2B5EF4-FFF2-40B4-BE49-F238E27FC236}">
                <a16:creationId xmlns:a16="http://schemas.microsoft.com/office/drawing/2014/main" id="{F49A664C-C250-322C-6175-F59D6676738D}"/>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475899" y="5124450"/>
            <a:ext cx="4696212" cy="1299996"/>
          </a:xfrm>
          <a:prstGeom prst="rect">
            <a:avLst/>
          </a:prstGeom>
        </p:spPr>
      </p:pic>
      <p:pic>
        <p:nvPicPr>
          <p:cNvPr id="11" name="Image 10"/>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070915" y="6385323"/>
            <a:ext cx="581085" cy="324273"/>
          </a:xfrm>
          <a:prstGeom prst="rect">
            <a:avLst/>
          </a:prstGeom>
        </p:spPr>
      </p:pic>
    </p:spTree>
    <p:extLst>
      <p:ext uri="{BB962C8B-B14F-4D97-AF65-F5344CB8AC3E}">
        <p14:creationId xmlns:p14="http://schemas.microsoft.com/office/powerpoint/2010/main" val="42054575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e - 4 colonne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CE635F0-CF11-EBCE-2F1C-EE45DC90633D}"/>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177C5374-4717-D036-AF6A-C42414D6E0ED}"/>
              </a:ext>
            </a:extLst>
          </p:cNvPr>
          <p:cNvSpPr>
            <a:spLocks noGrp="1"/>
          </p:cNvSpPr>
          <p:nvPr>
            <p:ph idx="1"/>
          </p:nvPr>
        </p:nvSpPr>
        <p:spPr>
          <a:xfrm>
            <a:off x="540000" y="1728000"/>
            <a:ext cx="2628000" cy="45000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5" name="Espace réservé du pied de page 4">
            <a:extLst>
              <a:ext uri="{FF2B5EF4-FFF2-40B4-BE49-F238E27FC236}">
                <a16:creationId xmlns:a16="http://schemas.microsoft.com/office/drawing/2014/main" id="{87115ED4-BC75-95AD-D337-D5CBFB6BA46A}"/>
              </a:ext>
            </a:extLst>
          </p:cNvPr>
          <p:cNvSpPr>
            <a:spLocks noGrp="1"/>
          </p:cNvSpPr>
          <p:nvPr>
            <p:ph type="ftr" sz="quarter" idx="11"/>
          </p:nvPr>
        </p:nvSpPr>
        <p:spPr/>
        <p:txBody>
          <a:bodyPr/>
          <a:lstStyle/>
          <a:p>
            <a:r>
              <a:rPr lang="fr-FR"/>
              <a:t>Aller dans Insertion &gt; Pied de page pour compléter ce champ</a:t>
            </a:r>
            <a:endParaRPr lang="fr-FR" dirty="0"/>
          </a:p>
        </p:txBody>
      </p:sp>
      <p:sp>
        <p:nvSpPr>
          <p:cNvPr id="6" name="Espace réservé du numéro de diapositive 5">
            <a:extLst>
              <a:ext uri="{FF2B5EF4-FFF2-40B4-BE49-F238E27FC236}">
                <a16:creationId xmlns:a16="http://schemas.microsoft.com/office/drawing/2014/main" id="{AC9E983F-6A3C-B12F-F171-C248CFDFE242}"/>
              </a:ext>
            </a:extLst>
          </p:cNvPr>
          <p:cNvSpPr>
            <a:spLocks noGrp="1"/>
          </p:cNvSpPr>
          <p:nvPr>
            <p:ph type="sldNum" sz="quarter" idx="12"/>
          </p:nvPr>
        </p:nvSpPr>
        <p:spPr/>
        <p:txBody>
          <a:bodyPr/>
          <a:lstStyle/>
          <a:p>
            <a:fld id="{6E5ECA27-C843-48AF-A28C-FE3C7E24162B}" type="slidenum">
              <a:rPr lang="fr-FR" smtClean="0"/>
              <a:t>‹N°›</a:t>
            </a:fld>
            <a:endParaRPr lang="fr-FR"/>
          </a:p>
        </p:txBody>
      </p:sp>
      <p:sp>
        <p:nvSpPr>
          <p:cNvPr id="7" name="Espace réservé du contenu 2">
            <a:extLst>
              <a:ext uri="{FF2B5EF4-FFF2-40B4-BE49-F238E27FC236}">
                <a16:creationId xmlns:a16="http://schemas.microsoft.com/office/drawing/2014/main" id="{7D71F700-C46E-3E3E-AF3E-1C07644DA231}"/>
              </a:ext>
            </a:extLst>
          </p:cNvPr>
          <p:cNvSpPr>
            <a:spLocks noGrp="1"/>
          </p:cNvSpPr>
          <p:nvPr>
            <p:ph idx="13"/>
          </p:nvPr>
        </p:nvSpPr>
        <p:spPr>
          <a:xfrm>
            <a:off x="9023999" y="1728000"/>
            <a:ext cx="2628000" cy="45000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8" name="Espace réservé du contenu 2">
            <a:extLst>
              <a:ext uri="{FF2B5EF4-FFF2-40B4-BE49-F238E27FC236}">
                <a16:creationId xmlns:a16="http://schemas.microsoft.com/office/drawing/2014/main" id="{CA085BE9-8FCE-A06A-08C4-1EE73A1FCFF6}"/>
              </a:ext>
            </a:extLst>
          </p:cNvPr>
          <p:cNvSpPr>
            <a:spLocks noGrp="1"/>
          </p:cNvSpPr>
          <p:nvPr>
            <p:ph idx="14"/>
          </p:nvPr>
        </p:nvSpPr>
        <p:spPr>
          <a:xfrm>
            <a:off x="3368000" y="1728000"/>
            <a:ext cx="2628000" cy="45000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9" name="Espace réservé du contenu 2">
            <a:extLst>
              <a:ext uri="{FF2B5EF4-FFF2-40B4-BE49-F238E27FC236}">
                <a16:creationId xmlns:a16="http://schemas.microsoft.com/office/drawing/2014/main" id="{A396C4DE-7F4F-E63A-EC2F-30FD5809B4C3}"/>
              </a:ext>
            </a:extLst>
          </p:cNvPr>
          <p:cNvSpPr>
            <a:spLocks noGrp="1"/>
          </p:cNvSpPr>
          <p:nvPr>
            <p:ph idx="15"/>
          </p:nvPr>
        </p:nvSpPr>
        <p:spPr>
          <a:xfrm>
            <a:off x="6196000" y="1744369"/>
            <a:ext cx="2628000" cy="45000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33049512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e + encadré">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CE635F0-CF11-EBCE-2F1C-EE45DC90633D}"/>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177C5374-4717-D036-AF6A-C42414D6E0ED}"/>
              </a:ext>
            </a:extLst>
          </p:cNvPr>
          <p:cNvSpPr>
            <a:spLocks noGrp="1"/>
          </p:cNvSpPr>
          <p:nvPr>
            <p:ph idx="1"/>
          </p:nvPr>
        </p:nvSpPr>
        <p:spPr>
          <a:xfrm>
            <a:off x="540000" y="1728000"/>
            <a:ext cx="5400000" cy="45000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pied de page 4">
            <a:extLst>
              <a:ext uri="{FF2B5EF4-FFF2-40B4-BE49-F238E27FC236}">
                <a16:creationId xmlns:a16="http://schemas.microsoft.com/office/drawing/2014/main" id="{87115ED4-BC75-95AD-D337-D5CBFB6BA46A}"/>
              </a:ext>
            </a:extLst>
          </p:cNvPr>
          <p:cNvSpPr>
            <a:spLocks noGrp="1"/>
          </p:cNvSpPr>
          <p:nvPr>
            <p:ph type="ftr" sz="quarter" idx="11"/>
          </p:nvPr>
        </p:nvSpPr>
        <p:spPr/>
        <p:txBody>
          <a:bodyPr/>
          <a:lstStyle/>
          <a:p>
            <a:r>
              <a:rPr lang="fr-FR"/>
              <a:t>Aller dans Insertion &gt; Pied de page pour compléter ce champ</a:t>
            </a:r>
          </a:p>
        </p:txBody>
      </p:sp>
      <p:sp>
        <p:nvSpPr>
          <p:cNvPr id="6" name="Espace réservé du numéro de diapositive 5">
            <a:extLst>
              <a:ext uri="{FF2B5EF4-FFF2-40B4-BE49-F238E27FC236}">
                <a16:creationId xmlns:a16="http://schemas.microsoft.com/office/drawing/2014/main" id="{AC9E983F-6A3C-B12F-F171-C248CFDFE242}"/>
              </a:ext>
            </a:extLst>
          </p:cNvPr>
          <p:cNvSpPr>
            <a:spLocks noGrp="1"/>
          </p:cNvSpPr>
          <p:nvPr>
            <p:ph type="sldNum" sz="quarter" idx="12"/>
          </p:nvPr>
        </p:nvSpPr>
        <p:spPr/>
        <p:txBody>
          <a:bodyPr/>
          <a:lstStyle/>
          <a:p>
            <a:fld id="{6E5ECA27-C843-48AF-A28C-FE3C7E24162B}" type="slidenum">
              <a:rPr lang="fr-FR" smtClean="0"/>
              <a:t>‹N°›</a:t>
            </a:fld>
            <a:endParaRPr lang="fr-FR"/>
          </a:p>
        </p:txBody>
      </p:sp>
      <p:sp>
        <p:nvSpPr>
          <p:cNvPr id="7" name="Espace réservé du contenu 2">
            <a:extLst>
              <a:ext uri="{FF2B5EF4-FFF2-40B4-BE49-F238E27FC236}">
                <a16:creationId xmlns:a16="http://schemas.microsoft.com/office/drawing/2014/main" id="{7D71F700-C46E-3E3E-AF3E-1C07644DA231}"/>
              </a:ext>
            </a:extLst>
          </p:cNvPr>
          <p:cNvSpPr>
            <a:spLocks noGrp="1"/>
          </p:cNvSpPr>
          <p:nvPr>
            <p:ph idx="13"/>
          </p:nvPr>
        </p:nvSpPr>
        <p:spPr>
          <a:xfrm>
            <a:off x="6251999" y="1728000"/>
            <a:ext cx="5400000" cy="4500000"/>
          </a:xfrm>
          <a:solidFill>
            <a:schemeClr val="tx2"/>
          </a:solidFill>
        </p:spPr>
        <p:txBody>
          <a:bodyPr lIns="180000" tIns="180000" rIns="180000" bIns="180000"/>
          <a:lstStyle>
            <a:lvl1pPr>
              <a:defRPr>
                <a:solidFill>
                  <a:schemeClr val="accent6">
                    <a:lumMod val="20000"/>
                    <a:lumOff val="80000"/>
                  </a:schemeClr>
                </a:solidFill>
              </a:defRPr>
            </a:lvl1pPr>
            <a:lvl2pPr>
              <a:defRPr>
                <a:solidFill>
                  <a:schemeClr val="accent2">
                    <a:lumMod val="20000"/>
                    <a:lumOff val="80000"/>
                  </a:schemeClr>
                </a:solidFill>
              </a:defRPr>
            </a:lvl2pPr>
            <a:lvl3pPr>
              <a:defRPr>
                <a:solidFill>
                  <a:schemeClr val="bg1"/>
                </a:solidFill>
              </a:defRPr>
            </a:lvl3pPr>
            <a:lvl4pPr>
              <a:buClr>
                <a:schemeClr val="bg1"/>
              </a:buClr>
              <a:defRPr>
                <a:solidFill>
                  <a:schemeClr val="bg1"/>
                </a:solidFill>
              </a:defRPr>
            </a:lvl4pPr>
            <a:lvl5pPr>
              <a:defRPr>
                <a:solidFill>
                  <a:schemeClr val="bg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27155531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exte - 1 colonne VIOLE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DB55348-C2ED-B02F-9269-7F7C86704D13}"/>
              </a:ext>
            </a:extLst>
          </p:cNvPr>
          <p:cNvSpPr/>
          <p:nvPr userDrawn="1"/>
        </p:nvSpPr>
        <p:spPr>
          <a:xfrm>
            <a:off x="0" y="0"/>
            <a:ext cx="12192000" cy="6857999"/>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re 1">
            <a:extLst>
              <a:ext uri="{FF2B5EF4-FFF2-40B4-BE49-F238E27FC236}">
                <a16:creationId xmlns:a16="http://schemas.microsoft.com/office/drawing/2014/main" id="{ABD7E12D-7602-BF3B-7B4E-AB9DA63A7EAE}"/>
              </a:ext>
            </a:extLst>
          </p:cNvPr>
          <p:cNvSpPr>
            <a:spLocks noGrp="1"/>
          </p:cNvSpPr>
          <p:nvPr>
            <p:ph type="title"/>
          </p:nvPr>
        </p:nvSpPr>
        <p:spPr/>
        <p:txBody>
          <a:bodyPr/>
          <a:lstStyle>
            <a:lvl1pPr>
              <a:defRPr>
                <a:solidFill>
                  <a:schemeClr val="bg1"/>
                </a:solidFill>
              </a:defRPr>
            </a:lvl1pPr>
          </a:lstStyle>
          <a:p>
            <a:r>
              <a:rPr lang="fr-FR"/>
              <a:t>Modifiez le style du titre</a:t>
            </a:r>
            <a:endParaRPr lang="fr-FR" dirty="0"/>
          </a:p>
        </p:txBody>
      </p:sp>
      <p:sp>
        <p:nvSpPr>
          <p:cNvPr id="3" name="Espace réservé du contenu 2">
            <a:extLst>
              <a:ext uri="{FF2B5EF4-FFF2-40B4-BE49-F238E27FC236}">
                <a16:creationId xmlns:a16="http://schemas.microsoft.com/office/drawing/2014/main" id="{772B8B16-C24C-3A99-8D86-F4B4E11E57FD}"/>
              </a:ext>
            </a:extLst>
          </p:cNvPr>
          <p:cNvSpPr>
            <a:spLocks noGrp="1"/>
          </p:cNvSpPr>
          <p:nvPr>
            <p:ph idx="1"/>
          </p:nvPr>
        </p:nvSpPr>
        <p:spPr/>
        <p:txBody>
          <a:bodyPr/>
          <a:lstStyle>
            <a:lvl1pPr>
              <a:defRPr>
                <a:solidFill>
                  <a:schemeClr val="accent6">
                    <a:lumMod val="20000"/>
                    <a:lumOff val="80000"/>
                  </a:schemeClr>
                </a:solidFill>
              </a:defRPr>
            </a:lvl1pPr>
            <a:lvl2pPr>
              <a:defRPr>
                <a:solidFill>
                  <a:schemeClr val="accent2">
                    <a:lumMod val="20000"/>
                    <a:lumOff val="80000"/>
                  </a:schemeClr>
                </a:solidFill>
              </a:defRPr>
            </a:lvl2pPr>
            <a:lvl3pPr>
              <a:defRPr>
                <a:solidFill>
                  <a:schemeClr val="bg1"/>
                </a:solidFill>
              </a:defRPr>
            </a:lvl3pPr>
            <a:lvl4pPr>
              <a:buClr>
                <a:schemeClr val="bg1"/>
              </a:buClr>
              <a:defRPr>
                <a:solidFill>
                  <a:schemeClr val="bg1"/>
                </a:solidFill>
              </a:defRPr>
            </a:lvl4pPr>
            <a:lvl5pPr>
              <a:defRPr>
                <a:solidFill>
                  <a:schemeClr val="bg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5" name="Espace réservé du pied de page 4">
            <a:extLst>
              <a:ext uri="{FF2B5EF4-FFF2-40B4-BE49-F238E27FC236}">
                <a16:creationId xmlns:a16="http://schemas.microsoft.com/office/drawing/2014/main" id="{678E2DFA-74B6-5D32-5690-CE7D057991EB}"/>
              </a:ext>
            </a:extLst>
          </p:cNvPr>
          <p:cNvSpPr>
            <a:spLocks noGrp="1"/>
          </p:cNvSpPr>
          <p:nvPr>
            <p:ph type="ftr" sz="quarter" idx="11"/>
          </p:nvPr>
        </p:nvSpPr>
        <p:spPr/>
        <p:txBody>
          <a:bodyPr/>
          <a:lstStyle>
            <a:lvl1pPr>
              <a:defRPr>
                <a:solidFill>
                  <a:schemeClr val="bg1"/>
                </a:solidFill>
              </a:defRPr>
            </a:lvl1pPr>
          </a:lstStyle>
          <a:p>
            <a:r>
              <a:rPr lang="fr-FR"/>
              <a:t>Aller dans Insertion &gt; Pied de page pour compléter ce champ</a:t>
            </a:r>
            <a:endParaRPr lang="fr-FR" dirty="0"/>
          </a:p>
        </p:txBody>
      </p:sp>
      <p:sp>
        <p:nvSpPr>
          <p:cNvPr id="6" name="Espace réservé du numéro de diapositive 5">
            <a:extLst>
              <a:ext uri="{FF2B5EF4-FFF2-40B4-BE49-F238E27FC236}">
                <a16:creationId xmlns:a16="http://schemas.microsoft.com/office/drawing/2014/main" id="{6BDAD889-A9DB-4C4F-C163-77ACCD19045A}"/>
              </a:ext>
            </a:extLst>
          </p:cNvPr>
          <p:cNvSpPr>
            <a:spLocks noGrp="1"/>
          </p:cNvSpPr>
          <p:nvPr>
            <p:ph type="sldNum" sz="quarter" idx="12"/>
          </p:nvPr>
        </p:nvSpPr>
        <p:spPr/>
        <p:txBody>
          <a:bodyPr/>
          <a:lstStyle>
            <a:lvl1pPr>
              <a:defRPr>
                <a:solidFill>
                  <a:schemeClr val="bg1"/>
                </a:solidFill>
              </a:defRPr>
            </a:lvl1pPr>
          </a:lstStyle>
          <a:p>
            <a:fld id="{4EC25573-C914-4EED-A883-C53AF0641877}" type="slidenum">
              <a:rPr lang="fr-FR" smtClean="0"/>
              <a:pPr/>
              <a:t>‹N°›</a:t>
            </a:fld>
            <a:endParaRPr lang="fr-FR" dirty="0"/>
          </a:p>
        </p:txBody>
      </p:sp>
      <p:sp>
        <p:nvSpPr>
          <p:cNvPr id="8" name="Forme libre : forme 7">
            <a:extLst>
              <a:ext uri="{FF2B5EF4-FFF2-40B4-BE49-F238E27FC236}">
                <a16:creationId xmlns:a16="http://schemas.microsoft.com/office/drawing/2014/main" id="{64EC61F3-A4EC-48D3-6C52-DCF5813162E3}"/>
              </a:ext>
            </a:extLst>
          </p:cNvPr>
          <p:cNvSpPr/>
          <p:nvPr userDrawn="1"/>
        </p:nvSpPr>
        <p:spPr>
          <a:xfrm>
            <a:off x="9865708" y="-1"/>
            <a:ext cx="2326292" cy="926164"/>
          </a:xfrm>
          <a:custGeom>
            <a:avLst/>
            <a:gdLst>
              <a:gd name="connsiteX0" fmla="*/ 0 w 2326292"/>
              <a:gd name="connsiteY0" fmla="*/ 0 h 926164"/>
              <a:gd name="connsiteX1" fmla="*/ 2326292 w 2326292"/>
              <a:gd name="connsiteY1" fmla="*/ 0 h 926164"/>
              <a:gd name="connsiteX2" fmla="*/ 2326292 w 2326292"/>
              <a:gd name="connsiteY2" fmla="*/ 541582 h 926164"/>
              <a:gd name="connsiteX3" fmla="*/ 2289231 w 2326292"/>
              <a:gd name="connsiteY3" fmla="*/ 586190 h 926164"/>
              <a:gd name="connsiteX4" fmla="*/ 1360117 w 2326292"/>
              <a:gd name="connsiteY4" fmla="*/ 743232 h 926164"/>
              <a:gd name="connsiteX5" fmla="*/ 1495203 w 2326292"/>
              <a:gd name="connsiteY5" fmla="*/ 302559 h 926164"/>
              <a:gd name="connsiteX6" fmla="*/ 460097 w 2326292"/>
              <a:gd name="connsiteY6" fmla="*/ 638676 h 926164"/>
              <a:gd name="connsiteX7" fmla="*/ 407194 w 2326292"/>
              <a:gd name="connsiteY7" fmla="*/ 570831 h 926164"/>
              <a:gd name="connsiteX8" fmla="*/ 614234 w 2326292"/>
              <a:gd name="connsiteY8" fmla="*/ 146204 h 926164"/>
              <a:gd name="connsiteX9" fmla="*/ 40306 w 2326292"/>
              <a:gd name="connsiteY9" fmla="*/ 27719 h 926164"/>
              <a:gd name="connsiteX10" fmla="*/ 0 w 2326292"/>
              <a:gd name="connsiteY10" fmla="*/ 0 h 926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26292" h="926164">
                <a:moveTo>
                  <a:pt x="0" y="0"/>
                </a:moveTo>
                <a:lnTo>
                  <a:pt x="2326292" y="0"/>
                </a:lnTo>
                <a:lnTo>
                  <a:pt x="2326292" y="541582"/>
                </a:lnTo>
                <a:lnTo>
                  <a:pt x="2289231" y="586190"/>
                </a:lnTo>
                <a:cubicBezTo>
                  <a:pt x="1911476" y="1006548"/>
                  <a:pt x="1463685" y="1010573"/>
                  <a:pt x="1360117" y="743232"/>
                </a:cubicBezTo>
                <a:cubicBezTo>
                  <a:pt x="1316290" y="630663"/>
                  <a:pt x="1358898" y="491437"/>
                  <a:pt x="1495203" y="302559"/>
                </a:cubicBezTo>
                <a:cubicBezTo>
                  <a:pt x="1174446" y="623622"/>
                  <a:pt x="677533" y="842513"/>
                  <a:pt x="460097" y="638676"/>
                </a:cubicBezTo>
                <a:cubicBezTo>
                  <a:pt x="439860" y="619705"/>
                  <a:pt x="422019" y="597199"/>
                  <a:pt x="407194" y="570831"/>
                </a:cubicBezTo>
                <a:cubicBezTo>
                  <a:pt x="354927" y="478945"/>
                  <a:pt x="378937" y="308293"/>
                  <a:pt x="614234" y="146204"/>
                </a:cubicBezTo>
                <a:cubicBezTo>
                  <a:pt x="402291" y="161780"/>
                  <a:pt x="194854" y="117413"/>
                  <a:pt x="40306" y="27719"/>
                </a:cubicBezTo>
                <a:lnTo>
                  <a:pt x="0" y="0"/>
                </a:lnTo>
                <a:close/>
              </a:path>
            </a:pathLst>
          </a:custGeom>
          <a:gradFill flip="none" rotWithShape="1">
            <a:gsLst>
              <a:gs pos="0">
                <a:srgbClr val="E42312"/>
              </a:gs>
              <a:gs pos="100000">
                <a:srgbClr val="FFDD00"/>
              </a:gs>
            </a:gsLst>
            <a:lin ang="18900000" scaled="1"/>
            <a:tileRect/>
          </a:gradFill>
          <a:ln w="0" cap="flat">
            <a:noFill/>
            <a:prstDash val="solid"/>
            <a:miter/>
          </a:ln>
        </p:spPr>
        <p:txBody>
          <a:bodyPr wrap="square" rtlCol="0" anchor="ctr">
            <a:noAutofit/>
          </a:bodyPr>
          <a:lstStyle/>
          <a:p>
            <a:pPr lvl="0"/>
            <a:endParaRPr lang="fr-FR">
              <a:solidFill>
                <a:schemeClr val="tx1"/>
              </a:solidFill>
            </a:endParaRPr>
          </a:p>
        </p:txBody>
      </p:sp>
      <p:pic>
        <p:nvPicPr>
          <p:cNvPr id="9" name="Image 8" descr="Une image contenant texte, Police, Graphique, logo&#10;&#10;Description générée automatiquement">
            <a:extLst>
              <a:ext uri="{FF2B5EF4-FFF2-40B4-BE49-F238E27FC236}">
                <a16:creationId xmlns:a16="http://schemas.microsoft.com/office/drawing/2014/main" id="{AD0FE417-733F-422D-689C-F8A9DFEC0ABC}"/>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444163" y="149036"/>
            <a:ext cx="1606348" cy="444666"/>
          </a:xfrm>
          <a:prstGeom prst="rect">
            <a:avLst/>
          </a:prstGeom>
        </p:spPr>
      </p:pic>
      <p:pic>
        <p:nvPicPr>
          <p:cNvPr id="10" name="Image 9"/>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070915" y="6385323"/>
            <a:ext cx="581085" cy="324273"/>
          </a:xfrm>
          <a:prstGeom prst="rect">
            <a:avLst/>
          </a:prstGeom>
        </p:spPr>
      </p:pic>
    </p:spTree>
    <p:extLst>
      <p:ext uri="{BB962C8B-B14F-4D97-AF65-F5344CB8AC3E}">
        <p14:creationId xmlns:p14="http://schemas.microsoft.com/office/powerpoint/2010/main" val="15873500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e - 2 colonnes VIOLE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DB55348-C2ED-B02F-9269-7F7C86704D13}"/>
              </a:ext>
            </a:extLst>
          </p:cNvPr>
          <p:cNvSpPr/>
          <p:nvPr userDrawn="1"/>
        </p:nvSpPr>
        <p:spPr>
          <a:xfrm>
            <a:off x="0" y="0"/>
            <a:ext cx="12192000" cy="6857999"/>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ABD7E12D-7602-BF3B-7B4E-AB9DA63A7EAE}"/>
              </a:ext>
            </a:extLst>
          </p:cNvPr>
          <p:cNvSpPr>
            <a:spLocks noGrp="1"/>
          </p:cNvSpPr>
          <p:nvPr>
            <p:ph type="title"/>
          </p:nvPr>
        </p:nvSpPr>
        <p:spPr/>
        <p:txBody>
          <a:bodyPr/>
          <a:lstStyle>
            <a:lvl1pPr>
              <a:defRPr>
                <a:solidFill>
                  <a:schemeClr val="bg1"/>
                </a:solidFill>
              </a:defRPr>
            </a:lvl1pPr>
          </a:lstStyle>
          <a:p>
            <a:r>
              <a:rPr lang="fr-FR"/>
              <a:t>Modifiez le style du titre</a:t>
            </a:r>
            <a:endParaRPr lang="fr-FR" dirty="0"/>
          </a:p>
        </p:txBody>
      </p:sp>
      <p:sp>
        <p:nvSpPr>
          <p:cNvPr id="5" name="Espace réservé du pied de page 4">
            <a:extLst>
              <a:ext uri="{FF2B5EF4-FFF2-40B4-BE49-F238E27FC236}">
                <a16:creationId xmlns:a16="http://schemas.microsoft.com/office/drawing/2014/main" id="{678E2DFA-74B6-5D32-5690-CE7D057991EB}"/>
              </a:ext>
            </a:extLst>
          </p:cNvPr>
          <p:cNvSpPr>
            <a:spLocks noGrp="1"/>
          </p:cNvSpPr>
          <p:nvPr>
            <p:ph type="ftr" sz="quarter" idx="11"/>
          </p:nvPr>
        </p:nvSpPr>
        <p:spPr/>
        <p:txBody>
          <a:bodyPr/>
          <a:lstStyle>
            <a:lvl1pPr>
              <a:defRPr>
                <a:solidFill>
                  <a:schemeClr val="bg1"/>
                </a:solidFill>
              </a:defRPr>
            </a:lvl1pPr>
          </a:lstStyle>
          <a:p>
            <a:r>
              <a:rPr lang="fr-FR"/>
              <a:t>Aller dans Insertion &gt; Pied de page pour compléter ce champ</a:t>
            </a:r>
            <a:endParaRPr lang="fr-FR" dirty="0"/>
          </a:p>
        </p:txBody>
      </p:sp>
      <p:sp>
        <p:nvSpPr>
          <p:cNvPr id="6" name="Espace réservé du numéro de diapositive 5">
            <a:extLst>
              <a:ext uri="{FF2B5EF4-FFF2-40B4-BE49-F238E27FC236}">
                <a16:creationId xmlns:a16="http://schemas.microsoft.com/office/drawing/2014/main" id="{6BDAD889-A9DB-4C4F-C163-77ACCD19045A}"/>
              </a:ext>
            </a:extLst>
          </p:cNvPr>
          <p:cNvSpPr>
            <a:spLocks noGrp="1"/>
          </p:cNvSpPr>
          <p:nvPr>
            <p:ph type="sldNum" sz="quarter" idx="12"/>
          </p:nvPr>
        </p:nvSpPr>
        <p:spPr/>
        <p:txBody>
          <a:bodyPr/>
          <a:lstStyle>
            <a:lvl1pPr>
              <a:defRPr>
                <a:solidFill>
                  <a:schemeClr val="bg1"/>
                </a:solidFill>
              </a:defRPr>
            </a:lvl1pPr>
          </a:lstStyle>
          <a:p>
            <a:fld id="{4EC25573-C914-4EED-A883-C53AF0641877}" type="slidenum">
              <a:rPr lang="fr-FR" smtClean="0"/>
              <a:pPr/>
              <a:t>‹N°›</a:t>
            </a:fld>
            <a:endParaRPr lang="fr-FR" dirty="0"/>
          </a:p>
        </p:txBody>
      </p:sp>
      <p:sp>
        <p:nvSpPr>
          <p:cNvPr id="9" name="Espace réservé du contenu 2">
            <a:extLst>
              <a:ext uri="{FF2B5EF4-FFF2-40B4-BE49-F238E27FC236}">
                <a16:creationId xmlns:a16="http://schemas.microsoft.com/office/drawing/2014/main" id="{778215CF-0031-FE6F-B971-EFA67467AC9A}"/>
              </a:ext>
            </a:extLst>
          </p:cNvPr>
          <p:cNvSpPr>
            <a:spLocks noGrp="1"/>
          </p:cNvSpPr>
          <p:nvPr>
            <p:ph sz="half" idx="1"/>
          </p:nvPr>
        </p:nvSpPr>
        <p:spPr>
          <a:xfrm>
            <a:off x="540000" y="1728000"/>
            <a:ext cx="5400000" cy="4500000"/>
          </a:xfrm>
        </p:spPr>
        <p:txBody>
          <a:bodyPr/>
          <a:lstStyle>
            <a:lvl1pPr>
              <a:defRPr>
                <a:solidFill>
                  <a:schemeClr val="accent6">
                    <a:lumMod val="20000"/>
                    <a:lumOff val="80000"/>
                  </a:schemeClr>
                </a:solidFill>
              </a:defRPr>
            </a:lvl1pPr>
            <a:lvl2pPr>
              <a:defRPr>
                <a:solidFill>
                  <a:schemeClr val="accent2">
                    <a:lumMod val="20000"/>
                    <a:lumOff val="80000"/>
                  </a:schemeClr>
                </a:solidFill>
              </a:defRPr>
            </a:lvl2pPr>
            <a:lvl3pPr>
              <a:defRPr>
                <a:solidFill>
                  <a:schemeClr val="bg1"/>
                </a:solidFill>
              </a:defRPr>
            </a:lvl3pPr>
            <a:lvl4pPr>
              <a:buClr>
                <a:schemeClr val="bg1"/>
              </a:buClr>
              <a:defRPr>
                <a:solidFill>
                  <a:schemeClr val="bg1"/>
                </a:solidFill>
              </a:defRPr>
            </a:lvl4pPr>
            <a:lvl5pPr>
              <a:defRPr>
                <a:solidFill>
                  <a:schemeClr val="bg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11" name="Espace réservé du contenu 2">
            <a:extLst>
              <a:ext uri="{FF2B5EF4-FFF2-40B4-BE49-F238E27FC236}">
                <a16:creationId xmlns:a16="http://schemas.microsoft.com/office/drawing/2014/main" id="{FDBDFA6D-215C-F1E2-E997-330A7B80DF49}"/>
              </a:ext>
            </a:extLst>
          </p:cNvPr>
          <p:cNvSpPr>
            <a:spLocks noGrp="1"/>
          </p:cNvSpPr>
          <p:nvPr>
            <p:ph sz="half" idx="13"/>
          </p:nvPr>
        </p:nvSpPr>
        <p:spPr>
          <a:xfrm>
            <a:off x="6251999" y="1728000"/>
            <a:ext cx="5400000" cy="4500000"/>
          </a:xfrm>
        </p:spPr>
        <p:txBody>
          <a:bodyPr/>
          <a:lstStyle>
            <a:lvl1pPr>
              <a:defRPr>
                <a:solidFill>
                  <a:schemeClr val="accent6">
                    <a:lumMod val="20000"/>
                    <a:lumOff val="80000"/>
                  </a:schemeClr>
                </a:solidFill>
              </a:defRPr>
            </a:lvl1pPr>
            <a:lvl2pPr>
              <a:defRPr>
                <a:solidFill>
                  <a:schemeClr val="accent2">
                    <a:lumMod val="20000"/>
                    <a:lumOff val="80000"/>
                  </a:schemeClr>
                </a:solidFill>
              </a:defRPr>
            </a:lvl2pPr>
            <a:lvl3pPr>
              <a:defRPr>
                <a:solidFill>
                  <a:schemeClr val="bg1"/>
                </a:solidFill>
              </a:defRPr>
            </a:lvl3pPr>
            <a:lvl4pPr>
              <a:buClr>
                <a:schemeClr val="bg1"/>
              </a:buClr>
              <a:defRPr>
                <a:solidFill>
                  <a:schemeClr val="bg1"/>
                </a:solidFill>
              </a:defRPr>
            </a:lvl4pPr>
            <a:lvl5pPr>
              <a:defRPr>
                <a:solidFill>
                  <a:schemeClr val="bg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3" name="Forme libre : forme 2">
            <a:extLst>
              <a:ext uri="{FF2B5EF4-FFF2-40B4-BE49-F238E27FC236}">
                <a16:creationId xmlns:a16="http://schemas.microsoft.com/office/drawing/2014/main" id="{9017BE54-18DB-C145-F8E4-0A21A4E6796D}"/>
              </a:ext>
            </a:extLst>
          </p:cNvPr>
          <p:cNvSpPr/>
          <p:nvPr userDrawn="1"/>
        </p:nvSpPr>
        <p:spPr>
          <a:xfrm>
            <a:off x="9865708" y="-1"/>
            <a:ext cx="2326292" cy="926164"/>
          </a:xfrm>
          <a:custGeom>
            <a:avLst/>
            <a:gdLst>
              <a:gd name="connsiteX0" fmla="*/ 0 w 2326292"/>
              <a:gd name="connsiteY0" fmla="*/ 0 h 926164"/>
              <a:gd name="connsiteX1" fmla="*/ 2326292 w 2326292"/>
              <a:gd name="connsiteY1" fmla="*/ 0 h 926164"/>
              <a:gd name="connsiteX2" fmla="*/ 2326292 w 2326292"/>
              <a:gd name="connsiteY2" fmla="*/ 541582 h 926164"/>
              <a:gd name="connsiteX3" fmla="*/ 2289231 w 2326292"/>
              <a:gd name="connsiteY3" fmla="*/ 586190 h 926164"/>
              <a:gd name="connsiteX4" fmla="*/ 1360117 w 2326292"/>
              <a:gd name="connsiteY4" fmla="*/ 743232 h 926164"/>
              <a:gd name="connsiteX5" fmla="*/ 1495203 w 2326292"/>
              <a:gd name="connsiteY5" fmla="*/ 302559 h 926164"/>
              <a:gd name="connsiteX6" fmla="*/ 460097 w 2326292"/>
              <a:gd name="connsiteY6" fmla="*/ 638676 h 926164"/>
              <a:gd name="connsiteX7" fmla="*/ 407194 w 2326292"/>
              <a:gd name="connsiteY7" fmla="*/ 570831 h 926164"/>
              <a:gd name="connsiteX8" fmla="*/ 614234 w 2326292"/>
              <a:gd name="connsiteY8" fmla="*/ 146204 h 926164"/>
              <a:gd name="connsiteX9" fmla="*/ 40306 w 2326292"/>
              <a:gd name="connsiteY9" fmla="*/ 27719 h 926164"/>
              <a:gd name="connsiteX10" fmla="*/ 0 w 2326292"/>
              <a:gd name="connsiteY10" fmla="*/ 0 h 926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26292" h="926164">
                <a:moveTo>
                  <a:pt x="0" y="0"/>
                </a:moveTo>
                <a:lnTo>
                  <a:pt x="2326292" y="0"/>
                </a:lnTo>
                <a:lnTo>
                  <a:pt x="2326292" y="541582"/>
                </a:lnTo>
                <a:lnTo>
                  <a:pt x="2289231" y="586190"/>
                </a:lnTo>
                <a:cubicBezTo>
                  <a:pt x="1911476" y="1006548"/>
                  <a:pt x="1463685" y="1010573"/>
                  <a:pt x="1360117" y="743232"/>
                </a:cubicBezTo>
                <a:cubicBezTo>
                  <a:pt x="1316290" y="630663"/>
                  <a:pt x="1358898" y="491437"/>
                  <a:pt x="1495203" y="302559"/>
                </a:cubicBezTo>
                <a:cubicBezTo>
                  <a:pt x="1174446" y="623622"/>
                  <a:pt x="677533" y="842513"/>
                  <a:pt x="460097" y="638676"/>
                </a:cubicBezTo>
                <a:cubicBezTo>
                  <a:pt x="439860" y="619705"/>
                  <a:pt x="422019" y="597199"/>
                  <a:pt x="407194" y="570831"/>
                </a:cubicBezTo>
                <a:cubicBezTo>
                  <a:pt x="354927" y="478945"/>
                  <a:pt x="378937" y="308293"/>
                  <a:pt x="614234" y="146204"/>
                </a:cubicBezTo>
                <a:cubicBezTo>
                  <a:pt x="402291" y="161780"/>
                  <a:pt x="194854" y="117413"/>
                  <a:pt x="40306" y="27719"/>
                </a:cubicBezTo>
                <a:lnTo>
                  <a:pt x="0" y="0"/>
                </a:lnTo>
                <a:close/>
              </a:path>
            </a:pathLst>
          </a:custGeom>
          <a:gradFill flip="none" rotWithShape="1">
            <a:gsLst>
              <a:gs pos="0">
                <a:srgbClr val="E42312"/>
              </a:gs>
              <a:gs pos="100000">
                <a:srgbClr val="FFDD00"/>
              </a:gs>
            </a:gsLst>
            <a:lin ang="18900000" scaled="1"/>
            <a:tileRect/>
          </a:gradFill>
          <a:ln w="0" cap="flat">
            <a:noFill/>
            <a:prstDash val="solid"/>
            <a:miter/>
          </a:ln>
        </p:spPr>
        <p:txBody>
          <a:bodyPr wrap="square" rtlCol="0" anchor="ctr">
            <a:noAutofit/>
          </a:bodyPr>
          <a:lstStyle/>
          <a:p>
            <a:pPr lvl="0"/>
            <a:endParaRPr lang="fr-FR">
              <a:solidFill>
                <a:schemeClr val="tx1"/>
              </a:solidFill>
            </a:endParaRPr>
          </a:p>
        </p:txBody>
      </p:sp>
      <p:pic>
        <p:nvPicPr>
          <p:cNvPr id="8" name="Image 7" descr="Une image contenant texte, Police, Graphique, logo&#10;&#10;Description générée automatiquement">
            <a:extLst>
              <a:ext uri="{FF2B5EF4-FFF2-40B4-BE49-F238E27FC236}">
                <a16:creationId xmlns:a16="http://schemas.microsoft.com/office/drawing/2014/main" id="{66633056-EA18-08F6-FF83-17E7A693CD60}"/>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444163" y="149036"/>
            <a:ext cx="1606348" cy="444666"/>
          </a:xfrm>
          <a:prstGeom prst="rect">
            <a:avLst/>
          </a:prstGeom>
        </p:spPr>
      </p:pic>
      <p:pic>
        <p:nvPicPr>
          <p:cNvPr id="12" name="Image 11"/>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070915" y="6385323"/>
            <a:ext cx="581085" cy="324273"/>
          </a:xfrm>
          <a:prstGeom prst="rect">
            <a:avLst/>
          </a:prstGeom>
        </p:spPr>
      </p:pic>
    </p:spTree>
    <p:extLst>
      <p:ext uri="{BB962C8B-B14F-4D97-AF65-F5344CB8AC3E}">
        <p14:creationId xmlns:p14="http://schemas.microsoft.com/office/powerpoint/2010/main" val="26325637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e - 3 colonnes VIOLE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DB55348-C2ED-B02F-9269-7F7C86704D13}"/>
              </a:ext>
            </a:extLst>
          </p:cNvPr>
          <p:cNvSpPr/>
          <p:nvPr userDrawn="1"/>
        </p:nvSpPr>
        <p:spPr>
          <a:xfrm>
            <a:off x="0" y="0"/>
            <a:ext cx="12192000" cy="6857999"/>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ABD7E12D-7602-BF3B-7B4E-AB9DA63A7EAE}"/>
              </a:ext>
            </a:extLst>
          </p:cNvPr>
          <p:cNvSpPr>
            <a:spLocks noGrp="1"/>
          </p:cNvSpPr>
          <p:nvPr>
            <p:ph type="title"/>
          </p:nvPr>
        </p:nvSpPr>
        <p:spPr/>
        <p:txBody>
          <a:bodyPr/>
          <a:lstStyle>
            <a:lvl1pPr>
              <a:defRPr>
                <a:solidFill>
                  <a:schemeClr val="bg1"/>
                </a:solidFill>
              </a:defRPr>
            </a:lvl1pPr>
          </a:lstStyle>
          <a:p>
            <a:r>
              <a:rPr lang="fr-FR"/>
              <a:t>Modifiez le style du titre</a:t>
            </a:r>
            <a:endParaRPr lang="fr-FR" dirty="0"/>
          </a:p>
        </p:txBody>
      </p:sp>
      <p:sp>
        <p:nvSpPr>
          <p:cNvPr id="5" name="Espace réservé du pied de page 4">
            <a:extLst>
              <a:ext uri="{FF2B5EF4-FFF2-40B4-BE49-F238E27FC236}">
                <a16:creationId xmlns:a16="http://schemas.microsoft.com/office/drawing/2014/main" id="{678E2DFA-74B6-5D32-5690-CE7D057991EB}"/>
              </a:ext>
            </a:extLst>
          </p:cNvPr>
          <p:cNvSpPr>
            <a:spLocks noGrp="1"/>
          </p:cNvSpPr>
          <p:nvPr>
            <p:ph type="ftr" sz="quarter" idx="11"/>
          </p:nvPr>
        </p:nvSpPr>
        <p:spPr/>
        <p:txBody>
          <a:bodyPr/>
          <a:lstStyle>
            <a:lvl1pPr>
              <a:defRPr>
                <a:solidFill>
                  <a:schemeClr val="bg1"/>
                </a:solidFill>
              </a:defRPr>
            </a:lvl1pPr>
          </a:lstStyle>
          <a:p>
            <a:r>
              <a:rPr lang="fr-FR"/>
              <a:t>Aller dans Insertion &gt; Pied de page pour compléter ce champ</a:t>
            </a:r>
            <a:endParaRPr lang="fr-FR" dirty="0"/>
          </a:p>
        </p:txBody>
      </p:sp>
      <p:sp>
        <p:nvSpPr>
          <p:cNvPr id="6" name="Espace réservé du numéro de diapositive 5">
            <a:extLst>
              <a:ext uri="{FF2B5EF4-FFF2-40B4-BE49-F238E27FC236}">
                <a16:creationId xmlns:a16="http://schemas.microsoft.com/office/drawing/2014/main" id="{6BDAD889-A9DB-4C4F-C163-77ACCD19045A}"/>
              </a:ext>
            </a:extLst>
          </p:cNvPr>
          <p:cNvSpPr>
            <a:spLocks noGrp="1"/>
          </p:cNvSpPr>
          <p:nvPr>
            <p:ph type="sldNum" sz="quarter" idx="12"/>
          </p:nvPr>
        </p:nvSpPr>
        <p:spPr/>
        <p:txBody>
          <a:bodyPr/>
          <a:lstStyle>
            <a:lvl1pPr>
              <a:defRPr>
                <a:solidFill>
                  <a:schemeClr val="bg1"/>
                </a:solidFill>
              </a:defRPr>
            </a:lvl1pPr>
          </a:lstStyle>
          <a:p>
            <a:fld id="{4EC25573-C914-4EED-A883-C53AF0641877}" type="slidenum">
              <a:rPr lang="fr-FR" smtClean="0"/>
              <a:pPr/>
              <a:t>‹N°›</a:t>
            </a:fld>
            <a:endParaRPr lang="fr-FR" dirty="0"/>
          </a:p>
        </p:txBody>
      </p:sp>
      <p:sp>
        <p:nvSpPr>
          <p:cNvPr id="3" name="Espace réservé du contenu 2">
            <a:extLst>
              <a:ext uri="{FF2B5EF4-FFF2-40B4-BE49-F238E27FC236}">
                <a16:creationId xmlns:a16="http://schemas.microsoft.com/office/drawing/2014/main" id="{FEA9DC2F-F365-E8AA-C63C-716A6992E5E4}"/>
              </a:ext>
            </a:extLst>
          </p:cNvPr>
          <p:cNvSpPr>
            <a:spLocks noGrp="1"/>
          </p:cNvSpPr>
          <p:nvPr>
            <p:ph sz="half" idx="1"/>
          </p:nvPr>
        </p:nvSpPr>
        <p:spPr>
          <a:xfrm>
            <a:off x="540000" y="1728000"/>
            <a:ext cx="3528000" cy="4500000"/>
          </a:xfrm>
        </p:spPr>
        <p:txBody>
          <a:bodyPr/>
          <a:lstStyle>
            <a:lvl1pPr>
              <a:defRPr>
                <a:solidFill>
                  <a:schemeClr val="accent6">
                    <a:lumMod val="20000"/>
                    <a:lumOff val="80000"/>
                  </a:schemeClr>
                </a:solidFill>
              </a:defRPr>
            </a:lvl1pPr>
            <a:lvl2pPr>
              <a:defRPr>
                <a:solidFill>
                  <a:schemeClr val="accent2">
                    <a:lumMod val="20000"/>
                    <a:lumOff val="80000"/>
                  </a:schemeClr>
                </a:solidFill>
              </a:defRPr>
            </a:lvl2pPr>
            <a:lvl3pPr>
              <a:defRPr>
                <a:solidFill>
                  <a:schemeClr val="bg1"/>
                </a:solidFill>
              </a:defRPr>
            </a:lvl3pPr>
            <a:lvl4pPr>
              <a:buClr>
                <a:schemeClr val="bg1"/>
              </a:buClr>
              <a:defRPr>
                <a:solidFill>
                  <a:schemeClr val="bg1"/>
                </a:solidFill>
              </a:defRPr>
            </a:lvl4pPr>
            <a:lvl5pPr>
              <a:defRPr>
                <a:solidFill>
                  <a:schemeClr val="bg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13" name="Espace réservé du contenu 2">
            <a:extLst>
              <a:ext uri="{FF2B5EF4-FFF2-40B4-BE49-F238E27FC236}">
                <a16:creationId xmlns:a16="http://schemas.microsoft.com/office/drawing/2014/main" id="{48EA16BC-795B-934F-5E7F-85F03BF6932A}"/>
              </a:ext>
            </a:extLst>
          </p:cNvPr>
          <p:cNvSpPr>
            <a:spLocks noGrp="1"/>
          </p:cNvSpPr>
          <p:nvPr>
            <p:ph sz="half" idx="15"/>
          </p:nvPr>
        </p:nvSpPr>
        <p:spPr>
          <a:xfrm>
            <a:off x="8123999" y="1728000"/>
            <a:ext cx="3528000" cy="4500000"/>
          </a:xfrm>
        </p:spPr>
        <p:txBody>
          <a:bodyPr/>
          <a:lstStyle>
            <a:lvl1pPr>
              <a:defRPr>
                <a:solidFill>
                  <a:schemeClr val="accent6">
                    <a:lumMod val="20000"/>
                    <a:lumOff val="80000"/>
                  </a:schemeClr>
                </a:solidFill>
              </a:defRPr>
            </a:lvl1pPr>
            <a:lvl2pPr>
              <a:defRPr>
                <a:solidFill>
                  <a:schemeClr val="accent2">
                    <a:lumMod val="20000"/>
                    <a:lumOff val="80000"/>
                  </a:schemeClr>
                </a:solidFill>
              </a:defRPr>
            </a:lvl2pPr>
            <a:lvl3pPr>
              <a:defRPr>
                <a:solidFill>
                  <a:schemeClr val="bg1"/>
                </a:solidFill>
              </a:defRPr>
            </a:lvl3pPr>
            <a:lvl4pPr>
              <a:buClr>
                <a:schemeClr val="bg1"/>
              </a:buClr>
              <a:defRPr>
                <a:solidFill>
                  <a:schemeClr val="bg1"/>
                </a:solidFill>
              </a:defRPr>
            </a:lvl4pPr>
            <a:lvl5pPr>
              <a:defRPr>
                <a:solidFill>
                  <a:schemeClr val="bg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14" name="Espace réservé du contenu 2">
            <a:extLst>
              <a:ext uri="{FF2B5EF4-FFF2-40B4-BE49-F238E27FC236}">
                <a16:creationId xmlns:a16="http://schemas.microsoft.com/office/drawing/2014/main" id="{B40955C9-FC59-6D77-D874-FDA0C7AC2033}"/>
              </a:ext>
            </a:extLst>
          </p:cNvPr>
          <p:cNvSpPr>
            <a:spLocks noGrp="1"/>
          </p:cNvSpPr>
          <p:nvPr>
            <p:ph sz="half" idx="16"/>
          </p:nvPr>
        </p:nvSpPr>
        <p:spPr>
          <a:xfrm>
            <a:off x="4331999" y="1728000"/>
            <a:ext cx="3528000" cy="4500000"/>
          </a:xfrm>
        </p:spPr>
        <p:txBody>
          <a:bodyPr/>
          <a:lstStyle>
            <a:lvl1pPr>
              <a:defRPr>
                <a:solidFill>
                  <a:schemeClr val="accent6">
                    <a:lumMod val="20000"/>
                    <a:lumOff val="80000"/>
                  </a:schemeClr>
                </a:solidFill>
              </a:defRPr>
            </a:lvl1pPr>
            <a:lvl2pPr>
              <a:defRPr>
                <a:solidFill>
                  <a:schemeClr val="accent2">
                    <a:lumMod val="20000"/>
                    <a:lumOff val="80000"/>
                  </a:schemeClr>
                </a:solidFill>
              </a:defRPr>
            </a:lvl2pPr>
            <a:lvl3pPr>
              <a:defRPr>
                <a:solidFill>
                  <a:schemeClr val="bg1"/>
                </a:solidFill>
              </a:defRPr>
            </a:lvl3pPr>
            <a:lvl4pPr>
              <a:buClr>
                <a:schemeClr val="bg1"/>
              </a:buClr>
              <a:defRPr>
                <a:solidFill>
                  <a:schemeClr val="bg1"/>
                </a:solidFill>
              </a:defRPr>
            </a:lvl4pPr>
            <a:lvl5pPr>
              <a:defRPr>
                <a:solidFill>
                  <a:schemeClr val="bg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8" name="Forme libre : forme 7">
            <a:extLst>
              <a:ext uri="{FF2B5EF4-FFF2-40B4-BE49-F238E27FC236}">
                <a16:creationId xmlns:a16="http://schemas.microsoft.com/office/drawing/2014/main" id="{C2968229-E534-3563-0C80-140BC929E6EF}"/>
              </a:ext>
            </a:extLst>
          </p:cNvPr>
          <p:cNvSpPr/>
          <p:nvPr userDrawn="1"/>
        </p:nvSpPr>
        <p:spPr>
          <a:xfrm>
            <a:off x="9865708" y="-1"/>
            <a:ext cx="2326292" cy="926164"/>
          </a:xfrm>
          <a:custGeom>
            <a:avLst/>
            <a:gdLst>
              <a:gd name="connsiteX0" fmla="*/ 0 w 2326292"/>
              <a:gd name="connsiteY0" fmla="*/ 0 h 926164"/>
              <a:gd name="connsiteX1" fmla="*/ 2326292 w 2326292"/>
              <a:gd name="connsiteY1" fmla="*/ 0 h 926164"/>
              <a:gd name="connsiteX2" fmla="*/ 2326292 w 2326292"/>
              <a:gd name="connsiteY2" fmla="*/ 541582 h 926164"/>
              <a:gd name="connsiteX3" fmla="*/ 2289231 w 2326292"/>
              <a:gd name="connsiteY3" fmla="*/ 586190 h 926164"/>
              <a:gd name="connsiteX4" fmla="*/ 1360117 w 2326292"/>
              <a:gd name="connsiteY4" fmla="*/ 743232 h 926164"/>
              <a:gd name="connsiteX5" fmla="*/ 1495203 w 2326292"/>
              <a:gd name="connsiteY5" fmla="*/ 302559 h 926164"/>
              <a:gd name="connsiteX6" fmla="*/ 460097 w 2326292"/>
              <a:gd name="connsiteY6" fmla="*/ 638676 h 926164"/>
              <a:gd name="connsiteX7" fmla="*/ 407194 w 2326292"/>
              <a:gd name="connsiteY7" fmla="*/ 570831 h 926164"/>
              <a:gd name="connsiteX8" fmla="*/ 614234 w 2326292"/>
              <a:gd name="connsiteY8" fmla="*/ 146204 h 926164"/>
              <a:gd name="connsiteX9" fmla="*/ 40306 w 2326292"/>
              <a:gd name="connsiteY9" fmla="*/ 27719 h 926164"/>
              <a:gd name="connsiteX10" fmla="*/ 0 w 2326292"/>
              <a:gd name="connsiteY10" fmla="*/ 0 h 926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26292" h="926164">
                <a:moveTo>
                  <a:pt x="0" y="0"/>
                </a:moveTo>
                <a:lnTo>
                  <a:pt x="2326292" y="0"/>
                </a:lnTo>
                <a:lnTo>
                  <a:pt x="2326292" y="541582"/>
                </a:lnTo>
                <a:lnTo>
                  <a:pt x="2289231" y="586190"/>
                </a:lnTo>
                <a:cubicBezTo>
                  <a:pt x="1911476" y="1006548"/>
                  <a:pt x="1463685" y="1010573"/>
                  <a:pt x="1360117" y="743232"/>
                </a:cubicBezTo>
                <a:cubicBezTo>
                  <a:pt x="1316290" y="630663"/>
                  <a:pt x="1358898" y="491437"/>
                  <a:pt x="1495203" y="302559"/>
                </a:cubicBezTo>
                <a:cubicBezTo>
                  <a:pt x="1174446" y="623622"/>
                  <a:pt x="677533" y="842513"/>
                  <a:pt x="460097" y="638676"/>
                </a:cubicBezTo>
                <a:cubicBezTo>
                  <a:pt x="439860" y="619705"/>
                  <a:pt x="422019" y="597199"/>
                  <a:pt x="407194" y="570831"/>
                </a:cubicBezTo>
                <a:cubicBezTo>
                  <a:pt x="354927" y="478945"/>
                  <a:pt x="378937" y="308293"/>
                  <a:pt x="614234" y="146204"/>
                </a:cubicBezTo>
                <a:cubicBezTo>
                  <a:pt x="402291" y="161780"/>
                  <a:pt x="194854" y="117413"/>
                  <a:pt x="40306" y="27719"/>
                </a:cubicBezTo>
                <a:lnTo>
                  <a:pt x="0" y="0"/>
                </a:lnTo>
                <a:close/>
              </a:path>
            </a:pathLst>
          </a:custGeom>
          <a:gradFill flip="none" rotWithShape="1">
            <a:gsLst>
              <a:gs pos="0">
                <a:srgbClr val="E42312"/>
              </a:gs>
              <a:gs pos="100000">
                <a:srgbClr val="FFDD00"/>
              </a:gs>
            </a:gsLst>
            <a:lin ang="18900000" scaled="1"/>
            <a:tileRect/>
          </a:gradFill>
          <a:ln w="0" cap="flat">
            <a:noFill/>
            <a:prstDash val="solid"/>
            <a:miter/>
          </a:ln>
        </p:spPr>
        <p:txBody>
          <a:bodyPr wrap="square" rtlCol="0" anchor="ctr">
            <a:noAutofit/>
          </a:bodyPr>
          <a:lstStyle/>
          <a:p>
            <a:pPr lvl="0"/>
            <a:endParaRPr lang="fr-FR">
              <a:solidFill>
                <a:schemeClr val="tx1"/>
              </a:solidFill>
            </a:endParaRPr>
          </a:p>
        </p:txBody>
      </p:sp>
      <p:pic>
        <p:nvPicPr>
          <p:cNvPr id="9" name="Image 8" descr="Une image contenant texte, Police, Graphique, logo&#10;&#10;Description générée automatiquement">
            <a:extLst>
              <a:ext uri="{FF2B5EF4-FFF2-40B4-BE49-F238E27FC236}">
                <a16:creationId xmlns:a16="http://schemas.microsoft.com/office/drawing/2014/main" id="{73AA824D-FF72-6D67-44A0-3F2A57ECCB14}"/>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444163" y="149036"/>
            <a:ext cx="1606348" cy="444666"/>
          </a:xfrm>
          <a:prstGeom prst="rect">
            <a:avLst/>
          </a:prstGeom>
        </p:spPr>
      </p:pic>
      <p:pic>
        <p:nvPicPr>
          <p:cNvPr id="12" name="Image 11"/>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070915" y="6385323"/>
            <a:ext cx="581085" cy="324273"/>
          </a:xfrm>
          <a:prstGeom prst="rect">
            <a:avLst/>
          </a:prstGeom>
        </p:spPr>
      </p:pic>
    </p:spTree>
    <p:extLst>
      <p:ext uri="{BB962C8B-B14F-4D97-AF65-F5344CB8AC3E}">
        <p14:creationId xmlns:p14="http://schemas.microsoft.com/office/powerpoint/2010/main" val="20006006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e - 4 colonnes VIOLE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DB55348-C2ED-B02F-9269-7F7C86704D13}"/>
              </a:ext>
            </a:extLst>
          </p:cNvPr>
          <p:cNvSpPr/>
          <p:nvPr userDrawn="1"/>
        </p:nvSpPr>
        <p:spPr>
          <a:xfrm>
            <a:off x="0" y="0"/>
            <a:ext cx="12192000" cy="6857999"/>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ABD7E12D-7602-BF3B-7B4E-AB9DA63A7EAE}"/>
              </a:ext>
            </a:extLst>
          </p:cNvPr>
          <p:cNvSpPr>
            <a:spLocks noGrp="1"/>
          </p:cNvSpPr>
          <p:nvPr>
            <p:ph type="title"/>
          </p:nvPr>
        </p:nvSpPr>
        <p:spPr/>
        <p:txBody>
          <a:bodyPr/>
          <a:lstStyle>
            <a:lvl1pPr>
              <a:defRPr>
                <a:solidFill>
                  <a:schemeClr val="bg1"/>
                </a:solidFill>
              </a:defRPr>
            </a:lvl1pPr>
          </a:lstStyle>
          <a:p>
            <a:r>
              <a:rPr lang="fr-FR"/>
              <a:t>Modifiez le style du titre</a:t>
            </a:r>
            <a:endParaRPr lang="fr-FR" dirty="0"/>
          </a:p>
        </p:txBody>
      </p:sp>
      <p:sp>
        <p:nvSpPr>
          <p:cNvPr id="5" name="Espace réservé du pied de page 4">
            <a:extLst>
              <a:ext uri="{FF2B5EF4-FFF2-40B4-BE49-F238E27FC236}">
                <a16:creationId xmlns:a16="http://schemas.microsoft.com/office/drawing/2014/main" id="{678E2DFA-74B6-5D32-5690-CE7D057991EB}"/>
              </a:ext>
            </a:extLst>
          </p:cNvPr>
          <p:cNvSpPr>
            <a:spLocks noGrp="1"/>
          </p:cNvSpPr>
          <p:nvPr>
            <p:ph type="ftr" sz="quarter" idx="11"/>
          </p:nvPr>
        </p:nvSpPr>
        <p:spPr/>
        <p:txBody>
          <a:bodyPr/>
          <a:lstStyle>
            <a:lvl1pPr>
              <a:defRPr>
                <a:solidFill>
                  <a:schemeClr val="bg1"/>
                </a:solidFill>
              </a:defRPr>
            </a:lvl1pPr>
          </a:lstStyle>
          <a:p>
            <a:r>
              <a:rPr lang="fr-FR"/>
              <a:t>Aller dans Insertion &gt; Pied de page pour compléter ce champ</a:t>
            </a:r>
            <a:endParaRPr lang="fr-FR" dirty="0"/>
          </a:p>
        </p:txBody>
      </p:sp>
      <p:sp>
        <p:nvSpPr>
          <p:cNvPr id="6" name="Espace réservé du numéro de diapositive 5">
            <a:extLst>
              <a:ext uri="{FF2B5EF4-FFF2-40B4-BE49-F238E27FC236}">
                <a16:creationId xmlns:a16="http://schemas.microsoft.com/office/drawing/2014/main" id="{6BDAD889-A9DB-4C4F-C163-77ACCD19045A}"/>
              </a:ext>
            </a:extLst>
          </p:cNvPr>
          <p:cNvSpPr>
            <a:spLocks noGrp="1"/>
          </p:cNvSpPr>
          <p:nvPr>
            <p:ph type="sldNum" sz="quarter" idx="12"/>
          </p:nvPr>
        </p:nvSpPr>
        <p:spPr/>
        <p:txBody>
          <a:bodyPr/>
          <a:lstStyle>
            <a:lvl1pPr>
              <a:defRPr>
                <a:solidFill>
                  <a:schemeClr val="bg1"/>
                </a:solidFill>
              </a:defRPr>
            </a:lvl1pPr>
          </a:lstStyle>
          <a:p>
            <a:fld id="{4EC25573-C914-4EED-A883-C53AF0641877}" type="slidenum">
              <a:rPr lang="fr-FR" smtClean="0"/>
              <a:pPr/>
              <a:t>‹N°›</a:t>
            </a:fld>
            <a:endParaRPr lang="fr-FR" dirty="0"/>
          </a:p>
        </p:txBody>
      </p:sp>
      <p:sp>
        <p:nvSpPr>
          <p:cNvPr id="9" name="Espace réservé du contenu 2">
            <a:extLst>
              <a:ext uri="{FF2B5EF4-FFF2-40B4-BE49-F238E27FC236}">
                <a16:creationId xmlns:a16="http://schemas.microsoft.com/office/drawing/2014/main" id="{27EE497F-F832-3F59-6643-902FC6E1F799}"/>
              </a:ext>
            </a:extLst>
          </p:cNvPr>
          <p:cNvSpPr>
            <a:spLocks noGrp="1"/>
          </p:cNvSpPr>
          <p:nvPr>
            <p:ph sz="half" idx="1"/>
          </p:nvPr>
        </p:nvSpPr>
        <p:spPr>
          <a:xfrm>
            <a:off x="539999" y="1728000"/>
            <a:ext cx="2520000" cy="4500000"/>
          </a:xfrm>
        </p:spPr>
        <p:txBody>
          <a:bodyPr/>
          <a:lstStyle>
            <a:lvl1pPr>
              <a:defRPr>
                <a:solidFill>
                  <a:schemeClr val="accent6">
                    <a:lumMod val="20000"/>
                    <a:lumOff val="80000"/>
                  </a:schemeClr>
                </a:solidFill>
              </a:defRPr>
            </a:lvl1pPr>
            <a:lvl2pPr>
              <a:defRPr>
                <a:solidFill>
                  <a:schemeClr val="accent2">
                    <a:lumMod val="20000"/>
                    <a:lumOff val="80000"/>
                  </a:schemeClr>
                </a:solidFill>
              </a:defRPr>
            </a:lvl2pPr>
            <a:lvl3pPr>
              <a:defRPr>
                <a:solidFill>
                  <a:schemeClr val="bg1"/>
                </a:solidFill>
              </a:defRPr>
            </a:lvl3pPr>
            <a:lvl4pPr>
              <a:buClr>
                <a:schemeClr val="bg1"/>
              </a:buClr>
              <a:defRPr>
                <a:solidFill>
                  <a:schemeClr val="bg1"/>
                </a:solidFill>
              </a:defRPr>
            </a:lvl4pPr>
            <a:lvl5pPr>
              <a:defRPr>
                <a:solidFill>
                  <a:schemeClr val="bg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11" name="Espace réservé du contenu 2">
            <a:extLst>
              <a:ext uri="{FF2B5EF4-FFF2-40B4-BE49-F238E27FC236}">
                <a16:creationId xmlns:a16="http://schemas.microsoft.com/office/drawing/2014/main" id="{D422FBB1-B714-3CF0-2AAD-69D41224E6E7}"/>
              </a:ext>
            </a:extLst>
          </p:cNvPr>
          <p:cNvSpPr>
            <a:spLocks noGrp="1"/>
          </p:cNvSpPr>
          <p:nvPr>
            <p:ph sz="half" idx="14"/>
          </p:nvPr>
        </p:nvSpPr>
        <p:spPr>
          <a:xfrm>
            <a:off x="3400901" y="1728000"/>
            <a:ext cx="2520000" cy="4500000"/>
          </a:xfrm>
        </p:spPr>
        <p:txBody>
          <a:bodyPr/>
          <a:lstStyle>
            <a:lvl1pPr>
              <a:defRPr>
                <a:solidFill>
                  <a:schemeClr val="accent6">
                    <a:lumMod val="20000"/>
                    <a:lumOff val="80000"/>
                  </a:schemeClr>
                </a:solidFill>
              </a:defRPr>
            </a:lvl1pPr>
            <a:lvl2pPr>
              <a:defRPr>
                <a:solidFill>
                  <a:schemeClr val="accent2">
                    <a:lumMod val="20000"/>
                    <a:lumOff val="80000"/>
                  </a:schemeClr>
                </a:solidFill>
              </a:defRPr>
            </a:lvl2pPr>
            <a:lvl3pPr>
              <a:defRPr>
                <a:solidFill>
                  <a:schemeClr val="bg1"/>
                </a:solidFill>
              </a:defRPr>
            </a:lvl3pPr>
            <a:lvl4pPr>
              <a:buClr>
                <a:schemeClr val="bg1"/>
              </a:buClr>
              <a:defRPr>
                <a:solidFill>
                  <a:schemeClr val="bg1"/>
                </a:solidFill>
              </a:defRPr>
            </a:lvl4pPr>
            <a:lvl5pPr>
              <a:defRPr>
                <a:solidFill>
                  <a:schemeClr val="bg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15" name="Espace réservé du contenu 2">
            <a:extLst>
              <a:ext uri="{FF2B5EF4-FFF2-40B4-BE49-F238E27FC236}">
                <a16:creationId xmlns:a16="http://schemas.microsoft.com/office/drawing/2014/main" id="{86580775-87B6-458D-C354-435352B0A87A}"/>
              </a:ext>
            </a:extLst>
          </p:cNvPr>
          <p:cNvSpPr>
            <a:spLocks noGrp="1"/>
          </p:cNvSpPr>
          <p:nvPr>
            <p:ph sz="half" idx="15"/>
          </p:nvPr>
        </p:nvSpPr>
        <p:spPr>
          <a:xfrm>
            <a:off x="6261803" y="1728000"/>
            <a:ext cx="2520000" cy="4500000"/>
          </a:xfrm>
        </p:spPr>
        <p:txBody>
          <a:bodyPr/>
          <a:lstStyle>
            <a:lvl1pPr>
              <a:defRPr>
                <a:solidFill>
                  <a:schemeClr val="accent6">
                    <a:lumMod val="20000"/>
                    <a:lumOff val="80000"/>
                  </a:schemeClr>
                </a:solidFill>
              </a:defRPr>
            </a:lvl1pPr>
            <a:lvl2pPr>
              <a:defRPr>
                <a:solidFill>
                  <a:schemeClr val="accent2">
                    <a:lumMod val="20000"/>
                    <a:lumOff val="80000"/>
                  </a:schemeClr>
                </a:solidFill>
              </a:defRPr>
            </a:lvl2pPr>
            <a:lvl3pPr>
              <a:defRPr>
                <a:solidFill>
                  <a:schemeClr val="bg1"/>
                </a:solidFill>
              </a:defRPr>
            </a:lvl3pPr>
            <a:lvl4pPr>
              <a:buClr>
                <a:schemeClr val="bg1"/>
              </a:buClr>
              <a:defRPr>
                <a:solidFill>
                  <a:schemeClr val="bg1"/>
                </a:solidFill>
              </a:defRPr>
            </a:lvl4pPr>
            <a:lvl5pPr>
              <a:defRPr>
                <a:solidFill>
                  <a:schemeClr val="bg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16" name="Espace réservé du contenu 2">
            <a:extLst>
              <a:ext uri="{FF2B5EF4-FFF2-40B4-BE49-F238E27FC236}">
                <a16:creationId xmlns:a16="http://schemas.microsoft.com/office/drawing/2014/main" id="{5A77899F-F5CF-2DFA-E1E0-5D7BAF9AD262}"/>
              </a:ext>
            </a:extLst>
          </p:cNvPr>
          <p:cNvSpPr>
            <a:spLocks noGrp="1"/>
          </p:cNvSpPr>
          <p:nvPr>
            <p:ph sz="half" idx="16"/>
          </p:nvPr>
        </p:nvSpPr>
        <p:spPr>
          <a:xfrm>
            <a:off x="9122705" y="1728000"/>
            <a:ext cx="2520000" cy="4500000"/>
          </a:xfrm>
        </p:spPr>
        <p:txBody>
          <a:bodyPr/>
          <a:lstStyle>
            <a:lvl1pPr>
              <a:defRPr>
                <a:solidFill>
                  <a:schemeClr val="accent6">
                    <a:lumMod val="20000"/>
                    <a:lumOff val="80000"/>
                  </a:schemeClr>
                </a:solidFill>
              </a:defRPr>
            </a:lvl1pPr>
            <a:lvl2pPr>
              <a:defRPr>
                <a:solidFill>
                  <a:schemeClr val="accent2">
                    <a:lumMod val="20000"/>
                    <a:lumOff val="80000"/>
                  </a:schemeClr>
                </a:solidFill>
              </a:defRPr>
            </a:lvl2pPr>
            <a:lvl3pPr>
              <a:defRPr>
                <a:solidFill>
                  <a:schemeClr val="bg1"/>
                </a:solidFill>
              </a:defRPr>
            </a:lvl3pPr>
            <a:lvl4pPr>
              <a:buClr>
                <a:schemeClr val="bg1"/>
              </a:buClr>
              <a:defRPr>
                <a:solidFill>
                  <a:schemeClr val="bg1"/>
                </a:solidFill>
              </a:defRPr>
            </a:lvl4pPr>
            <a:lvl5pPr>
              <a:defRPr>
                <a:solidFill>
                  <a:schemeClr val="bg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3" name="Forme libre : forme 2">
            <a:extLst>
              <a:ext uri="{FF2B5EF4-FFF2-40B4-BE49-F238E27FC236}">
                <a16:creationId xmlns:a16="http://schemas.microsoft.com/office/drawing/2014/main" id="{24BFD7E2-D132-144C-818B-BBF68D1212D4}"/>
              </a:ext>
            </a:extLst>
          </p:cNvPr>
          <p:cNvSpPr/>
          <p:nvPr userDrawn="1"/>
        </p:nvSpPr>
        <p:spPr>
          <a:xfrm>
            <a:off x="9865708" y="-1"/>
            <a:ext cx="2326292" cy="926164"/>
          </a:xfrm>
          <a:custGeom>
            <a:avLst/>
            <a:gdLst>
              <a:gd name="connsiteX0" fmla="*/ 0 w 2326292"/>
              <a:gd name="connsiteY0" fmla="*/ 0 h 926164"/>
              <a:gd name="connsiteX1" fmla="*/ 2326292 w 2326292"/>
              <a:gd name="connsiteY1" fmla="*/ 0 h 926164"/>
              <a:gd name="connsiteX2" fmla="*/ 2326292 w 2326292"/>
              <a:gd name="connsiteY2" fmla="*/ 541582 h 926164"/>
              <a:gd name="connsiteX3" fmla="*/ 2289231 w 2326292"/>
              <a:gd name="connsiteY3" fmla="*/ 586190 h 926164"/>
              <a:gd name="connsiteX4" fmla="*/ 1360117 w 2326292"/>
              <a:gd name="connsiteY4" fmla="*/ 743232 h 926164"/>
              <a:gd name="connsiteX5" fmla="*/ 1495203 w 2326292"/>
              <a:gd name="connsiteY5" fmla="*/ 302559 h 926164"/>
              <a:gd name="connsiteX6" fmla="*/ 460097 w 2326292"/>
              <a:gd name="connsiteY6" fmla="*/ 638676 h 926164"/>
              <a:gd name="connsiteX7" fmla="*/ 407194 w 2326292"/>
              <a:gd name="connsiteY7" fmla="*/ 570831 h 926164"/>
              <a:gd name="connsiteX8" fmla="*/ 614234 w 2326292"/>
              <a:gd name="connsiteY8" fmla="*/ 146204 h 926164"/>
              <a:gd name="connsiteX9" fmla="*/ 40306 w 2326292"/>
              <a:gd name="connsiteY9" fmla="*/ 27719 h 926164"/>
              <a:gd name="connsiteX10" fmla="*/ 0 w 2326292"/>
              <a:gd name="connsiteY10" fmla="*/ 0 h 926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26292" h="926164">
                <a:moveTo>
                  <a:pt x="0" y="0"/>
                </a:moveTo>
                <a:lnTo>
                  <a:pt x="2326292" y="0"/>
                </a:lnTo>
                <a:lnTo>
                  <a:pt x="2326292" y="541582"/>
                </a:lnTo>
                <a:lnTo>
                  <a:pt x="2289231" y="586190"/>
                </a:lnTo>
                <a:cubicBezTo>
                  <a:pt x="1911476" y="1006548"/>
                  <a:pt x="1463685" y="1010573"/>
                  <a:pt x="1360117" y="743232"/>
                </a:cubicBezTo>
                <a:cubicBezTo>
                  <a:pt x="1316290" y="630663"/>
                  <a:pt x="1358898" y="491437"/>
                  <a:pt x="1495203" y="302559"/>
                </a:cubicBezTo>
                <a:cubicBezTo>
                  <a:pt x="1174446" y="623622"/>
                  <a:pt x="677533" y="842513"/>
                  <a:pt x="460097" y="638676"/>
                </a:cubicBezTo>
                <a:cubicBezTo>
                  <a:pt x="439860" y="619705"/>
                  <a:pt x="422019" y="597199"/>
                  <a:pt x="407194" y="570831"/>
                </a:cubicBezTo>
                <a:cubicBezTo>
                  <a:pt x="354927" y="478945"/>
                  <a:pt x="378937" y="308293"/>
                  <a:pt x="614234" y="146204"/>
                </a:cubicBezTo>
                <a:cubicBezTo>
                  <a:pt x="402291" y="161780"/>
                  <a:pt x="194854" y="117413"/>
                  <a:pt x="40306" y="27719"/>
                </a:cubicBezTo>
                <a:lnTo>
                  <a:pt x="0" y="0"/>
                </a:lnTo>
                <a:close/>
              </a:path>
            </a:pathLst>
          </a:custGeom>
          <a:gradFill flip="none" rotWithShape="1">
            <a:gsLst>
              <a:gs pos="0">
                <a:srgbClr val="E42312"/>
              </a:gs>
              <a:gs pos="100000">
                <a:srgbClr val="FFDD00"/>
              </a:gs>
            </a:gsLst>
            <a:lin ang="18900000" scaled="1"/>
            <a:tileRect/>
          </a:gradFill>
          <a:ln w="0" cap="flat">
            <a:noFill/>
            <a:prstDash val="solid"/>
            <a:miter/>
          </a:ln>
        </p:spPr>
        <p:txBody>
          <a:bodyPr wrap="square" rtlCol="0" anchor="ctr">
            <a:noAutofit/>
          </a:bodyPr>
          <a:lstStyle/>
          <a:p>
            <a:pPr lvl="0"/>
            <a:endParaRPr lang="fr-FR">
              <a:solidFill>
                <a:schemeClr val="tx1"/>
              </a:solidFill>
            </a:endParaRPr>
          </a:p>
        </p:txBody>
      </p:sp>
      <p:pic>
        <p:nvPicPr>
          <p:cNvPr id="8" name="Image 7" descr="Une image contenant texte, Police, Graphique, logo&#10;&#10;Description générée automatiquement">
            <a:extLst>
              <a:ext uri="{FF2B5EF4-FFF2-40B4-BE49-F238E27FC236}">
                <a16:creationId xmlns:a16="http://schemas.microsoft.com/office/drawing/2014/main" id="{D090A6C0-F7E8-0AE7-8EB9-A1F0B40582CE}"/>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444163" y="149036"/>
            <a:ext cx="1606348" cy="444666"/>
          </a:xfrm>
          <a:prstGeom prst="rect">
            <a:avLst/>
          </a:prstGeom>
        </p:spPr>
      </p:pic>
      <p:pic>
        <p:nvPicPr>
          <p:cNvPr id="13" name="Image 12"/>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070915" y="6385323"/>
            <a:ext cx="581085" cy="324273"/>
          </a:xfrm>
          <a:prstGeom prst="rect">
            <a:avLst/>
          </a:prstGeom>
        </p:spPr>
      </p:pic>
    </p:spTree>
    <p:extLst>
      <p:ext uri="{BB962C8B-B14F-4D97-AF65-F5344CB8AC3E}">
        <p14:creationId xmlns:p14="http://schemas.microsoft.com/office/powerpoint/2010/main" val="38316982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Vide Blanc">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0FC0EBE6-0DFC-3027-F680-872D9DF9630D}"/>
              </a:ext>
            </a:extLst>
          </p:cNvPr>
          <p:cNvSpPr>
            <a:spLocks noGrp="1"/>
          </p:cNvSpPr>
          <p:nvPr>
            <p:ph type="ftr" sz="quarter" idx="3"/>
          </p:nvPr>
        </p:nvSpPr>
        <p:spPr>
          <a:xfrm>
            <a:off x="1260000" y="6482350"/>
            <a:ext cx="9671999" cy="126000"/>
          </a:xfrm>
          <a:prstGeom prst="rect">
            <a:avLst/>
          </a:prstGeom>
        </p:spPr>
        <p:txBody>
          <a:bodyPr vert="horz" lIns="0" tIns="0" rIns="0" bIns="0" rtlCol="0" anchor="b" anchorCtr="0"/>
          <a:lstStyle>
            <a:lvl1pPr algn="ctr">
              <a:defRPr sz="800">
                <a:solidFill>
                  <a:schemeClr val="bg2">
                    <a:lumMod val="50000"/>
                  </a:schemeClr>
                </a:solidFill>
                <a:latin typeface="Aptos Light" panose="020B0004020202020204" pitchFamily="34" charset="0"/>
              </a:defRPr>
            </a:lvl1pPr>
          </a:lstStyle>
          <a:p>
            <a:r>
              <a:rPr lang="fr-FR"/>
              <a:t>Aller dans Insertion &gt; Pied de page pour compléter ce champ</a:t>
            </a:r>
            <a:endParaRPr lang="fr-FR" dirty="0"/>
          </a:p>
        </p:txBody>
      </p:sp>
      <p:sp>
        <p:nvSpPr>
          <p:cNvPr id="7" name="Espace réservé du numéro de diapositive 5">
            <a:extLst>
              <a:ext uri="{FF2B5EF4-FFF2-40B4-BE49-F238E27FC236}">
                <a16:creationId xmlns:a16="http://schemas.microsoft.com/office/drawing/2014/main" id="{5EA2CAFF-EFF0-45DE-5A8D-B5BE08BA2FBA}"/>
              </a:ext>
            </a:extLst>
          </p:cNvPr>
          <p:cNvSpPr>
            <a:spLocks noGrp="1"/>
          </p:cNvSpPr>
          <p:nvPr>
            <p:ph type="sldNum" sz="quarter" idx="4"/>
          </p:nvPr>
        </p:nvSpPr>
        <p:spPr>
          <a:xfrm>
            <a:off x="540000" y="6482350"/>
            <a:ext cx="720000" cy="126000"/>
          </a:xfrm>
          <a:prstGeom prst="rect">
            <a:avLst/>
          </a:prstGeom>
        </p:spPr>
        <p:txBody>
          <a:bodyPr vert="horz" lIns="0" tIns="0" rIns="0" bIns="0" rtlCol="0" anchor="b" anchorCtr="0"/>
          <a:lstStyle>
            <a:lvl1pPr algn="l">
              <a:defRPr sz="1000">
                <a:solidFill>
                  <a:schemeClr val="bg1">
                    <a:lumMod val="50000"/>
                  </a:schemeClr>
                </a:solidFill>
              </a:defRPr>
            </a:lvl1pPr>
          </a:lstStyle>
          <a:p>
            <a:fld id="{D20695E2-BFCA-4B18-9E5A-192070118646}" type="slidenum">
              <a:rPr lang="fr-FR" smtClean="0"/>
              <a:pPr/>
              <a:t>‹N°›</a:t>
            </a:fld>
            <a:endParaRPr lang="fr-FR" dirty="0"/>
          </a:p>
        </p:txBody>
      </p:sp>
    </p:spTree>
    <p:extLst>
      <p:ext uri="{BB962C8B-B14F-4D97-AF65-F5344CB8AC3E}">
        <p14:creationId xmlns:p14="http://schemas.microsoft.com/office/powerpoint/2010/main" val="19817494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Vide Viole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BE6D523-DE95-94A7-6D16-025B084A8FCA}"/>
              </a:ext>
            </a:extLst>
          </p:cNvPr>
          <p:cNvSpPr/>
          <p:nvPr userDrawn="1"/>
        </p:nvSpPr>
        <p:spPr>
          <a:xfrm>
            <a:off x="0" y="0"/>
            <a:ext cx="12192000" cy="6857999"/>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 name="Espace réservé du pied de page 4">
            <a:extLst>
              <a:ext uri="{FF2B5EF4-FFF2-40B4-BE49-F238E27FC236}">
                <a16:creationId xmlns:a16="http://schemas.microsoft.com/office/drawing/2014/main" id="{0FC0EBE6-0DFC-3027-F680-872D9DF9630D}"/>
              </a:ext>
            </a:extLst>
          </p:cNvPr>
          <p:cNvSpPr>
            <a:spLocks noGrp="1"/>
          </p:cNvSpPr>
          <p:nvPr>
            <p:ph type="ftr" sz="quarter" idx="3"/>
          </p:nvPr>
        </p:nvSpPr>
        <p:spPr>
          <a:xfrm>
            <a:off x="1260000" y="6482350"/>
            <a:ext cx="9671999" cy="126000"/>
          </a:xfrm>
          <a:prstGeom prst="rect">
            <a:avLst/>
          </a:prstGeom>
        </p:spPr>
        <p:txBody>
          <a:bodyPr vert="horz" lIns="0" tIns="0" rIns="0" bIns="0" rtlCol="0" anchor="b" anchorCtr="0"/>
          <a:lstStyle>
            <a:lvl1pPr algn="ctr">
              <a:defRPr sz="800">
                <a:solidFill>
                  <a:schemeClr val="bg1"/>
                </a:solidFill>
                <a:latin typeface="Aptos Light" panose="020B0004020202020204" pitchFamily="34" charset="0"/>
              </a:defRPr>
            </a:lvl1pPr>
          </a:lstStyle>
          <a:p>
            <a:r>
              <a:rPr lang="fr-FR"/>
              <a:t>Aller dans Insertion &gt; Pied de page pour compléter ce champ</a:t>
            </a:r>
            <a:endParaRPr lang="fr-FR" dirty="0"/>
          </a:p>
        </p:txBody>
      </p:sp>
      <p:sp>
        <p:nvSpPr>
          <p:cNvPr id="7" name="Espace réservé du numéro de diapositive 5">
            <a:extLst>
              <a:ext uri="{FF2B5EF4-FFF2-40B4-BE49-F238E27FC236}">
                <a16:creationId xmlns:a16="http://schemas.microsoft.com/office/drawing/2014/main" id="{5EA2CAFF-EFF0-45DE-5A8D-B5BE08BA2FBA}"/>
              </a:ext>
            </a:extLst>
          </p:cNvPr>
          <p:cNvSpPr>
            <a:spLocks noGrp="1"/>
          </p:cNvSpPr>
          <p:nvPr>
            <p:ph type="sldNum" sz="quarter" idx="4"/>
          </p:nvPr>
        </p:nvSpPr>
        <p:spPr>
          <a:xfrm>
            <a:off x="540000" y="6482350"/>
            <a:ext cx="720000" cy="126000"/>
          </a:xfrm>
          <a:prstGeom prst="rect">
            <a:avLst/>
          </a:prstGeom>
        </p:spPr>
        <p:txBody>
          <a:bodyPr vert="horz" lIns="0" tIns="0" rIns="0" bIns="0" rtlCol="0" anchor="b" anchorCtr="0"/>
          <a:lstStyle>
            <a:lvl1pPr algn="l">
              <a:defRPr sz="1000">
                <a:solidFill>
                  <a:schemeClr val="bg1"/>
                </a:solidFill>
              </a:defRPr>
            </a:lvl1pPr>
          </a:lstStyle>
          <a:p>
            <a:fld id="{D20695E2-BFCA-4B18-9E5A-192070118646}" type="slidenum">
              <a:rPr lang="fr-FR" smtClean="0"/>
              <a:pPr/>
              <a:t>‹N°›</a:t>
            </a:fld>
            <a:endParaRPr lang="fr-FR" dirty="0"/>
          </a:p>
        </p:txBody>
      </p:sp>
      <p:sp>
        <p:nvSpPr>
          <p:cNvPr id="8" name="Forme libre : forme 7">
            <a:extLst>
              <a:ext uri="{FF2B5EF4-FFF2-40B4-BE49-F238E27FC236}">
                <a16:creationId xmlns:a16="http://schemas.microsoft.com/office/drawing/2014/main" id="{03E90ED2-E551-81F1-D3DC-C83D78E4FA9C}"/>
              </a:ext>
            </a:extLst>
          </p:cNvPr>
          <p:cNvSpPr/>
          <p:nvPr userDrawn="1"/>
        </p:nvSpPr>
        <p:spPr>
          <a:xfrm>
            <a:off x="9865708" y="-1"/>
            <a:ext cx="2326292" cy="926164"/>
          </a:xfrm>
          <a:custGeom>
            <a:avLst/>
            <a:gdLst>
              <a:gd name="connsiteX0" fmla="*/ 0 w 2326292"/>
              <a:gd name="connsiteY0" fmla="*/ 0 h 926164"/>
              <a:gd name="connsiteX1" fmla="*/ 2326292 w 2326292"/>
              <a:gd name="connsiteY1" fmla="*/ 0 h 926164"/>
              <a:gd name="connsiteX2" fmla="*/ 2326292 w 2326292"/>
              <a:gd name="connsiteY2" fmla="*/ 541582 h 926164"/>
              <a:gd name="connsiteX3" fmla="*/ 2289231 w 2326292"/>
              <a:gd name="connsiteY3" fmla="*/ 586190 h 926164"/>
              <a:gd name="connsiteX4" fmla="*/ 1360117 w 2326292"/>
              <a:gd name="connsiteY4" fmla="*/ 743232 h 926164"/>
              <a:gd name="connsiteX5" fmla="*/ 1495203 w 2326292"/>
              <a:gd name="connsiteY5" fmla="*/ 302559 h 926164"/>
              <a:gd name="connsiteX6" fmla="*/ 460097 w 2326292"/>
              <a:gd name="connsiteY6" fmla="*/ 638676 h 926164"/>
              <a:gd name="connsiteX7" fmla="*/ 407194 w 2326292"/>
              <a:gd name="connsiteY7" fmla="*/ 570831 h 926164"/>
              <a:gd name="connsiteX8" fmla="*/ 614234 w 2326292"/>
              <a:gd name="connsiteY8" fmla="*/ 146204 h 926164"/>
              <a:gd name="connsiteX9" fmla="*/ 40306 w 2326292"/>
              <a:gd name="connsiteY9" fmla="*/ 27719 h 926164"/>
              <a:gd name="connsiteX10" fmla="*/ 0 w 2326292"/>
              <a:gd name="connsiteY10" fmla="*/ 0 h 926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26292" h="926164">
                <a:moveTo>
                  <a:pt x="0" y="0"/>
                </a:moveTo>
                <a:lnTo>
                  <a:pt x="2326292" y="0"/>
                </a:lnTo>
                <a:lnTo>
                  <a:pt x="2326292" y="541582"/>
                </a:lnTo>
                <a:lnTo>
                  <a:pt x="2289231" y="586190"/>
                </a:lnTo>
                <a:cubicBezTo>
                  <a:pt x="1911476" y="1006548"/>
                  <a:pt x="1463685" y="1010573"/>
                  <a:pt x="1360117" y="743232"/>
                </a:cubicBezTo>
                <a:cubicBezTo>
                  <a:pt x="1316290" y="630663"/>
                  <a:pt x="1358898" y="491437"/>
                  <a:pt x="1495203" y="302559"/>
                </a:cubicBezTo>
                <a:cubicBezTo>
                  <a:pt x="1174446" y="623622"/>
                  <a:pt x="677533" y="842513"/>
                  <a:pt x="460097" y="638676"/>
                </a:cubicBezTo>
                <a:cubicBezTo>
                  <a:pt x="439860" y="619705"/>
                  <a:pt x="422019" y="597199"/>
                  <a:pt x="407194" y="570831"/>
                </a:cubicBezTo>
                <a:cubicBezTo>
                  <a:pt x="354927" y="478945"/>
                  <a:pt x="378937" y="308293"/>
                  <a:pt x="614234" y="146204"/>
                </a:cubicBezTo>
                <a:cubicBezTo>
                  <a:pt x="402291" y="161780"/>
                  <a:pt x="194854" y="117413"/>
                  <a:pt x="40306" y="27719"/>
                </a:cubicBezTo>
                <a:lnTo>
                  <a:pt x="0" y="0"/>
                </a:lnTo>
                <a:close/>
              </a:path>
            </a:pathLst>
          </a:custGeom>
          <a:gradFill flip="none" rotWithShape="1">
            <a:gsLst>
              <a:gs pos="0">
                <a:srgbClr val="E42312"/>
              </a:gs>
              <a:gs pos="100000">
                <a:srgbClr val="FFDD00"/>
              </a:gs>
            </a:gsLst>
            <a:lin ang="18900000" scaled="1"/>
            <a:tileRect/>
          </a:gradFill>
          <a:ln w="0" cap="flat">
            <a:noFill/>
            <a:prstDash val="solid"/>
            <a:miter/>
          </a:ln>
        </p:spPr>
        <p:txBody>
          <a:bodyPr wrap="square" rtlCol="0" anchor="ctr">
            <a:noAutofit/>
          </a:bodyPr>
          <a:lstStyle/>
          <a:p>
            <a:pPr lvl="0"/>
            <a:endParaRPr lang="fr-FR">
              <a:solidFill>
                <a:schemeClr val="tx1"/>
              </a:solidFill>
            </a:endParaRPr>
          </a:p>
        </p:txBody>
      </p:sp>
      <p:pic>
        <p:nvPicPr>
          <p:cNvPr id="9" name="Image 8" descr="Une image contenant texte, Police, Graphique, logo&#10;&#10;Description générée automatiquement">
            <a:extLst>
              <a:ext uri="{FF2B5EF4-FFF2-40B4-BE49-F238E27FC236}">
                <a16:creationId xmlns:a16="http://schemas.microsoft.com/office/drawing/2014/main" id="{641CDE73-5256-91F3-7A14-43BB8A36C082}"/>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444163" y="149036"/>
            <a:ext cx="1606348" cy="444666"/>
          </a:xfrm>
          <a:prstGeom prst="rect">
            <a:avLst/>
          </a:prstGeom>
        </p:spPr>
      </p:pic>
      <p:pic>
        <p:nvPicPr>
          <p:cNvPr id="10" name="Image 9"/>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070915" y="6385323"/>
            <a:ext cx="581085" cy="324273"/>
          </a:xfrm>
          <a:prstGeom prst="rect">
            <a:avLst/>
          </a:prstGeom>
        </p:spPr>
      </p:pic>
    </p:spTree>
    <p:extLst>
      <p:ext uri="{BB962C8B-B14F-4D97-AF65-F5344CB8AC3E}">
        <p14:creationId xmlns:p14="http://schemas.microsoft.com/office/powerpoint/2010/main" val="1859724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Tête de chapitre 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35B62455-AA22-E518-9395-C542DDF282F7}"/>
              </a:ext>
            </a:extLst>
          </p:cNvPr>
          <p:cNvSpPr/>
          <p:nvPr userDrawn="1"/>
        </p:nvSpPr>
        <p:spPr>
          <a:xfrm>
            <a:off x="0" y="1"/>
            <a:ext cx="12192000" cy="6857999"/>
          </a:xfrm>
          <a:prstGeom prst="rect">
            <a:avLst/>
          </a:prstGeom>
          <a:gradFill flip="none" rotWithShape="1">
            <a:gsLst>
              <a:gs pos="0">
                <a:srgbClr val="0074B0"/>
              </a:gs>
              <a:gs pos="82000">
                <a:srgbClr val="A3D8E6"/>
              </a:gs>
            </a:gsLst>
            <a:lin ang="1800000" scaled="0"/>
            <a:tileRect/>
          </a:gradFill>
          <a:ln w="0" cap="flat">
            <a:noFill/>
            <a:prstDash val="solid"/>
            <a:miter/>
          </a:ln>
        </p:spPr>
        <p:txBody>
          <a:bodyPr rtlCol="0" anchor="ctr"/>
          <a:lstStyle/>
          <a:p>
            <a:pPr lvl="0"/>
            <a:endParaRPr lang="fr-FR">
              <a:solidFill>
                <a:schemeClr val="tx1"/>
              </a:solidFill>
            </a:endParaRPr>
          </a:p>
        </p:txBody>
      </p:sp>
      <p:sp>
        <p:nvSpPr>
          <p:cNvPr id="11" name="Forme libre : forme 10">
            <a:extLst>
              <a:ext uri="{FF2B5EF4-FFF2-40B4-BE49-F238E27FC236}">
                <a16:creationId xmlns:a16="http://schemas.microsoft.com/office/drawing/2014/main" id="{57F8A5D0-90E8-F3AC-40CD-95FF87746D18}"/>
              </a:ext>
            </a:extLst>
          </p:cNvPr>
          <p:cNvSpPr/>
          <p:nvPr userDrawn="1"/>
        </p:nvSpPr>
        <p:spPr>
          <a:xfrm rot="1347167">
            <a:off x="436200" y="-613941"/>
            <a:ext cx="10753499" cy="8612340"/>
          </a:xfrm>
          <a:custGeom>
            <a:avLst/>
            <a:gdLst>
              <a:gd name="connsiteX0" fmla="*/ 718495 w 10753499"/>
              <a:gd name="connsiteY0" fmla="*/ 2236109 h 8612340"/>
              <a:gd name="connsiteX1" fmla="*/ 2141679 w 10753499"/>
              <a:gd name="connsiteY1" fmla="*/ 1647980 h 8612340"/>
              <a:gd name="connsiteX2" fmla="*/ 2223858 w 10753499"/>
              <a:gd name="connsiteY2" fmla="*/ 1673305 h 8612340"/>
              <a:gd name="connsiteX3" fmla="*/ 2330185 w 10753499"/>
              <a:gd name="connsiteY3" fmla="*/ 1718143 h 8612340"/>
              <a:gd name="connsiteX4" fmla="*/ 3158288 w 10753499"/>
              <a:gd name="connsiteY4" fmla="*/ 3407878 h 8612340"/>
              <a:gd name="connsiteX5" fmla="*/ 3662002 w 10753499"/>
              <a:gd name="connsiteY5" fmla="*/ 1056035 h 8612340"/>
              <a:gd name="connsiteX6" fmla="*/ 3682968 w 10753499"/>
              <a:gd name="connsiteY6" fmla="*/ 1011045 h 8612340"/>
              <a:gd name="connsiteX7" fmla="*/ 6129549 w 10753499"/>
              <a:gd name="connsiteY7" fmla="*/ 0 h 8612340"/>
              <a:gd name="connsiteX8" fmla="*/ 6132672 w 10753499"/>
              <a:gd name="connsiteY8" fmla="*/ 5324 h 8612340"/>
              <a:gd name="connsiteX9" fmla="*/ 6218848 w 10753499"/>
              <a:gd name="connsiteY9" fmla="*/ 1413719 h 8612340"/>
              <a:gd name="connsiteX10" fmla="*/ 9465140 w 10753499"/>
              <a:gd name="connsiteY10" fmla="*/ 193301 h 8612340"/>
              <a:gd name="connsiteX11" fmla="*/ 9465140 w 10753499"/>
              <a:gd name="connsiteY11" fmla="*/ 194205 h 8612340"/>
              <a:gd name="connsiteX12" fmla="*/ 8931131 w 10753499"/>
              <a:gd name="connsiteY12" fmla="*/ 6101689 h 8612340"/>
              <a:gd name="connsiteX13" fmla="*/ 8689381 w 10753499"/>
              <a:gd name="connsiteY13" fmla="*/ 6362667 h 8612340"/>
              <a:gd name="connsiteX14" fmla="*/ 3245505 w 10753499"/>
              <a:gd name="connsiteY14" fmla="*/ 8612340 h 8612340"/>
              <a:gd name="connsiteX15" fmla="*/ 2958645 w 10753499"/>
              <a:gd name="connsiteY15" fmla="*/ 8558866 h 8612340"/>
              <a:gd name="connsiteX16" fmla="*/ 29784 w 10753499"/>
              <a:gd name="connsiteY16" fmla="*/ 5255265 h 8612340"/>
              <a:gd name="connsiteX17" fmla="*/ 662530 w 10753499"/>
              <a:gd name="connsiteY17" fmla="*/ 2306717 h 8612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753499" h="8612340">
                <a:moveTo>
                  <a:pt x="718495" y="2236109"/>
                </a:moveTo>
                <a:lnTo>
                  <a:pt x="2141679" y="1647980"/>
                </a:lnTo>
                <a:lnTo>
                  <a:pt x="2223858" y="1673305"/>
                </a:lnTo>
                <a:cubicBezTo>
                  <a:pt x="2259557" y="1686303"/>
                  <a:pt x="2295020" y="1701240"/>
                  <a:pt x="2330185" y="1718143"/>
                </a:cubicBezTo>
                <a:cubicBezTo>
                  <a:pt x="2775046" y="1931052"/>
                  <a:pt x="3036885" y="2464708"/>
                  <a:pt x="3158288" y="3407878"/>
                </a:cubicBezTo>
                <a:cubicBezTo>
                  <a:pt x="3184056" y="2597665"/>
                  <a:pt x="3364858" y="1751554"/>
                  <a:pt x="3662002" y="1056035"/>
                </a:cubicBezTo>
                <a:lnTo>
                  <a:pt x="3682968" y="1011045"/>
                </a:lnTo>
                <a:lnTo>
                  <a:pt x="6129549" y="0"/>
                </a:lnTo>
                <a:lnTo>
                  <a:pt x="6132672" y="5324"/>
                </a:lnTo>
                <a:cubicBezTo>
                  <a:pt x="6291437" y="310059"/>
                  <a:pt x="6358486" y="772591"/>
                  <a:pt x="6218848" y="1413719"/>
                </a:cubicBezTo>
                <a:cubicBezTo>
                  <a:pt x="7159297" y="392627"/>
                  <a:pt x="8493880" y="-139212"/>
                  <a:pt x="9465140" y="193301"/>
                </a:cubicBezTo>
                <a:lnTo>
                  <a:pt x="9465140" y="194205"/>
                </a:lnTo>
                <a:cubicBezTo>
                  <a:pt x="11569611" y="914524"/>
                  <a:pt x="10884358" y="3880608"/>
                  <a:pt x="8931131" y="6101689"/>
                </a:cubicBezTo>
                <a:lnTo>
                  <a:pt x="8689381" y="6362667"/>
                </a:lnTo>
                <a:lnTo>
                  <a:pt x="3245505" y="8612340"/>
                </a:lnTo>
                <a:lnTo>
                  <a:pt x="2958645" y="8558866"/>
                </a:lnTo>
                <a:cubicBezTo>
                  <a:pt x="1432793" y="8211114"/>
                  <a:pt x="203403" y="7034245"/>
                  <a:pt x="29784" y="5255265"/>
                </a:cubicBezTo>
                <a:cubicBezTo>
                  <a:pt x="-97512" y="3952401"/>
                  <a:pt x="196266" y="2932895"/>
                  <a:pt x="662530" y="2306717"/>
                </a:cubicBezTo>
                <a:close/>
              </a:path>
            </a:pathLst>
          </a:custGeom>
          <a:solidFill>
            <a:schemeClr val="bg1"/>
          </a:solidFill>
          <a:ln w="0" cap="flat">
            <a:noFill/>
            <a:prstDash val="solid"/>
            <a:miter/>
          </a:ln>
        </p:spPr>
        <p:txBody>
          <a:bodyPr wrap="square" rtlCol="0" anchor="ctr">
            <a:noAutofit/>
          </a:bodyPr>
          <a:lstStyle/>
          <a:p>
            <a:endParaRPr lang="fr-FR" dirty="0"/>
          </a:p>
        </p:txBody>
      </p:sp>
      <p:sp>
        <p:nvSpPr>
          <p:cNvPr id="2" name="Titre 1">
            <a:extLst>
              <a:ext uri="{FF2B5EF4-FFF2-40B4-BE49-F238E27FC236}">
                <a16:creationId xmlns:a16="http://schemas.microsoft.com/office/drawing/2014/main" id="{3FE9A82F-E619-150B-21D3-E7C31F128D94}"/>
              </a:ext>
            </a:extLst>
          </p:cNvPr>
          <p:cNvSpPr>
            <a:spLocks noGrp="1"/>
          </p:cNvSpPr>
          <p:nvPr>
            <p:ph type="title"/>
          </p:nvPr>
        </p:nvSpPr>
        <p:spPr>
          <a:xfrm>
            <a:off x="1440000" y="1620000"/>
            <a:ext cx="8100000" cy="2880000"/>
          </a:xfrm>
          <a:prstGeom prst="rect">
            <a:avLst/>
          </a:prstGeom>
        </p:spPr>
        <p:txBody>
          <a:bodyPr lIns="0" anchor="b"/>
          <a:lstStyle>
            <a:lvl1pPr>
              <a:lnSpc>
                <a:spcPct val="80000"/>
              </a:lnSpc>
              <a:defRPr sz="5400"/>
            </a:lvl1pPr>
          </a:lstStyle>
          <a:p>
            <a:r>
              <a:rPr lang="fr-FR"/>
              <a:t>Modifiez le style du titre</a:t>
            </a:r>
            <a:endParaRPr lang="fr-FR" dirty="0"/>
          </a:p>
        </p:txBody>
      </p:sp>
      <p:sp>
        <p:nvSpPr>
          <p:cNvPr id="3" name="Espace réservé du texte 2">
            <a:extLst>
              <a:ext uri="{FF2B5EF4-FFF2-40B4-BE49-F238E27FC236}">
                <a16:creationId xmlns:a16="http://schemas.microsoft.com/office/drawing/2014/main" id="{67E5200E-22BB-5B9D-04E3-DF789D0223F4}"/>
              </a:ext>
            </a:extLst>
          </p:cNvPr>
          <p:cNvSpPr>
            <a:spLocks noGrp="1"/>
          </p:cNvSpPr>
          <p:nvPr>
            <p:ph type="body" idx="1"/>
          </p:nvPr>
        </p:nvSpPr>
        <p:spPr>
          <a:xfrm>
            <a:off x="1440000" y="4536000"/>
            <a:ext cx="8100000" cy="1080000"/>
          </a:xfrm>
        </p:spPr>
        <p:txBody>
          <a:bodyPr lIns="0"/>
          <a:lstStyle>
            <a:lvl1pPr marL="0" indent="0">
              <a:spcBef>
                <a:spcPts val="0"/>
              </a:spcBef>
              <a:buNone/>
              <a:defRPr sz="2200" b="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fr-FR"/>
              <a:t>Cliquez pour modifier les styles du texte du masque</a:t>
            </a:r>
          </a:p>
        </p:txBody>
      </p:sp>
      <p:sp>
        <p:nvSpPr>
          <p:cNvPr id="5" name="Espace réservé du pied de page 4">
            <a:extLst>
              <a:ext uri="{FF2B5EF4-FFF2-40B4-BE49-F238E27FC236}">
                <a16:creationId xmlns:a16="http://schemas.microsoft.com/office/drawing/2014/main" id="{0E416924-CED2-41A1-B764-103D42104CFE}"/>
              </a:ext>
            </a:extLst>
          </p:cNvPr>
          <p:cNvSpPr>
            <a:spLocks noGrp="1"/>
          </p:cNvSpPr>
          <p:nvPr>
            <p:ph type="ftr" sz="quarter" idx="11"/>
          </p:nvPr>
        </p:nvSpPr>
        <p:spPr/>
        <p:txBody>
          <a:bodyPr/>
          <a:lstStyle>
            <a:lvl1pPr>
              <a:defRPr>
                <a:solidFill>
                  <a:schemeClr val="tx2"/>
                </a:solidFill>
              </a:defRPr>
            </a:lvl1pPr>
          </a:lstStyle>
          <a:p>
            <a:r>
              <a:rPr lang="fr-FR"/>
              <a:t>Aller dans Insertion &gt; Pied de page pour compléter ce champ</a:t>
            </a:r>
            <a:endParaRPr lang="fr-FR" dirty="0"/>
          </a:p>
        </p:txBody>
      </p:sp>
      <p:sp>
        <p:nvSpPr>
          <p:cNvPr id="6" name="Espace réservé du numéro de diapositive 5">
            <a:extLst>
              <a:ext uri="{FF2B5EF4-FFF2-40B4-BE49-F238E27FC236}">
                <a16:creationId xmlns:a16="http://schemas.microsoft.com/office/drawing/2014/main" id="{C7F751A5-C33C-5937-7D78-1E9A0E47A906}"/>
              </a:ext>
            </a:extLst>
          </p:cNvPr>
          <p:cNvSpPr>
            <a:spLocks noGrp="1"/>
          </p:cNvSpPr>
          <p:nvPr>
            <p:ph type="sldNum" sz="quarter" idx="12"/>
          </p:nvPr>
        </p:nvSpPr>
        <p:spPr/>
        <p:txBody>
          <a:bodyPr/>
          <a:lstStyle>
            <a:lvl1pPr>
              <a:defRPr>
                <a:solidFill>
                  <a:schemeClr val="bg1"/>
                </a:solidFill>
              </a:defRPr>
            </a:lvl1pPr>
          </a:lstStyle>
          <a:p>
            <a:fld id="{D20695E2-BFCA-4B18-9E5A-192070118646}" type="slidenum">
              <a:rPr lang="fr-FR" smtClean="0"/>
              <a:pPr/>
              <a:t>‹N°›</a:t>
            </a:fld>
            <a:endParaRPr lang="fr-FR" dirty="0"/>
          </a:p>
        </p:txBody>
      </p:sp>
      <p:pic>
        <p:nvPicPr>
          <p:cNvPr id="8" name="Image 7" descr="Une image contenant texte, Police, Graphique, logo&#10;&#10;Description générée automatiquement">
            <a:extLst>
              <a:ext uri="{FF2B5EF4-FFF2-40B4-BE49-F238E27FC236}">
                <a16:creationId xmlns:a16="http://schemas.microsoft.com/office/drawing/2014/main" id="{4EF577B1-E859-3D7B-563A-FF2C696E2C1D}"/>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444163" y="149036"/>
            <a:ext cx="1606348" cy="444666"/>
          </a:xfrm>
          <a:prstGeom prst="rect">
            <a:avLst/>
          </a:prstGeom>
        </p:spPr>
      </p:pic>
      <p:pic>
        <p:nvPicPr>
          <p:cNvPr id="10" name="Image 9"/>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070915" y="6385323"/>
            <a:ext cx="581085" cy="324273"/>
          </a:xfrm>
          <a:prstGeom prst="rect">
            <a:avLst/>
          </a:prstGeom>
        </p:spPr>
      </p:pic>
    </p:spTree>
    <p:extLst>
      <p:ext uri="{BB962C8B-B14F-4D97-AF65-F5344CB8AC3E}">
        <p14:creationId xmlns:p14="http://schemas.microsoft.com/office/powerpoint/2010/main" val="280001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ête de chapitre 2">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051945D-46A7-8B15-7131-9340C2EA9171}"/>
              </a:ext>
            </a:extLst>
          </p:cNvPr>
          <p:cNvSpPr/>
          <p:nvPr userDrawn="1"/>
        </p:nvSpPr>
        <p:spPr>
          <a:xfrm>
            <a:off x="0" y="1"/>
            <a:ext cx="12192000" cy="6857999"/>
          </a:xfrm>
          <a:prstGeom prst="rect">
            <a:avLst/>
          </a:prstGeom>
          <a:gradFill flip="none" rotWithShape="1">
            <a:gsLst>
              <a:gs pos="0">
                <a:srgbClr val="A61680"/>
              </a:gs>
              <a:gs pos="83000">
                <a:srgbClr val="EBA4A7"/>
              </a:gs>
            </a:gsLst>
            <a:lin ang="2400000" scaled="0"/>
            <a:tileRect/>
          </a:gradFill>
          <a:ln w="0" cap="flat">
            <a:noFill/>
            <a:prstDash val="solid"/>
            <a:miter/>
          </a:ln>
        </p:spPr>
        <p:txBody>
          <a:bodyPr rtlCol="0" anchor="ctr"/>
          <a:lstStyle/>
          <a:p>
            <a:pPr lvl="0"/>
            <a:endParaRPr lang="fr-FR">
              <a:solidFill>
                <a:schemeClr val="tx1"/>
              </a:solidFill>
            </a:endParaRPr>
          </a:p>
        </p:txBody>
      </p:sp>
      <p:sp>
        <p:nvSpPr>
          <p:cNvPr id="3" name="Forme libre : forme 2">
            <a:extLst>
              <a:ext uri="{FF2B5EF4-FFF2-40B4-BE49-F238E27FC236}">
                <a16:creationId xmlns:a16="http://schemas.microsoft.com/office/drawing/2014/main" id="{30B0B2A2-89B6-1E30-124D-DE5B99D4623C}"/>
              </a:ext>
            </a:extLst>
          </p:cNvPr>
          <p:cNvSpPr/>
          <p:nvPr userDrawn="1"/>
        </p:nvSpPr>
        <p:spPr>
          <a:xfrm>
            <a:off x="-1" y="1"/>
            <a:ext cx="11580945" cy="6857999"/>
          </a:xfrm>
          <a:custGeom>
            <a:avLst/>
            <a:gdLst>
              <a:gd name="connsiteX0" fmla="*/ 0 w 11580945"/>
              <a:gd name="connsiteY0" fmla="*/ 0 h 6857999"/>
              <a:gd name="connsiteX1" fmla="*/ 1980719 w 11580945"/>
              <a:gd name="connsiteY1" fmla="*/ 0 h 6857999"/>
              <a:gd name="connsiteX2" fmla="*/ 2173334 w 11580945"/>
              <a:gd name="connsiteY2" fmla="*/ 109551 h 6857999"/>
              <a:gd name="connsiteX3" fmla="*/ 3617272 w 11580945"/>
              <a:gd name="connsiteY3" fmla="*/ 1408706 h 6857999"/>
              <a:gd name="connsiteX4" fmla="*/ 3758292 w 11580945"/>
              <a:gd name="connsiteY4" fmla="*/ 99396 h 6857999"/>
              <a:gd name="connsiteX5" fmla="*/ 3792196 w 11580945"/>
              <a:gd name="connsiteY5" fmla="*/ 0 h 6857999"/>
              <a:gd name="connsiteX6" fmla="*/ 6542703 w 11580945"/>
              <a:gd name="connsiteY6" fmla="*/ 0 h 6857999"/>
              <a:gd name="connsiteX7" fmla="*/ 6615508 w 11580945"/>
              <a:gd name="connsiteY7" fmla="*/ 134513 h 6857999"/>
              <a:gd name="connsiteX8" fmla="*/ 7072810 w 11580945"/>
              <a:gd name="connsiteY8" fmla="*/ 2157603 h 6857999"/>
              <a:gd name="connsiteX9" fmla="*/ 8735354 w 11580945"/>
              <a:gd name="connsiteY9" fmla="*/ 16937 h 6857999"/>
              <a:gd name="connsiteX10" fmla="*/ 8784349 w 11580945"/>
              <a:gd name="connsiteY10" fmla="*/ 0 h 6857999"/>
              <a:gd name="connsiteX11" fmla="*/ 10367690 w 11580945"/>
              <a:gd name="connsiteY11" fmla="*/ 0 h 6857999"/>
              <a:gd name="connsiteX12" fmla="*/ 10453790 w 11580945"/>
              <a:gd name="connsiteY12" fmla="*/ 40615 h 6857999"/>
              <a:gd name="connsiteX13" fmla="*/ 10454696 w 11580945"/>
              <a:gd name="connsiteY13" fmla="*/ 39840 h 6857999"/>
              <a:gd name="connsiteX14" fmla="*/ 9332076 w 11580945"/>
              <a:gd name="connsiteY14" fmla="*/ 5366503 h 6857999"/>
              <a:gd name="connsiteX15" fmla="*/ 10718851 w 11580945"/>
              <a:gd name="connsiteY15" fmla="*/ 6792405 h 6857999"/>
              <a:gd name="connsiteX16" fmla="*/ 10752277 w 11580945"/>
              <a:gd name="connsiteY16" fmla="*/ 6857999 h 6857999"/>
              <a:gd name="connsiteX17" fmla="*/ 439930 w 11580945"/>
              <a:gd name="connsiteY17" fmla="*/ 6857999 h 6857999"/>
              <a:gd name="connsiteX18" fmla="*/ 589015 w 11580945"/>
              <a:gd name="connsiteY18" fmla="*/ 6733342 h 6857999"/>
              <a:gd name="connsiteX19" fmla="*/ 1403288 w 11580945"/>
              <a:gd name="connsiteY19" fmla="*/ 6322280 h 6857999"/>
              <a:gd name="connsiteX20" fmla="*/ 112064 w 11580945"/>
              <a:gd name="connsiteY20" fmla="*/ 6208588 h 6857999"/>
              <a:gd name="connsiteX21" fmla="*/ 0 w 11580945"/>
              <a:gd name="connsiteY21" fmla="*/ 6176584 h 6857999"/>
              <a:gd name="connsiteX22" fmla="*/ 0 w 11580945"/>
              <a:gd name="connsiteY22" fmla="*/ 2858839 h 6857999"/>
              <a:gd name="connsiteX23" fmla="*/ 154651 w 11580945"/>
              <a:gd name="connsiteY23" fmla="*/ 2862970 h 6857999"/>
              <a:gd name="connsiteX24" fmla="*/ 993100 w 11580945"/>
              <a:gd name="connsiteY24" fmla="*/ 3062274 h 6857999"/>
              <a:gd name="connsiteX25" fmla="*/ 31106 w 11580945"/>
              <a:gd name="connsiteY25" fmla="*/ 1421987 h 6857999"/>
              <a:gd name="connsiteX26" fmla="*/ 0 w 11580945"/>
              <a:gd name="connsiteY26" fmla="*/ 1316336 h 6857999"/>
              <a:gd name="connsiteX27" fmla="*/ 0 w 11580945"/>
              <a:gd name="connsiteY27" fmla="*/ 0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1580945" h="6857999">
                <a:moveTo>
                  <a:pt x="0" y="0"/>
                </a:moveTo>
                <a:lnTo>
                  <a:pt x="1980719" y="0"/>
                </a:lnTo>
                <a:lnTo>
                  <a:pt x="2173334" y="109551"/>
                </a:lnTo>
                <a:cubicBezTo>
                  <a:pt x="2673039" y="415076"/>
                  <a:pt x="3182116" y="855267"/>
                  <a:pt x="3617272" y="1408706"/>
                </a:cubicBezTo>
                <a:cubicBezTo>
                  <a:pt x="3590366" y="941415"/>
                  <a:pt x="3640419" y="488820"/>
                  <a:pt x="3758292" y="99396"/>
                </a:cubicBezTo>
                <a:lnTo>
                  <a:pt x="3792196" y="0"/>
                </a:lnTo>
                <a:lnTo>
                  <a:pt x="6542703" y="0"/>
                </a:lnTo>
                <a:lnTo>
                  <a:pt x="6615508" y="134513"/>
                </a:lnTo>
                <a:cubicBezTo>
                  <a:pt x="6913681" y="741282"/>
                  <a:pt x="7077394" y="1483908"/>
                  <a:pt x="7072810" y="2157603"/>
                </a:cubicBezTo>
                <a:cubicBezTo>
                  <a:pt x="7112253" y="1113984"/>
                  <a:pt x="7872289" y="340782"/>
                  <a:pt x="8735354" y="16937"/>
                </a:cubicBezTo>
                <a:lnTo>
                  <a:pt x="8784349" y="0"/>
                </a:lnTo>
                <a:lnTo>
                  <a:pt x="10367690" y="0"/>
                </a:lnTo>
                <a:lnTo>
                  <a:pt x="10453790" y="40615"/>
                </a:lnTo>
                <a:lnTo>
                  <a:pt x="10454696" y="39840"/>
                </a:lnTo>
                <a:cubicBezTo>
                  <a:pt x="12395266" y="1057475"/>
                  <a:pt x="11703712" y="4059594"/>
                  <a:pt x="9332076" y="5366503"/>
                </a:cubicBezTo>
                <a:cubicBezTo>
                  <a:pt x="9332076" y="5366503"/>
                  <a:pt x="10270742" y="5976742"/>
                  <a:pt x="10718851" y="6792405"/>
                </a:cubicBezTo>
                <a:lnTo>
                  <a:pt x="10752277" y="6857999"/>
                </a:lnTo>
                <a:lnTo>
                  <a:pt x="439930" y="6857999"/>
                </a:lnTo>
                <a:lnTo>
                  <a:pt x="589015" y="6733342"/>
                </a:lnTo>
                <a:cubicBezTo>
                  <a:pt x="836034" y="6548805"/>
                  <a:pt x="1113169" y="6405585"/>
                  <a:pt x="1403288" y="6322280"/>
                </a:cubicBezTo>
                <a:cubicBezTo>
                  <a:pt x="906225" y="6345637"/>
                  <a:pt x="477515" y="6301872"/>
                  <a:pt x="112064" y="6208588"/>
                </a:cubicBezTo>
                <a:lnTo>
                  <a:pt x="0" y="6176584"/>
                </a:lnTo>
                <a:lnTo>
                  <a:pt x="0" y="2858839"/>
                </a:lnTo>
                <a:lnTo>
                  <a:pt x="154651" y="2862970"/>
                </a:lnTo>
                <a:cubicBezTo>
                  <a:pt x="427583" y="2884613"/>
                  <a:pt x="712757" y="2950034"/>
                  <a:pt x="993100" y="3062274"/>
                </a:cubicBezTo>
                <a:cubicBezTo>
                  <a:pt x="532017" y="2556977"/>
                  <a:pt x="207835" y="1966012"/>
                  <a:pt x="31106" y="1421987"/>
                </a:cubicBezTo>
                <a:lnTo>
                  <a:pt x="0" y="1316336"/>
                </a:lnTo>
                <a:lnTo>
                  <a:pt x="0" y="0"/>
                </a:ln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fr-FR"/>
          </a:p>
        </p:txBody>
      </p:sp>
      <p:sp>
        <p:nvSpPr>
          <p:cNvPr id="5" name="Espace réservé du pied de page 4">
            <a:extLst>
              <a:ext uri="{FF2B5EF4-FFF2-40B4-BE49-F238E27FC236}">
                <a16:creationId xmlns:a16="http://schemas.microsoft.com/office/drawing/2014/main" id="{0E416924-CED2-41A1-B764-103D42104CFE}"/>
              </a:ext>
            </a:extLst>
          </p:cNvPr>
          <p:cNvSpPr>
            <a:spLocks noGrp="1"/>
          </p:cNvSpPr>
          <p:nvPr>
            <p:ph type="ftr" sz="quarter" idx="11"/>
          </p:nvPr>
        </p:nvSpPr>
        <p:spPr/>
        <p:txBody>
          <a:bodyPr/>
          <a:lstStyle>
            <a:lvl1pPr>
              <a:defRPr>
                <a:solidFill>
                  <a:schemeClr val="tx2"/>
                </a:solidFill>
              </a:defRPr>
            </a:lvl1pPr>
          </a:lstStyle>
          <a:p>
            <a:r>
              <a:rPr lang="fr-FR"/>
              <a:t>Aller dans Insertion &gt; Pied de page pour compléter ce champ</a:t>
            </a:r>
            <a:endParaRPr lang="fr-FR" dirty="0"/>
          </a:p>
        </p:txBody>
      </p:sp>
      <p:sp>
        <p:nvSpPr>
          <p:cNvPr id="6" name="Espace réservé du numéro de diapositive 5">
            <a:extLst>
              <a:ext uri="{FF2B5EF4-FFF2-40B4-BE49-F238E27FC236}">
                <a16:creationId xmlns:a16="http://schemas.microsoft.com/office/drawing/2014/main" id="{C7F751A5-C33C-5937-7D78-1E9A0E47A906}"/>
              </a:ext>
            </a:extLst>
          </p:cNvPr>
          <p:cNvSpPr>
            <a:spLocks noGrp="1"/>
          </p:cNvSpPr>
          <p:nvPr>
            <p:ph type="sldNum" sz="quarter" idx="12"/>
          </p:nvPr>
        </p:nvSpPr>
        <p:spPr/>
        <p:txBody>
          <a:bodyPr/>
          <a:lstStyle>
            <a:lvl1pPr>
              <a:defRPr>
                <a:solidFill>
                  <a:schemeClr val="bg1"/>
                </a:solidFill>
              </a:defRPr>
            </a:lvl1pPr>
          </a:lstStyle>
          <a:p>
            <a:fld id="{D20695E2-BFCA-4B18-9E5A-192070118646}" type="slidenum">
              <a:rPr lang="fr-FR" smtClean="0"/>
              <a:pPr/>
              <a:t>‹N°›</a:t>
            </a:fld>
            <a:endParaRPr lang="fr-FR" dirty="0"/>
          </a:p>
        </p:txBody>
      </p:sp>
      <p:sp>
        <p:nvSpPr>
          <p:cNvPr id="13" name="Titre 1">
            <a:extLst>
              <a:ext uri="{FF2B5EF4-FFF2-40B4-BE49-F238E27FC236}">
                <a16:creationId xmlns:a16="http://schemas.microsoft.com/office/drawing/2014/main" id="{7A06FB3B-9DBB-D2C2-5497-EC92DA37CD0F}"/>
              </a:ext>
            </a:extLst>
          </p:cNvPr>
          <p:cNvSpPr>
            <a:spLocks noGrp="1"/>
          </p:cNvSpPr>
          <p:nvPr>
            <p:ph type="title"/>
          </p:nvPr>
        </p:nvSpPr>
        <p:spPr>
          <a:xfrm>
            <a:off x="1440000" y="1620000"/>
            <a:ext cx="8100000" cy="2880000"/>
          </a:xfrm>
          <a:prstGeom prst="rect">
            <a:avLst/>
          </a:prstGeom>
        </p:spPr>
        <p:txBody>
          <a:bodyPr lIns="0" anchor="b"/>
          <a:lstStyle>
            <a:lvl1pPr>
              <a:lnSpc>
                <a:spcPct val="80000"/>
              </a:lnSpc>
              <a:defRPr sz="5400"/>
            </a:lvl1pPr>
          </a:lstStyle>
          <a:p>
            <a:r>
              <a:rPr lang="fr-FR"/>
              <a:t>Modifiez le style du titre</a:t>
            </a:r>
            <a:endParaRPr lang="fr-FR" dirty="0"/>
          </a:p>
        </p:txBody>
      </p:sp>
      <p:sp>
        <p:nvSpPr>
          <p:cNvPr id="14" name="Espace réservé du texte 2">
            <a:extLst>
              <a:ext uri="{FF2B5EF4-FFF2-40B4-BE49-F238E27FC236}">
                <a16:creationId xmlns:a16="http://schemas.microsoft.com/office/drawing/2014/main" id="{6BFF5BAE-433D-8956-1277-8259350A895A}"/>
              </a:ext>
            </a:extLst>
          </p:cNvPr>
          <p:cNvSpPr>
            <a:spLocks noGrp="1"/>
          </p:cNvSpPr>
          <p:nvPr>
            <p:ph type="body" idx="1"/>
          </p:nvPr>
        </p:nvSpPr>
        <p:spPr>
          <a:xfrm>
            <a:off x="1440000" y="4536000"/>
            <a:ext cx="8100000" cy="1080000"/>
          </a:xfrm>
        </p:spPr>
        <p:txBody>
          <a:bodyPr lIns="0"/>
          <a:lstStyle>
            <a:lvl1pPr marL="0" indent="0">
              <a:spcBef>
                <a:spcPts val="0"/>
              </a:spcBef>
              <a:buNone/>
              <a:defRPr sz="2200" b="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fr-FR"/>
              <a:t>Cliquez pour modifier les styles du texte du masque</a:t>
            </a:r>
          </a:p>
        </p:txBody>
      </p:sp>
      <p:pic>
        <p:nvPicPr>
          <p:cNvPr id="7" name="Image 6" descr="Une image contenant texte, Police, Graphique, logo&#10;&#10;Description générée automatiquement">
            <a:extLst>
              <a:ext uri="{FF2B5EF4-FFF2-40B4-BE49-F238E27FC236}">
                <a16:creationId xmlns:a16="http://schemas.microsoft.com/office/drawing/2014/main" id="{77D6D66A-7720-B099-275F-D4065B27ED2F}"/>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444163" y="149036"/>
            <a:ext cx="1606348" cy="444666"/>
          </a:xfrm>
          <a:prstGeom prst="rect">
            <a:avLst/>
          </a:prstGeom>
        </p:spPr>
      </p:pic>
      <p:pic>
        <p:nvPicPr>
          <p:cNvPr id="10" name="Image 9"/>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070915" y="6385323"/>
            <a:ext cx="581085" cy="324273"/>
          </a:xfrm>
          <a:prstGeom prst="rect">
            <a:avLst/>
          </a:prstGeom>
        </p:spPr>
      </p:pic>
    </p:spTree>
    <p:extLst>
      <p:ext uri="{BB962C8B-B14F-4D97-AF65-F5344CB8AC3E}">
        <p14:creationId xmlns:p14="http://schemas.microsoft.com/office/powerpoint/2010/main" val="21732423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ête de chapitre 3">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D4E8308-EB41-6F9C-B847-99F5F567D9B4}"/>
              </a:ext>
            </a:extLst>
          </p:cNvPr>
          <p:cNvSpPr/>
          <p:nvPr userDrawn="1"/>
        </p:nvSpPr>
        <p:spPr>
          <a:xfrm>
            <a:off x="0" y="1"/>
            <a:ext cx="12192000" cy="6857999"/>
          </a:xfrm>
          <a:prstGeom prst="rect">
            <a:avLst/>
          </a:prstGeom>
          <a:gradFill flip="none" rotWithShape="1">
            <a:gsLst>
              <a:gs pos="6000">
                <a:srgbClr val="E42312"/>
              </a:gs>
              <a:gs pos="90000">
                <a:srgbClr val="FFDD00"/>
              </a:gs>
            </a:gsLst>
            <a:lin ang="1800000" scaled="0"/>
            <a:tileRect/>
          </a:gradFill>
          <a:ln w="0" cap="flat">
            <a:noFill/>
            <a:prstDash val="solid"/>
            <a:miter/>
          </a:ln>
        </p:spPr>
        <p:txBody>
          <a:bodyPr rtlCol="0" anchor="ctr"/>
          <a:lstStyle/>
          <a:p>
            <a:pPr lvl="0"/>
            <a:endParaRPr lang="fr-FR">
              <a:solidFill>
                <a:schemeClr val="tx1"/>
              </a:solidFill>
            </a:endParaRPr>
          </a:p>
        </p:txBody>
      </p:sp>
      <p:sp>
        <p:nvSpPr>
          <p:cNvPr id="3" name="Forme libre : forme 2">
            <a:extLst>
              <a:ext uri="{FF2B5EF4-FFF2-40B4-BE49-F238E27FC236}">
                <a16:creationId xmlns:a16="http://schemas.microsoft.com/office/drawing/2014/main" id="{178F096D-441A-3BB0-4F8E-A2424514D744}"/>
              </a:ext>
            </a:extLst>
          </p:cNvPr>
          <p:cNvSpPr/>
          <p:nvPr userDrawn="1"/>
        </p:nvSpPr>
        <p:spPr>
          <a:xfrm>
            <a:off x="1" y="1"/>
            <a:ext cx="11565175" cy="6857999"/>
          </a:xfrm>
          <a:custGeom>
            <a:avLst/>
            <a:gdLst>
              <a:gd name="connsiteX0" fmla="*/ 4172570 w 11565175"/>
              <a:gd name="connsiteY0" fmla="*/ 0 h 6857999"/>
              <a:gd name="connsiteX1" fmla="*/ 5283355 w 11565175"/>
              <a:gd name="connsiteY1" fmla="*/ 0 h 6857999"/>
              <a:gd name="connsiteX2" fmla="*/ 5315067 w 11565175"/>
              <a:gd name="connsiteY2" fmla="*/ 27901 h 6857999"/>
              <a:gd name="connsiteX3" fmla="*/ 11539735 w 11565175"/>
              <a:gd name="connsiteY3" fmla="*/ 3515925 h 6857999"/>
              <a:gd name="connsiteX4" fmla="*/ 9218694 w 11565175"/>
              <a:gd name="connsiteY4" fmla="*/ 5326098 h 6857999"/>
              <a:gd name="connsiteX5" fmla="*/ 10444542 w 11565175"/>
              <a:gd name="connsiteY5" fmla="*/ 6841214 h 6857999"/>
              <a:gd name="connsiteX6" fmla="*/ 10454620 w 11565175"/>
              <a:gd name="connsiteY6" fmla="*/ 6857999 h 6857999"/>
              <a:gd name="connsiteX7" fmla="*/ 842327 w 11565175"/>
              <a:gd name="connsiteY7" fmla="*/ 6857999 h 6857999"/>
              <a:gd name="connsiteX8" fmla="*/ 941802 w 11565175"/>
              <a:gd name="connsiteY8" fmla="*/ 6552504 h 6857999"/>
              <a:gd name="connsiteX9" fmla="*/ 1342618 w 11565175"/>
              <a:gd name="connsiteY9" fmla="*/ 5660156 h 6857999"/>
              <a:gd name="connsiteX10" fmla="*/ 161714 w 11565175"/>
              <a:gd name="connsiteY10" fmla="*/ 6063924 h 6857999"/>
              <a:gd name="connsiteX11" fmla="*/ 0 w 11565175"/>
              <a:gd name="connsiteY11" fmla="*/ 6057046 h 6857999"/>
              <a:gd name="connsiteX12" fmla="*/ 0 w 11565175"/>
              <a:gd name="connsiteY12" fmla="*/ 2731459 h 6857999"/>
              <a:gd name="connsiteX13" fmla="*/ 16919 w 11565175"/>
              <a:gd name="connsiteY13" fmla="*/ 2717462 h 6857999"/>
              <a:gd name="connsiteX14" fmla="*/ 3719512 w 11565175"/>
              <a:gd name="connsiteY14" fmla="*/ 309413 h 6857999"/>
              <a:gd name="connsiteX15" fmla="*/ 4172570 w 11565175"/>
              <a:gd name="connsiteY15" fmla="*/ 0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565175" h="6857999">
                <a:moveTo>
                  <a:pt x="4172570" y="0"/>
                </a:moveTo>
                <a:lnTo>
                  <a:pt x="5283355" y="0"/>
                </a:lnTo>
                <a:lnTo>
                  <a:pt x="5315067" y="27901"/>
                </a:lnTo>
                <a:cubicBezTo>
                  <a:pt x="7951455" y="2232843"/>
                  <a:pt x="11175516" y="1610424"/>
                  <a:pt x="11539735" y="3515925"/>
                </a:cubicBezTo>
                <a:cubicBezTo>
                  <a:pt x="11733360" y="4531759"/>
                  <a:pt x="10808448" y="5468414"/>
                  <a:pt x="9218694" y="5326098"/>
                </a:cubicBezTo>
                <a:cubicBezTo>
                  <a:pt x="9680009" y="5780638"/>
                  <a:pt x="10103816" y="6304313"/>
                  <a:pt x="10444542" y="6841214"/>
                </a:cubicBezTo>
                <a:lnTo>
                  <a:pt x="10454620" y="6857999"/>
                </a:lnTo>
                <a:lnTo>
                  <a:pt x="842327" y="6857999"/>
                </a:lnTo>
                <a:lnTo>
                  <a:pt x="941802" y="6552504"/>
                </a:lnTo>
                <a:cubicBezTo>
                  <a:pt x="1055717" y="6238974"/>
                  <a:pt x="1189433" y="5938559"/>
                  <a:pt x="1342618" y="5660156"/>
                </a:cubicBezTo>
                <a:cubicBezTo>
                  <a:pt x="992098" y="5918283"/>
                  <a:pt x="565866" y="6058352"/>
                  <a:pt x="161714" y="6063924"/>
                </a:cubicBezTo>
                <a:lnTo>
                  <a:pt x="0" y="6057046"/>
                </a:lnTo>
                <a:lnTo>
                  <a:pt x="0" y="2731459"/>
                </a:lnTo>
                <a:lnTo>
                  <a:pt x="16919" y="2717462"/>
                </a:lnTo>
                <a:cubicBezTo>
                  <a:pt x="974152" y="1951682"/>
                  <a:pt x="2357062" y="1213074"/>
                  <a:pt x="3719512" y="309413"/>
                </a:cubicBezTo>
                <a:lnTo>
                  <a:pt x="4172570" y="0"/>
                </a:lnTo>
                <a:close/>
              </a:path>
            </a:pathLst>
          </a:custGeom>
          <a:solidFill>
            <a:schemeClr val="bg1"/>
          </a:solidFill>
          <a:ln w="0" cap="flat">
            <a:noFill/>
            <a:prstDash val="solid"/>
            <a:miter/>
          </a:ln>
        </p:spPr>
        <p:txBody>
          <a:bodyPr wrap="square" rtlCol="0" anchor="ctr">
            <a:noAutofit/>
          </a:bodyPr>
          <a:lstStyle/>
          <a:p>
            <a:pPr lvl="0"/>
            <a:endParaRPr lang="fr-FR">
              <a:solidFill>
                <a:schemeClr val="tx1"/>
              </a:solidFill>
            </a:endParaRPr>
          </a:p>
        </p:txBody>
      </p:sp>
      <p:sp>
        <p:nvSpPr>
          <p:cNvPr id="5" name="Espace réservé du pied de page 4">
            <a:extLst>
              <a:ext uri="{FF2B5EF4-FFF2-40B4-BE49-F238E27FC236}">
                <a16:creationId xmlns:a16="http://schemas.microsoft.com/office/drawing/2014/main" id="{0E416924-CED2-41A1-B764-103D42104CFE}"/>
              </a:ext>
            </a:extLst>
          </p:cNvPr>
          <p:cNvSpPr>
            <a:spLocks noGrp="1"/>
          </p:cNvSpPr>
          <p:nvPr>
            <p:ph type="ftr" sz="quarter" idx="11"/>
          </p:nvPr>
        </p:nvSpPr>
        <p:spPr/>
        <p:txBody>
          <a:bodyPr/>
          <a:lstStyle>
            <a:lvl1pPr>
              <a:defRPr>
                <a:solidFill>
                  <a:schemeClr val="tx2"/>
                </a:solidFill>
              </a:defRPr>
            </a:lvl1pPr>
          </a:lstStyle>
          <a:p>
            <a:r>
              <a:rPr lang="fr-FR"/>
              <a:t>Aller dans Insertion &gt; Pied de page pour compléter ce champ</a:t>
            </a:r>
            <a:endParaRPr lang="fr-FR" dirty="0"/>
          </a:p>
        </p:txBody>
      </p:sp>
      <p:sp>
        <p:nvSpPr>
          <p:cNvPr id="6" name="Espace réservé du numéro de diapositive 5">
            <a:extLst>
              <a:ext uri="{FF2B5EF4-FFF2-40B4-BE49-F238E27FC236}">
                <a16:creationId xmlns:a16="http://schemas.microsoft.com/office/drawing/2014/main" id="{C7F751A5-C33C-5937-7D78-1E9A0E47A906}"/>
              </a:ext>
            </a:extLst>
          </p:cNvPr>
          <p:cNvSpPr>
            <a:spLocks noGrp="1"/>
          </p:cNvSpPr>
          <p:nvPr>
            <p:ph type="sldNum" sz="quarter" idx="12"/>
          </p:nvPr>
        </p:nvSpPr>
        <p:spPr/>
        <p:txBody>
          <a:bodyPr/>
          <a:lstStyle>
            <a:lvl1pPr>
              <a:defRPr>
                <a:solidFill>
                  <a:schemeClr val="bg1"/>
                </a:solidFill>
              </a:defRPr>
            </a:lvl1pPr>
          </a:lstStyle>
          <a:p>
            <a:fld id="{D20695E2-BFCA-4B18-9E5A-192070118646}" type="slidenum">
              <a:rPr lang="fr-FR" smtClean="0"/>
              <a:pPr/>
              <a:t>‹N°›</a:t>
            </a:fld>
            <a:endParaRPr lang="fr-FR" dirty="0"/>
          </a:p>
        </p:txBody>
      </p:sp>
      <p:sp>
        <p:nvSpPr>
          <p:cNvPr id="14" name="Titre 1">
            <a:extLst>
              <a:ext uri="{FF2B5EF4-FFF2-40B4-BE49-F238E27FC236}">
                <a16:creationId xmlns:a16="http://schemas.microsoft.com/office/drawing/2014/main" id="{A314A098-9093-47F1-E7C6-F1E6DF91106C}"/>
              </a:ext>
            </a:extLst>
          </p:cNvPr>
          <p:cNvSpPr>
            <a:spLocks noGrp="1"/>
          </p:cNvSpPr>
          <p:nvPr>
            <p:ph type="title"/>
          </p:nvPr>
        </p:nvSpPr>
        <p:spPr>
          <a:xfrm>
            <a:off x="1440000" y="1620000"/>
            <a:ext cx="8100000" cy="2880000"/>
          </a:xfrm>
          <a:prstGeom prst="rect">
            <a:avLst/>
          </a:prstGeom>
        </p:spPr>
        <p:txBody>
          <a:bodyPr lIns="0" anchor="b"/>
          <a:lstStyle>
            <a:lvl1pPr>
              <a:lnSpc>
                <a:spcPct val="80000"/>
              </a:lnSpc>
              <a:defRPr sz="5400"/>
            </a:lvl1pPr>
          </a:lstStyle>
          <a:p>
            <a:r>
              <a:rPr lang="fr-FR"/>
              <a:t>Modifiez le style du titre</a:t>
            </a:r>
            <a:endParaRPr lang="fr-FR" dirty="0"/>
          </a:p>
        </p:txBody>
      </p:sp>
      <p:sp>
        <p:nvSpPr>
          <p:cNvPr id="15" name="Espace réservé du texte 2">
            <a:extLst>
              <a:ext uri="{FF2B5EF4-FFF2-40B4-BE49-F238E27FC236}">
                <a16:creationId xmlns:a16="http://schemas.microsoft.com/office/drawing/2014/main" id="{A27C0F7D-6911-7745-C4A1-9BB2445154BE}"/>
              </a:ext>
            </a:extLst>
          </p:cNvPr>
          <p:cNvSpPr>
            <a:spLocks noGrp="1"/>
          </p:cNvSpPr>
          <p:nvPr>
            <p:ph type="body" idx="1"/>
          </p:nvPr>
        </p:nvSpPr>
        <p:spPr>
          <a:xfrm>
            <a:off x="1440000" y="4536000"/>
            <a:ext cx="8100000" cy="1080000"/>
          </a:xfrm>
        </p:spPr>
        <p:txBody>
          <a:bodyPr lIns="0"/>
          <a:lstStyle>
            <a:lvl1pPr marL="0" indent="0">
              <a:spcBef>
                <a:spcPts val="0"/>
              </a:spcBef>
              <a:buNone/>
              <a:defRPr sz="2200" b="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fr-FR"/>
              <a:t>Cliquez pour modifier les styles du texte du masque</a:t>
            </a:r>
          </a:p>
        </p:txBody>
      </p:sp>
      <p:pic>
        <p:nvPicPr>
          <p:cNvPr id="7" name="Image 6" descr="Une image contenant texte, Police, Graphique, logo&#10;&#10;Description générée automatiquement">
            <a:extLst>
              <a:ext uri="{FF2B5EF4-FFF2-40B4-BE49-F238E27FC236}">
                <a16:creationId xmlns:a16="http://schemas.microsoft.com/office/drawing/2014/main" id="{2ED98DC8-FF24-5AF7-95DD-EDBB7A356065}"/>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444163" y="149036"/>
            <a:ext cx="1606348" cy="444666"/>
          </a:xfrm>
          <a:prstGeom prst="rect">
            <a:avLst/>
          </a:prstGeom>
        </p:spPr>
      </p:pic>
      <p:pic>
        <p:nvPicPr>
          <p:cNvPr id="10" name="Image 9"/>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070915" y="6385323"/>
            <a:ext cx="581085" cy="324273"/>
          </a:xfrm>
          <a:prstGeom prst="rect">
            <a:avLst/>
          </a:prstGeom>
        </p:spPr>
      </p:pic>
    </p:spTree>
    <p:extLst>
      <p:ext uri="{BB962C8B-B14F-4D97-AF65-F5344CB8AC3E}">
        <p14:creationId xmlns:p14="http://schemas.microsoft.com/office/powerpoint/2010/main" val="28607047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ête de chapitre 4">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F53B547-E12F-28EE-EC8C-9EFF2E370B73}"/>
              </a:ext>
            </a:extLst>
          </p:cNvPr>
          <p:cNvSpPr/>
          <p:nvPr userDrawn="1"/>
        </p:nvSpPr>
        <p:spPr>
          <a:xfrm>
            <a:off x="0" y="1"/>
            <a:ext cx="12192000" cy="6857999"/>
          </a:xfrm>
          <a:prstGeom prst="rect">
            <a:avLst/>
          </a:prstGeom>
          <a:gradFill flip="none" rotWithShape="1">
            <a:gsLst>
              <a:gs pos="10000">
                <a:srgbClr val="CE1052"/>
              </a:gs>
              <a:gs pos="74000">
                <a:srgbClr val="F8B77C"/>
              </a:gs>
            </a:gsLst>
            <a:lin ang="3000000" scaled="0"/>
            <a:tileRect/>
          </a:gradFill>
          <a:ln w="0" cap="flat">
            <a:noFill/>
            <a:prstDash val="solid"/>
            <a:miter/>
          </a:ln>
        </p:spPr>
        <p:txBody>
          <a:bodyPr rtlCol="0" anchor="ctr"/>
          <a:lstStyle/>
          <a:p>
            <a:pPr lvl="0"/>
            <a:endParaRPr lang="fr-FR">
              <a:solidFill>
                <a:schemeClr val="tx1"/>
              </a:solidFill>
            </a:endParaRPr>
          </a:p>
        </p:txBody>
      </p:sp>
      <p:sp>
        <p:nvSpPr>
          <p:cNvPr id="3" name="Forme libre : forme 2">
            <a:extLst>
              <a:ext uri="{FF2B5EF4-FFF2-40B4-BE49-F238E27FC236}">
                <a16:creationId xmlns:a16="http://schemas.microsoft.com/office/drawing/2014/main" id="{AD464209-80DB-0C9A-9340-35AECDCAA302}"/>
              </a:ext>
            </a:extLst>
          </p:cNvPr>
          <p:cNvSpPr/>
          <p:nvPr userDrawn="1"/>
        </p:nvSpPr>
        <p:spPr>
          <a:xfrm>
            <a:off x="0" y="2"/>
            <a:ext cx="11247542" cy="6857998"/>
          </a:xfrm>
          <a:custGeom>
            <a:avLst/>
            <a:gdLst>
              <a:gd name="connsiteX0" fmla="*/ 3029059 w 11247542"/>
              <a:gd name="connsiteY0" fmla="*/ 0 h 6857998"/>
              <a:gd name="connsiteX1" fmla="*/ 7575157 w 11247542"/>
              <a:gd name="connsiteY1" fmla="*/ 0 h 6857998"/>
              <a:gd name="connsiteX2" fmla="*/ 7592128 w 11247542"/>
              <a:gd name="connsiteY2" fmla="*/ 220942 h 6857998"/>
              <a:gd name="connsiteX3" fmla="*/ 8937624 w 11247542"/>
              <a:gd name="connsiteY3" fmla="*/ 2156756 h 6857998"/>
              <a:gd name="connsiteX4" fmla="*/ 8939047 w 11247542"/>
              <a:gd name="connsiteY4" fmla="*/ 2157338 h 6857998"/>
              <a:gd name="connsiteX5" fmla="*/ 10977194 w 11247542"/>
              <a:gd name="connsiteY5" fmla="*/ 6707378 h 6857998"/>
              <a:gd name="connsiteX6" fmla="*/ 10911483 w 11247542"/>
              <a:gd name="connsiteY6" fmla="*/ 6857998 h 6857998"/>
              <a:gd name="connsiteX7" fmla="*/ 8898302 w 11247542"/>
              <a:gd name="connsiteY7" fmla="*/ 6857998 h 6857998"/>
              <a:gd name="connsiteX8" fmla="*/ 8760629 w 11247542"/>
              <a:gd name="connsiteY8" fmla="*/ 6788012 h 6857998"/>
              <a:gd name="connsiteX9" fmla="*/ 7282311 w 11247542"/>
              <a:gd name="connsiteY9" fmla="*/ 6814943 h 6857998"/>
              <a:gd name="connsiteX10" fmla="*/ 7190827 w 11247542"/>
              <a:gd name="connsiteY10" fmla="*/ 6857998 h 6857998"/>
              <a:gd name="connsiteX11" fmla="*/ 1302808 w 11247542"/>
              <a:gd name="connsiteY11" fmla="*/ 6857998 h 6857998"/>
              <a:gd name="connsiteX12" fmla="*/ 1304730 w 11247542"/>
              <a:gd name="connsiteY12" fmla="*/ 6827745 h 6857998"/>
              <a:gd name="connsiteX13" fmla="*/ 1188448 w 11247542"/>
              <a:gd name="connsiteY13" fmla="*/ 5663040 h 6857998"/>
              <a:gd name="connsiteX14" fmla="*/ 194424 w 11247542"/>
              <a:gd name="connsiteY14" fmla="*/ 4316578 h 6857998"/>
              <a:gd name="connsiteX15" fmla="*/ 0 w 11247542"/>
              <a:gd name="connsiteY15" fmla="*/ 4124389 h 6857998"/>
              <a:gd name="connsiteX16" fmla="*/ 0 w 11247542"/>
              <a:gd name="connsiteY16" fmla="*/ 221737 h 6857998"/>
              <a:gd name="connsiteX17" fmla="*/ 86486 w 11247542"/>
              <a:gd name="connsiteY17" fmla="*/ 232074 h 6857998"/>
              <a:gd name="connsiteX18" fmla="*/ 2885514 w 11247542"/>
              <a:gd name="connsiteY18" fmla="*/ 65087 h 6857998"/>
              <a:gd name="connsiteX19" fmla="*/ 3029059 w 11247542"/>
              <a:gd name="connsiteY19" fmla="*/ 0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247542" h="6857998">
                <a:moveTo>
                  <a:pt x="3029059" y="0"/>
                </a:moveTo>
                <a:lnTo>
                  <a:pt x="7575157" y="0"/>
                </a:lnTo>
                <a:lnTo>
                  <a:pt x="7592128" y="220942"/>
                </a:lnTo>
                <a:cubicBezTo>
                  <a:pt x="7674150" y="918681"/>
                  <a:pt x="7995105" y="1559268"/>
                  <a:pt x="8937624" y="2156756"/>
                </a:cubicBezTo>
                <a:lnTo>
                  <a:pt x="8939047" y="2157338"/>
                </a:lnTo>
                <a:cubicBezTo>
                  <a:pt x="10449677" y="3114959"/>
                  <a:pt x="11852803" y="4526724"/>
                  <a:pt x="10977194" y="6707378"/>
                </a:cubicBezTo>
                <a:lnTo>
                  <a:pt x="10911483" y="6857998"/>
                </a:lnTo>
                <a:lnTo>
                  <a:pt x="8898302" y="6857998"/>
                </a:lnTo>
                <a:lnTo>
                  <a:pt x="8760629" y="6788012"/>
                </a:lnTo>
                <a:cubicBezTo>
                  <a:pt x="8323789" y="6597456"/>
                  <a:pt x="7814436" y="6591546"/>
                  <a:pt x="7282311" y="6814943"/>
                </a:cubicBezTo>
                <a:lnTo>
                  <a:pt x="7190827" y="6857998"/>
                </a:lnTo>
                <a:lnTo>
                  <a:pt x="1302808" y="6857998"/>
                </a:lnTo>
                <a:lnTo>
                  <a:pt x="1304730" y="6827745"/>
                </a:lnTo>
                <a:cubicBezTo>
                  <a:pt x="1329039" y="6355592"/>
                  <a:pt x="1307347" y="5946252"/>
                  <a:pt x="1188448" y="5663040"/>
                </a:cubicBezTo>
                <a:cubicBezTo>
                  <a:pt x="996333" y="5205428"/>
                  <a:pt x="624501" y="4756092"/>
                  <a:pt x="194424" y="4316578"/>
                </a:cubicBezTo>
                <a:lnTo>
                  <a:pt x="0" y="4124389"/>
                </a:lnTo>
                <a:lnTo>
                  <a:pt x="0" y="221737"/>
                </a:lnTo>
                <a:lnTo>
                  <a:pt x="86486" y="232074"/>
                </a:lnTo>
                <a:cubicBezTo>
                  <a:pt x="918445" y="338449"/>
                  <a:pt x="1874293" y="489619"/>
                  <a:pt x="2885514" y="65087"/>
                </a:cubicBezTo>
                <a:lnTo>
                  <a:pt x="3029059" y="0"/>
                </a:ln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fr-FR"/>
          </a:p>
        </p:txBody>
      </p:sp>
      <p:sp>
        <p:nvSpPr>
          <p:cNvPr id="5" name="Espace réservé du pied de page 4">
            <a:extLst>
              <a:ext uri="{FF2B5EF4-FFF2-40B4-BE49-F238E27FC236}">
                <a16:creationId xmlns:a16="http://schemas.microsoft.com/office/drawing/2014/main" id="{0E416924-CED2-41A1-B764-103D42104CFE}"/>
              </a:ext>
            </a:extLst>
          </p:cNvPr>
          <p:cNvSpPr>
            <a:spLocks noGrp="1"/>
          </p:cNvSpPr>
          <p:nvPr>
            <p:ph type="ftr" sz="quarter" idx="11"/>
          </p:nvPr>
        </p:nvSpPr>
        <p:spPr/>
        <p:txBody>
          <a:bodyPr/>
          <a:lstStyle>
            <a:lvl1pPr>
              <a:defRPr>
                <a:solidFill>
                  <a:schemeClr val="tx2"/>
                </a:solidFill>
              </a:defRPr>
            </a:lvl1pPr>
          </a:lstStyle>
          <a:p>
            <a:r>
              <a:rPr lang="fr-FR"/>
              <a:t>Aller dans Insertion &gt; Pied de page pour compléter ce champ</a:t>
            </a:r>
            <a:endParaRPr lang="fr-FR" dirty="0"/>
          </a:p>
        </p:txBody>
      </p:sp>
      <p:sp>
        <p:nvSpPr>
          <p:cNvPr id="6" name="Espace réservé du numéro de diapositive 5">
            <a:extLst>
              <a:ext uri="{FF2B5EF4-FFF2-40B4-BE49-F238E27FC236}">
                <a16:creationId xmlns:a16="http://schemas.microsoft.com/office/drawing/2014/main" id="{C7F751A5-C33C-5937-7D78-1E9A0E47A906}"/>
              </a:ext>
            </a:extLst>
          </p:cNvPr>
          <p:cNvSpPr>
            <a:spLocks noGrp="1"/>
          </p:cNvSpPr>
          <p:nvPr>
            <p:ph type="sldNum" sz="quarter" idx="12"/>
          </p:nvPr>
        </p:nvSpPr>
        <p:spPr/>
        <p:txBody>
          <a:bodyPr/>
          <a:lstStyle>
            <a:lvl1pPr>
              <a:defRPr>
                <a:solidFill>
                  <a:schemeClr val="bg1"/>
                </a:solidFill>
              </a:defRPr>
            </a:lvl1pPr>
          </a:lstStyle>
          <a:p>
            <a:fld id="{D20695E2-BFCA-4B18-9E5A-192070118646}" type="slidenum">
              <a:rPr lang="fr-FR" smtClean="0"/>
              <a:pPr/>
              <a:t>‹N°›</a:t>
            </a:fld>
            <a:endParaRPr lang="fr-FR" dirty="0"/>
          </a:p>
        </p:txBody>
      </p:sp>
      <p:sp>
        <p:nvSpPr>
          <p:cNvPr id="13" name="Titre 1">
            <a:extLst>
              <a:ext uri="{FF2B5EF4-FFF2-40B4-BE49-F238E27FC236}">
                <a16:creationId xmlns:a16="http://schemas.microsoft.com/office/drawing/2014/main" id="{05E92D03-A19E-57A7-56DE-8F34454329EC}"/>
              </a:ext>
            </a:extLst>
          </p:cNvPr>
          <p:cNvSpPr>
            <a:spLocks noGrp="1"/>
          </p:cNvSpPr>
          <p:nvPr>
            <p:ph type="title"/>
          </p:nvPr>
        </p:nvSpPr>
        <p:spPr>
          <a:xfrm>
            <a:off x="1440000" y="1620000"/>
            <a:ext cx="8100000" cy="2880000"/>
          </a:xfrm>
          <a:prstGeom prst="rect">
            <a:avLst/>
          </a:prstGeom>
        </p:spPr>
        <p:txBody>
          <a:bodyPr lIns="0" anchor="b"/>
          <a:lstStyle>
            <a:lvl1pPr>
              <a:lnSpc>
                <a:spcPct val="80000"/>
              </a:lnSpc>
              <a:defRPr sz="5400"/>
            </a:lvl1pPr>
          </a:lstStyle>
          <a:p>
            <a:r>
              <a:rPr lang="fr-FR"/>
              <a:t>Modifiez le style du titre</a:t>
            </a:r>
            <a:endParaRPr lang="fr-FR" dirty="0"/>
          </a:p>
        </p:txBody>
      </p:sp>
      <p:sp>
        <p:nvSpPr>
          <p:cNvPr id="14" name="Espace réservé du texte 2">
            <a:extLst>
              <a:ext uri="{FF2B5EF4-FFF2-40B4-BE49-F238E27FC236}">
                <a16:creationId xmlns:a16="http://schemas.microsoft.com/office/drawing/2014/main" id="{B1C379C4-96F1-2268-7D6E-283A702DE3A8}"/>
              </a:ext>
            </a:extLst>
          </p:cNvPr>
          <p:cNvSpPr>
            <a:spLocks noGrp="1"/>
          </p:cNvSpPr>
          <p:nvPr>
            <p:ph type="body" idx="1"/>
          </p:nvPr>
        </p:nvSpPr>
        <p:spPr>
          <a:xfrm>
            <a:off x="1440000" y="4536000"/>
            <a:ext cx="8100000" cy="1080000"/>
          </a:xfrm>
        </p:spPr>
        <p:txBody>
          <a:bodyPr lIns="0"/>
          <a:lstStyle>
            <a:lvl1pPr marL="0" indent="0">
              <a:spcBef>
                <a:spcPts val="0"/>
              </a:spcBef>
              <a:buNone/>
              <a:defRPr sz="2200" b="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fr-FR"/>
              <a:t>Cliquez pour modifier les styles du texte du masque</a:t>
            </a:r>
          </a:p>
        </p:txBody>
      </p:sp>
      <p:pic>
        <p:nvPicPr>
          <p:cNvPr id="7" name="Image 6" descr="Une image contenant texte, Police, Graphique, logo&#10;&#10;Description générée automatiquement">
            <a:extLst>
              <a:ext uri="{FF2B5EF4-FFF2-40B4-BE49-F238E27FC236}">
                <a16:creationId xmlns:a16="http://schemas.microsoft.com/office/drawing/2014/main" id="{B4B439ED-D196-B309-555C-7A5E262AF31F}"/>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444163" y="149036"/>
            <a:ext cx="1606348" cy="444666"/>
          </a:xfrm>
          <a:prstGeom prst="rect">
            <a:avLst/>
          </a:prstGeom>
        </p:spPr>
      </p:pic>
      <p:pic>
        <p:nvPicPr>
          <p:cNvPr id="10" name="Image 9"/>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070915" y="6385323"/>
            <a:ext cx="581085" cy="324273"/>
          </a:xfrm>
          <a:prstGeom prst="rect">
            <a:avLst/>
          </a:prstGeom>
        </p:spPr>
      </p:pic>
    </p:spTree>
    <p:extLst>
      <p:ext uri="{BB962C8B-B14F-4D97-AF65-F5344CB8AC3E}">
        <p14:creationId xmlns:p14="http://schemas.microsoft.com/office/powerpoint/2010/main" val="23717307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ête de chapitre 5">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F95CF20-4503-303D-CDFF-58A1AA4CBC71}"/>
              </a:ext>
            </a:extLst>
          </p:cNvPr>
          <p:cNvSpPr/>
          <p:nvPr userDrawn="1"/>
        </p:nvSpPr>
        <p:spPr>
          <a:xfrm>
            <a:off x="0" y="1"/>
            <a:ext cx="12192000" cy="6857999"/>
          </a:xfrm>
          <a:prstGeom prst="rect">
            <a:avLst/>
          </a:prstGeom>
          <a:gradFill flip="none" rotWithShape="1">
            <a:gsLst>
              <a:gs pos="9000">
                <a:srgbClr val="1D8839"/>
              </a:gs>
              <a:gs pos="86000">
                <a:srgbClr val="D1DD77"/>
              </a:gs>
            </a:gsLst>
            <a:lin ang="4200000" scaled="0"/>
            <a:tileRect/>
          </a:gradFill>
          <a:ln w="0" cap="flat">
            <a:noFill/>
            <a:prstDash val="solid"/>
            <a:miter/>
          </a:ln>
        </p:spPr>
        <p:txBody>
          <a:bodyPr rtlCol="0" anchor="ctr"/>
          <a:lstStyle/>
          <a:p>
            <a:pPr lvl="0"/>
            <a:endParaRPr lang="fr-FR">
              <a:solidFill>
                <a:schemeClr val="tx1"/>
              </a:solidFill>
            </a:endParaRPr>
          </a:p>
        </p:txBody>
      </p:sp>
      <p:sp>
        <p:nvSpPr>
          <p:cNvPr id="18" name="Forme libre : forme 17">
            <a:extLst>
              <a:ext uri="{FF2B5EF4-FFF2-40B4-BE49-F238E27FC236}">
                <a16:creationId xmlns:a16="http://schemas.microsoft.com/office/drawing/2014/main" id="{B0EFE2B5-5960-15ED-1F62-1BB66F978068}"/>
              </a:ext>
            </a:extLst>
          </p:cNvPr>
          <p:cNvSpPr/>
          <p:nvPr userDrawn="1"/>
        </p:nvSpPr>
        <p:spPr>
          <a:xfrm>
            <a:off x="0" y="0"/>
            <a:ext cx="11879889" cy="6858000"/>
          </a:xfrm>
          <a:custGeom>
            <a:avLst/>
            <a:gdLst>
              <a:gd name="connsiteX0" fmla="*/ 3111978 w 11879889"/>
              <a:gd name="connsiteY0" fmla="*/ 0 h 6870700"/>
              <a:gd name="connsiteX1" fmla="*/ 5866638 w 11879889"/>
              <a:gd name="connsiteY1" fmla="*/ 0 h 6870700"/>
              <a:gd name="connsiteX2" fmla="*/ 5874256 w 11879889"/>
              <a:gd name="connsiteY2" fmla="*/ 230115 h 6870700"/>
              <a:gd name="connsiteX3" fmla="*/ 5815136 w 11879889"/>
              <a:gd name="connsiteY3" fmla="*/ 1182219 h 6870700"/>
              <a:gd name="connsiteX4" fmla="*/ 8478333 w 11879889"/>
              <a:gd name="connsiteY4" fmla="*/ 546414 h 6870700"/>
              <a:gd name="connsiteX5" fmla="*/ 8463842 w 11879889"/>
              <a:gd name="connsiteY5" fmla="*/ 1839863 h 6870700"/>
              <a:gd name="connsiteX6" fmla="*/ 10495467 w 11879889"/>
              <a:gd name="connsiteY6" fmla="*/ 1439302 h 6870700"/>
              <a:gd name="connsiteX7" fmla="*/ 10287707 w 11879889"/>
              <a:gd name="connsiteY7" fmla="*/ 2910606 h 6870700"/>
              <a:gd name="connsiteX8" fmla="*/ 10234546 w 11879889"/>
              <a:gd name="connsiteY8" fmla="*/ 3198001 h 6870700"/>
              <a:gd name="connsiteX9" fmla="*/ 11879770 w 11879889"/>
              <a:gd name="connsiteY9" fmla="*/ 4267313 h 6870700"/>
              <a:gd name="connsiteX10" fmla="*/ 11872030 w 11879889"/>
              <a:gd name="connsiteY10" fmla="*/ 4399843 h 6870700"/>
              <a:gd name="connsiteX11" fmla="*/ 9558614 w 11879889"/>
              <a:gd name="connsiteY11" fmla="*/ 4916516 h 6870700"/>
              <a:gd name="connsiteX12" fmla="*/ 9784275 w 11879889"/>
              <a:gd name="connsiteY12" fmla="*/ 6668309 h 6870700"/>
              <a:gd name="connsiteX13" fmla="*/ 7871778 w 11879889"/>
              <a:gd name="connsiteY13" fmla="*/ 5953995 h 6870700"/>
              <a:gd name="connsiteX14" fmla="*/ 7784477 w 11879889"/>
              <a:gd name="connsiteY14" fmla="*/ 6668962 h 6870700"/>
              <a:gd name="connsiteX15" fmla="*/ 7747125 w 11879889"/>
              <a:gd name="connsiteY15" fmla="*/ 6870700 h 6870700"/>
              <a:gd name="connsiteX16" fmla="*/ 4606979 w 11879889"/>
              <a:gd name="connsiteY16" fmla="*/ 6870700 h 6870700"/>
              <a:gd name="connsiteX17" fmla="*/ 4468245 w 11879889"/>
              <a:gd name="connsiteY17" fmla="*/ 6648817 h 6870700"/>
              <a:gd name="connsiteX18" fmla="*/ 4326220 w 11879889"/>
              <a:gd name="connsiteY18" fmla="*/ 6400943 h 6870700"/>
              <a:gd name="connsiteX19" fmla="*/ 3362740 w 11879889"/>
              <a:gd name="connsiteY19" fmla="*/ 6467279 h 6870700"/>
              <a:gd name="connsiteX20" fmla="*/ 3361845 w 11879889"/>
              <a:gd name="connsiteY20" fmla="*/ 6466176 h 6870700"/>
              <a:gd name="connsiteX21" fmla="*/ 2941431 w 11879889"/>
              <a:gd name="connsiteY21" fmla="*/ 6820743 h 6870700"/>
              <a:gd name="connsiteX22" fmla="*/ 2863227 w 11879889"/>
              <a:gd name="connsiteY22" fmla="*/ 6870700 h 6870700"/>
              <a:gd name="connsiteX23" fmla="*/ 1394209 w 11879889"/>
              <a:gd name="connsiteY23" fmla="*/ 6870700 h 6870700"/>
              <a:gd name="connsiteX24" fmla="*/ 1388380 w 11879889"/>
              <a:gd name="connsiteY24" fmla="*/ 6865974 h 6870700"/>
              <a:gd name="connsiteX25" fmla="*/ 877778 w 11879889"/>
              <a:gd name="connsiteY25" fmla="*/ 4101421 h 6870700"/>
              <a:gd name="connsiteX26" fmla="*/ 5439 w 11879889"/>
              <a:gd name="connsiteY26" fmla="*/ 3825397 h 6870700"/>
              <a:gd name="connsiteX27" fmla="*/ 0 w 11879889"/>
              <a:gd name="connsiteY27" fmla="*/ 3822603 h 6870700"/>
              <a:gd name="connsiteX28" fmla="*/ 0 w 11879889"/>
              <a:gd name="connsiteY28" fmla="*/ 680593 h 6870700"/>
              <a:gd name="connsiteX29" fmla="*/ 82613 w 11879889"/>
              <a:gd name="connsiteY29" fmla="*/ 665752 h 6870700"/>
              <a:gd name="connsiteX30" fmla="*/ 1370498 w 11879889"/>
              <a:gd name="connsiteY30" fmla="*/ 689070 h 6870700"/>
              <a:gd name="connsiteX31" fmla="*/ 3081424 w 11879889"/>
              <a:gd name="connsiteY31" fmla="*/ 29112 h 6870700"/>
              <a:gd name="connsiteX32" fmla="*/ 3111978 w 11879889"/>
              <a:gd name="connsiteY32" fmla="*/ 0 h 6870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1879889" h="6870700">
                <a:moveTo>
                  <a:pt x="3111978" y="0"/>
                </a:moveTo>
                <a:lnTo>
                  <a:pt x="5866638" y="0"/>
                </a:lnTo>
                <a:lnTo>
                  <a:pt x="5874256" y="230115"/>
                </a:lnTo>
                <a:cubicBezTo>
                  <a:pt x="5875228" y="527498"/>
                  <a:pt x="5851726" y="849947"/>
                  <a:pt x="5815136" y="1182219"/>
                </a:cubicBezTo>
                <a:cubicBezTo>
                  <a:pt x="7541266" y="-222890"/>
                  <a:pt x="8267031" y="-72564"/>
                  <a:pt x="8478333" y="546414"/>
                </a:cubicBezTo>
                <a:cubicBezTo>
                  <a:pt x="8632442" y="996809"/>
                  <a:pt x="8463842" y="1839863"/>
                  <a:pt x="8463842" y="1839863"/>
                </a:cubicBezTo>
                <a:cubicBezTo>
                  <a:pt x="9001289" y="1373605"/>
                  <a:pt x="10081404" y="1069920"/>
                  <a:pt x="10495467" y="1439302"/>
                </a:cubicBezTo>
                <a:cubicBezTo>
                  <a:pt x="10827254" y="1735472"/>
                  <a:pt x="10799935" y="2230610"/>
                  <a:pt x="10287707" y="2910606"/>
                </a:cubicBezTo>
                <a:cubicBezTo>
                  <a:pt x="10184681" y="3046344"/>
                  <a:pt x="10199986" y="3141877"/>
                  <a:pt x="10234546" y="3198001"/>
                </a:cubicBezTo>
                <a:cubicBezTo>
                  <a:pt x="10410238" y="3479936"/>
                  <a:pt x="11895176" y="2945678"/>
                  <a:pt x="11879770" y="4267313"/>
                </a:cubicBezTo>
                <a:cubicBezTo>
                  <a:pt x="11879293" y="4310699"/>
                  <a:pt x="11876713" y="4354876"/>
                  <a:pt x="11872030" y="4399843"/>
                </a:cubicBezTo>
                <a:cubicBezTo>
                  <a:pt x="11797731" y="5113323"/>
                  <a:pt x="11182580" y="5879573"/>
                  <a:pt x="9558614" y="4916516"/>
                </a:cubicBezTo>
                <a:cubicBezTo>
                  <a:pt x="10189659" y="5763043"/>
                  <a:pt x="10076260" y="6405784"/>
                  <a:pt x="9784275" y="6668309"/>
                </a:cubicBezTo>
                <a:cubicBezTo>
                  <a:pt x="9410807" y="7005178"/>
                  <a:pt x="8475379" y="6714835"/>
                  <a:pt x="7871778" y="5953995"/>
                </a:cubicBezTo>
                <a:cubicBezTo>
                  <a:pt x="7849634" y="6173913"/>
                  <a:pt x="7823479" y="6419613"/>
                  <a:pt x="7784477" y="6668962"/>
                </a:cubicBezTo>
                <a:lnTo>
                  <a:pt x="7747125" y="6870700"/>
                </a:lnTo>
                <a:lnTo>
                  <a:pt x="4606979" y="6870700"/>
                </a:lnTo>
                <a:lnTo>
                  <a:pt x="4468245" y="6648817"/>
                </a:lnTo>
                <a:cubicBezTo>
                  <a:pt x="4419820" y="6567927"/>
                  <a:pt x="4372430" y="6485238"/>
                  <a:pt x="4326220" y="6400943"/>
                </a:cubicBezTo>
                <a:cubicBezTo>
                  <a:pt x="4026652" y="5853582"/>
                  <a:pt x="3937822" y="5891807"/>
                  <a:pt x="3362740" y="6467279"/>
                </a:cubicBezTo>
                <a:lnTo>
                  <a:pt x="3361845" y="6466176"/>
                </a:lnTo>
                <a:cubicBezTo>
                  <a:pt x="3220422" y="6607510"/>
                  <a:pt x="3079798" y="6725392"/>
                  <a:pt x="2941431" y="6820743"/>
                </a:cubicBezTo>
                <a:lnTo>
                  <a:pt x="2863227" y="6870700"/>
                </a:lnTo>
                <a:lnTo>
                  <a:pt x="1394209" y="6870700"/>
                </a:lnTo>
                <a:lnTo>
                  <a:pt x="1388380" y="6865974"/>
                </a:lnTo>
                <a:cubicBezTo>
                  <a:pt x="900681" y="6425286"/>
                  <a:pt x="656794" y="5457206"/>
                  <a:pt x="877778" y="4101421"/>
                </a:cubicBezTo>
                <a:cubicBezTo>
                  <a:pt x="552846" y="4037091"/>
                  <a:pt x="261368" y="3943077"/>
                  <a:pt x="5439" y="3825397"/>
                </a:cubicBezTo>
                <a:lnTo>
                  <a:pt x="0" y="3822603"/>
                </a:lnTo>
                <a:lnTo>
                  <a:pt x="0" y="680593"/>
                </a:lnTo>
                <a:lnTo>
                  <a:pt x="82613" y="665752"/>
                </a:lnTo>
                <a:cubicBezTo>
                  <a:pt x="449770" y="612082"/>
                  <a:pt x="882979" y="620120"/>
                  <a:pt x="1370498" y="689070"/>
                </a:cubicBezTo>
                <a:cubicBezTo>
                  <a:pt x="2076242" y="788858"/>
                  <a:pt x="2614172" y="454622"/>
                  <a:pt x="3081424" y="29112"/>
                </a:cubicBezTo>
                <a:lnTo>
                  <a:pt x="3111978" y="0"/>
                </a:ln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fr-FR"/>
          </a:p>
        </p:txBody>
      </p:sp>
      <p:sp>
        <p:nvSpPr>
          <p:cNvPr id="5" name="Espace réservé du pied de page 4">
            <a:extLst>
              <a:ext uri="{FF2B5EF4-FFF2-40B4-BE49-F238E27FC236}">
                <a16:creationId xmlns:a16="http://schemas.microsoft.com/office/drawing/2014/main" id="{0E416924-CED2-41A1-B764-103D42104CFE}"/>
              </a:ext>
            </a:extLst>
          </p:cNvPr>
          <p:cNvSpPr>
            <a:spLocks noGrp="1"/>
          </p:cNvSpPr>
          <p:nvPr>
            <p:ph type="ftr" sz="quarter" idx="11"/>
          </p:nvPr>
        </p:nvSpPr>
        <p:spPr/>
        <p:txBody>
          <a:bodyPr/>
          <a:lstStyle>
            <a:lvl1pPr>
              <a:defRPr>
                <a:solidFill>
                  <a:schemeClr val="tx2"/>
                </a:solidFill>
              </a:defRPr>
            </a:lvl1pPr>
          </a:lstStyle>
          <a:p>
            <a:r>
              <a:rPr lang="fr-FR"/>
              <a:t>Aller dans Insertion &gt; Pied de page pour compléter ce champ</a:t>
            </a:r>
            <a:endParaRPr lang="fr-FR" dirty="0"/>
          </a:p>
        </p:txBody>
      </p:sp>
      <p:sp>
        <p:nvSpPr>
          <p:cNvPr id="6" name="Espace réservé du numéro de diapositive 5">
            <a:extLst>
              <a:ext uri="{FF2B5EF4-FFF2-40B4-BE49-F238E27FC236}">
                <a16:creationId xmlns:a16="http://schemas.microsoft.com/office/drawing/2014/main" id="{C7F751A5-C33C-5937-7D78-1E9A0E47A906}"/>
              </a:ext>
            </a:extLst>
          </p:cNvPr>
          <p:cNvSpPr>
            <a:spLocks noGrp="1"/>
          </p:cNvSpPr>
          <p:nvPr>
            <p:ph type="sldNum" sz="quarter" idx="12"/>
          </p:nvPr>
        </p:nvSpPr>
        <p:spPr/>
        <p:txBody>
          <a:bodyPr/>
          <a:lstStyle>
            <a:lvl1pPr>
              <a:defRPr>
                <a:solidFill>
                  <a:schemeClr val="bg1"/>
                </a:solidFill>
              </a:defRPr>
            </a:lvl1pPr>
          </a:lstStyle>
          <a:p>
            <a:fld id="{D20695E2-BFCA-4B18-9E5A-192070118646}" type="slidenum">
              <a:rPr lang="fr-FR" smtClean="0"/>
              <a:pPr/>
              <a:t>‹N°›</a:t>
            </a:fld>
            <a:endParaRPr lang="fr-FR" dirty="0"/>
          </a:p>
        </p:txBody>
      </p:sp>
      <p:sp>
        <p:nvSpPr>
          <p:cNvPr id="13" name="Titre 1">
            <a:extLst>
              <a:ext uri="{FF2B5EF4-FFF2-40B4-BE49-F238E27FC236}">
                <a16:creationId xmlns:a16="http://schemas.microsoft.com/office/drawing/2014/main" id="{CFF56743-9FDC-ADC4-683E-75D1BD7E0CD1}"/>
              </a:ext>
            </a:extLst>
          </p:cNvPr>
          <p:cNvSpPr>
            <a:spLocks noGrp="1"/>
          </p:cNvSpPr>
          <p:nvPr>
            <p:ph type="title"/>
          </p:nvPr>
        </p:nvSpPr>
        <p:spPr>
          <a:xfrm>
            <a:off x="1440000" y="1620000"/>
            <a:ext cx="8100000" cy="2880000"/>
          </a:xfrm>
          <a:prstGeom prst="rect">
            <a:avLst/>
          </a:prstGeom>
        </p:spPr>
        <p:txBody>
          <a:bodyPr lIns="0" anchor="b"/>
          <a:lstStyle>
            <a:lvl1pPr>
              <a:lnSpc>
                <a:spcPct val="80000"/>
              </a:lnSpc>
              <a:defRPr sz="5400"/>
            </a:lvl1pPr>
          </a:lstStyle>
          <a:p>
            <a:r>
              <a:rPr lang="fr-FR"/>
              <a:t>Modifiez le style du titre</a:t>
            </a:r>
            <a:endParaRPr lang="fr-FR" dirty="0"/>
          </a:p>
        </p:txBody>
      </p:sp>
      <p:sp>
        <p:nvSpPr>
          <p:cNvPr id="14" name="Espace réservé du texte 2">
            <a:extLst>
              <a:ext uri="{FF2B5EF4-FFF2-40B4-BE49-F238E27FC236}">
                <a16:creationId xmlns:a16="http://schemas.microsoft.com/office/drawing/2014/main" id="{7446E169-B009-D599-94CD-CE4277FB49B3}"/>
              </a:ext>
            </a:extLst>
          </p:cNvPr>
          <p:cNvSpPr>
            <a:spLocks noGrp="1"/>
          </p:cNvSpPr>
          <p:nvPr>
            <p:ph type="body" idx="1"/>
          </p:nvPr>
        </p:nvSpPr>
        <p:spPr>
          <a:xfrm>
            <a:off x="1440000" y="4536000"/>
            <a:ext cx="8100000" cy="1080000"/>
          </a:xfrm>
        </p:spPr>
        <p:txBody>
          <a:bodyPr lIns="0"/>
          <a:lstStyle>
            <a:lvl1pPr marL="0" indent="0">
              <a:spcBef>
                <a:spcPts val="0"/>
              </a:spcBef>
              <a:buNone/>
              <a:defRPr sz="2200" b="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fr-FR"/>
              <a:t>Cliquez pour modifier les styles du texte du masque</a:t>
            </a:r>
          </a:p>
        </p:txBody>
      </p:sp>
      <p:pic>
        <p:nvPicPr>
          <p:cNvPr id="3" name="Image 2" descr="Une image contenant texte, Police, Graphique, logo&#10;&#10;Description générée automatiquement">
            <a:extLst>
              <a:ext uri="{FF2B5EF4-FFF2-40B4-BE49-F238E27FC236}">
                <a16:creationId xmlns:a16="http://schemas.microsoft.com/office/drawing/2014/main" id="{3E7991CF-6DB2-89BF-0A64-E440053A2704}"/>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444163" y="149036"/>
            <a:ext cx="1606348" cy="444666"/>
          </a:xfrm>
          <a:prstGeom prst="rect">
            <a:avLst/>
          </a:prstGeom>
        </p:spPr>
      </p:pic>
      <p:pic>
        <p:nvPicPr>
          <p:cNvPr id="10" name="Image 9"/>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070915" y="6385323"/>
            <a:ext cx="581085" cy="324273"/>
          </a:xfrm>
          <a:prstGeom prst="rect">
            <a:avLst/>
          </a:prstGeom>
        </p:spPr>
      </p:pic>
    </p:spTree>
    <p:extLst>
      <p:ext uri="{BB962C8B-B14F-4D97-AF65-F5344CB8AC3E}">
        <p14:creationId xmlns:p14="http://schemas.microsoft.com/office/powerpoint/2010/main" val="24649861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exte - 1 colonn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CE635F0-CF11-EBCE-2F1C-EE45DC90633D}"/>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177C5374-4717-D036-AF6A-C42414D6E0ED}"/>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pied de page 4">
            <a:extLst>
              <a:ext uri="{FF2B5EF4-FFF2-40B4-BE49-F238E27FC236}">
                <a16:creationId xmlns:a16="http://schemas.microsoft.com/office/drawing/2014/main" id="{87115ED4-BC75-95AD-D337-D5CBFB6BA46A}"/>
              </a:ext>
            </a:extLst>
          </p:cNvPr>
          <p:cNvSpPr>
            <a:spLocks noGrp="1"/>
          </p:cNvSpPr>
          <p:nvPr>
            <p:ph type="ftr" sz="quarter" idx="11"/>
          </p:nvPr>
        </p:nvSpPr>
        <p:spPr/>
        <p:txBody>
          <a:bodyPr/>
          <a:lstStyle/>
          <a:p>
            <a:r>
              <a:rPr lang="fr-FR"/>
              <a:t>Aller dans Insertion &gt; Pied de page pour compléter ce champ</a:t>
            </a:r>
          </a:p>
        </p:txBody>
      </p:sp>
      <p:sp>
        <p:nvSpPr>
          <p:cNvPr id="6" name="Espace réservé du numéro de diapositive 5">
            <a:extLst>
              <a:ext uri="{FF2B5EF4-FFF2-40B4-BE49-F238E27FC236}">
                <a16:creationId xmlns:a16="http://schemas.microsoft.com/office/drawing/2014/main" id="{AC9E983F-6A3C-B12F-F171-C248CFDFE242}"/>
              </a:ext>
            </a:extLst>
          </p:cNvPr>
          <p:cNvSpPr>
            <a:spLocks noGrp="1"/>
          </p:cNvSpPr>
          <p:nvPr>
            <p:ph type="sldNum" sz="quarter" idx="12"/>
          </p:nvPr>
        </p:nvSpPr>
        <p:spPr/>
        <p:txBody>
          <a:bodyPr/>
          <a:lstStyle/>
          <a:p>
            <a:fld id="{6E5ECA27-C843-48AF-A28C-FE3C7E24162B}" type="slidenum">
              <a:rPr lang="fr-FR" smtClean="0"/>
              <a:t>‹N°›</a:t>
            </a:fld>
            <a:endParaRPr lang="fr-FR"/>
          </a:p>
        </p:txBody>
      </p:sp>
    </p:spTree>
    <p:extLst>
      <p:ext uri="{BB962C8B-B14F-4D97-AF65-F5344CB8AC3E}">
        <p14:creationId xmlns:p14="http://schemas.microsoft.com/office/powerpoint/2010/main" val="3385262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e - 2 colonne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CE635F0-CF11-EBCE-2F1C-EE45DC90633D}"/>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177C5374-4717-D036-AF6A-C42414D6E0ED}"/>
              </a:ext>
            </a:extLst>
          </p:cNvPr>
          <p:cNvSpPr>
            <a:spLocks noGrp="1"/>
          </p:cNvSpPr>
          <p:nvPr>
            <p:ph idx="1"/>
          </p:nvPr>
        </p:nvSpPr>
        <p:spPr>
          <a:xfrm>
            <a:off x="540000" y="1728000"/>
            <a:ext cx="5400000" cy="45000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pied de page 4">
            <a:extLst>
              <a:ext uri="{FF2B5EF4-FFF2-40B4-BE49-F238E27FC236}">
                <a16:creationId xmlns:a16="http://schemas.microsoft.com/office/drawing/2014/main" id="{87115ED4-BC75-95AD-D337-D5CBFB6BA46A}"/>
              </a:ext>
            </a:extLst>
          </p:cNvPr>
          <p:cNvSpPr>
            <a:spLocks noGrp="1"/>
          </p:cNvSpPr>
          <p:nvPr>
            <p:ph type="ftr" sz="quarter" idx="11"/>
          </p:nvPr>
        </p:nvSpPr>
        <p:spPr/>
        <p:txBody>
          <a:bodyPr/>
          <a:lstStyle/>
          <a:p>
            <a:r>
              <a:rPr lang="fr-FR"/>
              <a:t>Aller dans Insertion &gt; Pied de page pour compléter ce champ</a:t>
            </a:r>
          </a:p>
        </p:txBody>
      </p:sp>
      <p:sp>
        <p:nvSpPr>
          <p:cNvPr id="6" name="Espace réservé du numéro de diapositive 5">
            <a:extLst>
              <a:ext uri="{FF2B5EF4-FFF2-40B4-BE49-F238E27FC236}">
                <a16:creationId xmlns:a16="http://schemas.microsoft.com/office/drawing/2014/main" id="{AC9E983F-6A3C-B12F-F171-C248CFDFE242}"/>
              </a:ext>
            </a:extLst>
          </p:cNvPr>
          <p:cNvSpPr>
            <a:spLocks noGrp="1"/>
          </p:cNvSpPr>
          <p:nvPr>
            <p:ph type="sldNum" sz="quarter" idx="12"/>
          </p:nvPr>
        </p:nvSpPr>
        <p:spPr/>
        <p:txBody>
          <a:bodyPr/>
          <a:lstStyle/>
          <a:p>
            <a:fld id="{6E5ECA27-C843-48AF-A28C-FE3C7E24162B}" type="slidenum">
              <a:rPr lang="fr-FR" smtClean="0"/>
              <a:t>‹N°›</a:t>
            </a:fld>
            <a:endParaRPr lang="fr-FR"/>
          </a:p>
        </p:txBody>
      </p:sp>
      <p:sp>
        <p:nvSpPr>
          <p:cNvPr id="7" name="Espace réservé du contenu 2">
            <a:extLst>
              <a:ext uri="{FF2B5EF4-FFF2-40B4-BE49-F238E27FC236}">
                <a16:creationId xmlns:a16="http://schemas.microsoft.com/office/drawing/2014/main" id="{7D71F700-C46E-3E3E-AF3E-1C07644DA231}"/>
              </a:ext>
            </a:extLst>
          </p:cNvPr>
          <p:cNvSpPr>
            <a:spLocks noGrp="1"/>
          </p:cNvSpPr>
          <p:nvPr>
            <p:ph idx="13"/>
          </p:nvPr>
        </p:nvSpPr>
        <p:spPr>
          <a:xfrm>
            <a:off x="6251999" y="1728000"/>
            <a:ext cx="5400000" cy="45000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4763852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e - 3 colonne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CE635F0-CF11-EBCE-2F1C-EE45DC90633D}"/>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177C5374-4717-D036-AF6A-C42414D6E0ED}"/>
              </a:ext>
            </a:extLst>
          </p:cNvPr>
          <p:cNvSpPr>
            <a:spLocks noGrp="1"/>
          </p:cNvSpPr>
          <p:nvPr>
            <p:ph idx="1"/>
          </p:nvPr>
        </p:nvSpPr>
        <p:spPr>
          <a:xfrm>
            <a:off x="540000" y="1728000"/>
            <a:ext cx="3564000" cy="45000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5" name="Espace réservé du pied de page 4">
            <a:extLst>
              <a:ext uri="{FF2B5EF4-FFF2-40B4-BE49-F238E27FC236}">
                <a16:creationId xmlns:a16="http://schemas.microsoft.com/office/drawing/2014/main" id="{87115ED4-BC75-95AD-D337-D5CBFB6BA46A}"/>
              </a:ext>
            </a:extLst>
          </p:cNvPr>
          <p:cNvSpPr>
            <a:spLocks noGrp="1"/>
          </p:cNvSpPr>
          <p:nvPr>
            <p:ph type="ftr" sz="quarter" idx="11"/>
          </p:nvPr>
        </p:nvSpPr>
        <p:spPr/>
        <p:txBody>
          <a:bodyPr/>
          <a:lstStyle/>
          <a:p>
            <a:r>
              <a:rPr lang="fr-FR"/>
              <a:t>Aller dans Insertion &gt; Pied de page pour compléter ce champ</a:t>
            </a:r>
          </a:p>
        </p:txBody>
      </p:sp>
      <p:sp>
        <p:nvSpPr>
          <p:cNvPr id="6" name="Espace réservé du numéro de diapositive 5">
            <a:extLst>
              <a:ext uri="{FF2B5EF4-FFF2-40B4-BE49-F238E27FC236}">
                <a16:creationId xmlns:a16="http://schemas.microsoft.com/office/drawing/2014/main" id="{AC9E983F-6A3C-B12F-F171-C248CFDFE242}"/>
              </a:ext>
            </a:extLst>
          </p:cNvPr>
          <p:cNvSpPr>
            <a:spLocks noGrp="1"/>
          </p:cNvSpPr>
          <p:nvPr>
            <p:ph type="sldNum" sz="quarter" idx="12"/>
          </p:nvPr>
        </p:nvSpPr>
        <p:spPr/>
        <p:txBody>
          <a:bodyPr/>
          <a:lstStyle/>
          <a:p>
            <a:fld id="{6E5ECA27-C843-48AF-A28C-FE3C7E24162B}" type="slidenum">
              <a:rPr lang="fr-FR" smtClean="0"/>
              <a:t>‹N°›</a:t>
            </a:fld>
            <a:endParaRPr lang="fr-FR"/>
          </a:p>
        </p:txBody>
      </p:sp>
      <p:sp>
        <p:nvSpPr>
          <p:cNvPr id="7" name="Espace réservé du contenu 2">
            <a:extLst>
              <a:ext uri="{FF2B5EF4-FFF2-40B4-BE49-F238E27FC236}">
                <a16:creationId xmlns:a16="http://schemas.microsoft.com/office/drawing/2014/main" id="{7D71F700-C46E-3E3E-AF3E-1C07644DA231}"/>
              </a:ext>
            </a:extLst>
          </p:cNvPr>
          <p:cNvSpPr>
            <a:spLocks noGrp="1"/>
          </p:cNvSpPr>
          <p:nvPr>
            <p:ph idx="13"/>
          </p:nvPr>
        </p:nvSpPr>
        <p:spPr>
          <a:xfrm>
            <a:off x="8051999" y="1728000"/>
            <a:ext cx="3600000" cy="45000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8" name="Espace réservé du contenu 2">
            <a:extLst>
              <a:ext uri="{FF2B5EF4-FFF2-40B4-BE49-F238E27FC236}">
                <a16:creationId xmlns:a16="http://schemas.microsoft.com/office/drawing/2014/main" id="{CA085BE9-8FCE-A06A-08C4-1EE73A1FCFF6}"/>
              </a:ext>
            </a:extLst>
          </p:cNvPr>
          <p:cNvSpPr>
            <a:spLocks noGrp="1"/>
          </p:cNvSpPr>
          <p:nvPr>
            <p:ph idx="14"/>
          </p:nvPr>
        </p:nvSpPr>
        <p:spPr>
          <a:xfrm>
            <a:off x="4295999" y="1728000"/>
            <a:ext cx="3600000" cy="45000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2266484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 name="Forme libre : forme 19">
            <a:extLst>
              <a:ext uri="{FF2B5EF4-FFF2-40B4-BE49-F238E27FC236}">
                <a16:creationId xmlns:a16="http://schemas.microsoft.com/office/drawing/2014/main" id="{80A26079-190A-96BD-BF79-1D70BC2E5909}"/>
              </a:ext>
            </a:extLst>
          </p:cNvPr>
          <p:cNvSpPr/>
          <p:nvPr userDrawn="1"/>
        </p:nvSpPr>
        <p:spPr>
          <a:xfrm>
            <a:off x="9865708" y="-1"/>
            <a:ext cx="2326292" cy="926164"/>
          </a:xfrm>
          <a:custGeom>
            <a:avLst/>
            <a:gdLst>
              <a:gd name="connsiteX0" fmla="*/ 0 w 2326292"/>
              <a:gd name="connsiteY0" fmla="*/ 0 h 926164"/>
              <a:gd name="connsiteX1" fmla="*/ 2326292 w 2326292"/>
              <a:gd name="connsiteY1" fmla="*/ 0 h 926164"/>
              <a:gd name="connsiteX2" fmla="*/ 2326292 w 2326292"/>
              <a:gd name="connsiteY2" fmla="*/ 541582 h 926164"/>
              <a:gd name="connsiteX3" fmla="*/ 2289231 w 2326292"/>
              <a:gd name="connsiteY3" fmla="*/ 586190 h 926164"/>
              <a:gd name="connsiteX4" fmla="*/ 1360117 w 2326292"/>
              <a:gd name="connsiteY4" fmla="*/ 743232 h 926164"/>
              <a:gd name="connsiteX5" fmla="*/ 1495203 w 2326292"/>
              <a:gd name="connsiteY5" fmla="*/ 302559 h 926164"/>
              <a:gd name="connsiteX6" fmla="*/ 460097 w 2326292"/>
              <a:gd name="connsiteY6" fmla="*/ 638676 h 926164"/>
              <a:gd name="connsiteX7" fmla="*/ 407194 w 2326292"/>
              <a:gd name="connsiteY7" fmla="*/ 570831 h 926164"/>
              <a:gd name="connsiteX8" fmla="*/ 614234 w 2326292"/>
              <a:gd name="connsiteY8" fmla="*/ 146204 h 926164"/>
              <a:gd name="connsiteX9" fmla="*/ 40306 w 2326292"/>
              <a:gd name="connsiteY9" fmla="*/ 27719 h 926164"/>
              <a:gd name="connsiteX10" fmla="*/ 0 w 2326292"/>
              <a:gd name="connsiteY10" fmla="*/ 0 h 926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26292" h="926164">
                <a:moveTo>
                  <a:pt x="0" y="0"/>
                </a:moveTo>
                <a:lnTo>
                  <a:pt x="2326292" y="0"/>
                </a:lnTo>
                <a:lnTo>
                  <a:pt x="2326292" y="541582"/>
                </a:lnTo>
                <a:lnTo>
                  <a:pt x="2289231" y="586190"/>
                </a:lnTo>
                <a:cubicBezTo>
                  <a:pt x="1911476" y="1006548"/>
                  <a:pt x="1463685" y="1010573"/>
                  <a:pt x="1360117" y="743232"/>
                </a:cubicBezTo>
                <a:cubicBezTo>
                  <a:pt x="1316290" y="630663"/>
                  <a:pt x="1358898" y="491437"/>
                  <a:pt x="1495203" y="302559"/>
                </a:cubicBezTo>
                <a:cubicBezTo>
                  <a:pt x="1174446" y="623622"/>
                  <a:pt x="677533" y="842513"/>
                  <a:pt x="460097" y="638676"/>
                </a:cubicBezTo>
                <a:cubicBezTo>
                  <a:pt x="439860" y="619705"/>
                  <a:pt x="422019" y="597199"/>
                  <a:pt x="407194" y="570831"/>
                </a:cubicBezTo>
                <a:cubicBezTo>
                  <a:pt x="354927" y="478945"/>
                  <a:pt x="378937" y="308293"/>
                  <a:pt x="614234" y="146204"/>
                </a:cubicBezTo>
                <a:cubicBezTo>
                  <a:pt x="402291" y="161780"/>
                  <a:pt x="194854" y="117413"/>
                  <a:pt x="40306" y="27719"/>
                </a:cubicBezTo>
                <a:lnTo>
                  <a:pt x="0" y="0"/>
                </a:lnTo>
                <a:close/>
              </a:path>
            </a:pathLst>
          </a:custGeom>
          <a:gradFill flip="none" rotWithShape="1">
            <a:gsLst>
              <a:gs pos="0">
                <a:srgbClr val="E42312"/>
              </a:gs>
              <a:gs pos="100000">
                <a:srgbClr val="FFDD00"/>
              </a:gs>
            </a:gsLst>
            <a:lin ang="18900000" scaled="1"/>
            <a:tileRect/>
          </a:gradFill>
          <a:ln w="0" cap="flat">
            <a:noFill/>
            <a:prstDash val="solid"/>
            <a:miter/>
          </a:ln>
        </p:spPr>
        <p:txBody>
          <a:bodyPr wrap="square" rtlCol="0" anchor="ctr">
            <a:noAutofit/>
          </a:bodyPr>
          <a:lstStyle/>
          <a:p>
            <a:pPr lvl="0"/>
            <a:endParaRPr lang="fr-FR">
              <a:solidFill>
                <a:schemeClr val="tx1"/>
              </a:solidFill>
            </a:endParaRPr>
          </a:p>
        </p:txBody>
      </p:sp>
      <p:sp>
        <p:nvSpPr>
          <p:cNvPr id="2" name="Espace réservé du titre 1">
            <a:extLst>
              <a:ext uri="{FF2B5EF4-FFF2-40B4-BE49-F238E27FC236}">
                <a16:creationId xmlns:a16="http://schemas.microsoft.com/office/drawing/2014/main" id="{94BC8043-2F9B-0572-C9D1-E121425510DB}"/>
              </a:ext>
            </a:extLst>
          </p:cNvPr>
          <p:cNvSpPr>
            <a:spLocks noGrp="1"/>
          </p:cNvSpPr>
          <p:nvPr>
            <p:ph type="title"/>
          </p:nvPr>
        </p:nvSpPr>
        <p:spPr>
          <a:xfrm>
            <a:off x="540000" y="360000"/>
            <a:ext cx="11113200" cy="1188000"/>
          </a:xfrm>
          <a:prstGeom prst="rect">
            <a:avLst/>
          </a:prstGeom>
        </p:spPr>
        <p:txBody>
          <a:bodyPr vert="horz" lIns="0" tIns="0" rIns="0" bIns="0" rtlCol="0" anchor="ctr">
            <a:noAutofit/>
          </a:bodyPr>
          <a:lstStyle/>
          <a:p>
            <a:r>
              <a:rPr lang="fr-FR" dirty="0"/>
              <a:t>Modifiez le style du titre</a:t>
            </a:r>
          </a:p>
        </p:txBody>
      </p:sp>
      <p:sp>
        <p:nvSpPr>
          <p:cNvPr id="3" name="Espace réservé du texte 2">
            <a:extLst>
              <a:ext uri="{FF2B5EF4-FFF2-40B4-BE49-F238E27FC236}">
                <a16:creationId xmlns:a16="http://schemas.microsoft.com/office/drawing/2014/main" id="{FB053D5E-64D1-546B-8F32-2D255E9F184F}"/>
              </a:ext>
            </a:extLst>
          </p:cNvPr>
          <p:cNvSpPr>
            <a:spLocks noGrp="1"/>
          </p:cNvSpPr>
          <p:nvPr>
            <p:ph type="body" idx="1"/>
          </p:nvPr>
        </p:nvSpPr>
        <p:spPr>
          <a:xfrm>
            <a:off x="540000" y="1728000"/>
            <a:ext cx="11113200" cy="4500000"/>
          </a:xfrm>
          <a:prstGeom prst="rect">
            <a:avLst/>
          </a:prstGeom>
        </p:spPr>
        <p:txBody>
          <a:bodyPr vert="horz" lIns="0" tIns="0" rIns="0" bIns="0" rtlCol="0">
            <a:no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pied de page 4">
            <a:extLst>
              <a:ext uri="{FF2B5EF4-FFF2-40B4-BE49-F238E27FC236}">
                <a16:creationId xmlns:a16="http://schemas.microsoft.com/office/drawing/2014/main" id="{5C4E573B-5A74-0D35-190B-DC632EEF772D}"/>
              </a:ext>
            </a:extLst>
          </p:cNvPr>
          <p:cNvSpPr>
            <a:spLocks noGrp="1"/>
          </p:cNvSpPr>
          <p:nvPr>
            <p:ph type="ftr" sz="quarter" idx="3"/>
          </p:nvPr>
        </p:nvSpPr>
        <p:spPr>
          <a:xfrm>
            <a:off x="1260000" y="6482350"/>
            <a:ext cx="9671999" cy="126000"/>
          </a:xfrm>
          <a:prstGeom prst="rect">
            <a:avLst/>
          </a:prstGeom>
        </p:spPr>
        <p:txBody>
          <a:bodyPr vert="horz" lIns="0" tIns="0" rIns="0" bIns="0" rtlCol="0" anchor="b" anchorCtr="0"/>
          <a:lstStyle>
            <a:lvl1pPr algn="ctr">
              <a:defRPr sz="800">
                <a:solidFill>
                  <a:schemeClr val="bg2">
                    <a:lumMod val="50000"/>
                  </a:schemeClr>
                </a:solidFill>
                <a:latin typeface="Aptos Light" panose="020B0004020202020204" pitchFamily="34" charset="0"/>
              </a:defRPr>
            </a:lvl1pPr>
          </a:lstStyle>
          <a:p>
            <a:r>
              <a:rPr lang="fr-FR"/>
              <a:t>Aller dans Insertion &gt; Pied de page pour compléter ce champ</a:t>
            </a:r>
            <a:endParaRPr lang="fr-FR" dirty="0"/>
          </a:p>
        </p:txBody>
      </p:sp>
      <p:sp>
        <p:nvSpPr>
          <p:cNvPr id="6" name="Espace réservé du numéro de diapositive 5">
            <a:extLst>
              <a:ext uri="{FF2B5EF4-FFF2-40B4-BE49-F238E27FC236}">
                <a16:creationId xmlns:a16="http://schemas.microsoft.com/office/drawing/2014/main" id="{4E9CD0C3-D1AD-C96E-2A22-496028C4A5B7}"/>
              </a:ext>
            </a:extLst>
          </p:cNvPr>
          <p:cNvSpPr>
            <a:spLocks noGrp="1"/>
          </p:cNvSpPr>
          <p:nvPr>
            <p:ph type="sldNum" sz="quarter" idx="4"/>
          </p:nvPr>
        </p:nvSpPr>
        <p:spPr>
          <a:xfrm>
            <a:off x="540000" y="6482350"/>
            <a:ext cx="720000" cy="126000"/>
          </a:xfrm>
          <a:prstGeom prst="rect">
            <a:avLst/>
          </a:prstGeom>
        </p:spPr>
        <p:txBody>
          <a:bodyPr vert="horz" lIns="0" tIns="0" rIns="0" bIns="0" rtlCol="0" anchor="b" anchorCtr="0"/>
          <a:lstStyle>
            <a:lvl1pPr algn="l">
              <a:defRPr sz="1000">
                <a:solidFill>
                  <a:schemeClr val="bg1">
                    <a:lumMod val="50000"/>
                  </a:schemeClr>
                </a:solidFill>
              </a:defRPr>
            </a:lvl1pPr>
          </a:lstStyle>
          <a:p>
            <a:fld id="{D20695E2-BFCA-4B18-9E5A-192070118646}" type="slidenum">
              <a:rPr lang="fr-FR" smtClean="0"/>
              <a:pPr/>
              <a:t>‹N°›</a:t>
            </a:fld>
            <a:endParaRPr lang="fr-FR" dirty="0"/>
          </a:p>
        </p:txBody>
      </p:sp>
      <p:pic>
        <p:nvPicPr>
          <p:cNvPr id="8" name="Image 7" descr="Une image contenant texte, Police, Graphique, logo&#10;&#10;Description générée automatiquement">
            <a:extLst>
              <a:ext uri="{FF2B5EF4-FFF2-40B4-BE49-F238E27FC236}">
                <a16:creationId xmlns:a16="http://schemas.microsoft.com/office/drawing/2014/main" id="{75DCB80E-E9B7-5DF3-A8E7-A385BCFBDB0B}"/>
              </a:ext>
            </a:extLst>
          </p:cNvPr>
          <p:cNvPicPr>
            <a:picLocks noChangeAspect="1"/>
          </p:cNvPicPr>
          <p:nvPr userDrawn="1"/>
        </p:nvPicPr>
        <p:blipFill>
          <a:blip r:embed="rId19" cstate="hqprint">
            <a:extLst>
              <a:ext uri="{28A0092B-C50C-407E-A947-70E740481C1C}">
                <a14:useLocalDpi xmlns:a14="http://schemas.microsoft.com/office/drawing/2010/main" val="0"/>
              </a:ext>
            </a:extLst>
          </a:blip>
          <a:stretch>
            <a:fillRect/>
          </a:stretch>
        </p:blipFill>
        <p:spPr>
          <a:xfrm>
            <a:off x="10444163" y="149036"/>
            <a:ext cx="1606348" cy="444666"/>
          </a:xfrm>
          <a:prstGeom prst="rect">
            <a:avLst/>
          </a:prstGeom>
        </p:spPr>
      </p:pic>
      <p:pic>
        <p:nvPicPr>
          <p:cNvPr id="9" name="Image 8"/>
          <p:cNvPicPr>
            <a:picLocks noChangeAspect="1"/>
          </p:cNvPicPr>
          <p:nvPr userDrawn="1"/>
        </p:nvPicPr>
        <p:blipFill>
          <a:blip r:embed="rId20" cstate="hqprint">
            <a:extLst>
              <a:ext uri="{28A0092B-C50C-407E-A947-70E740481C1C}">
                <a14:useLocalDpi xmlns:a14="http://schemas.microsoft.com/office/drawing/2010/main" val="0"/>
              </a:ext>
            </a:extLst>
          </a:blip>
          <a:stretch>
            <a:fillRect/>
          </a:stretch>
        </p:blipFill>
        <p:spPr>
          <a:xfrm>
            <a:off x="10814064" y="6228000"/>
            <a:ext cx="839136" cy="561527"/>
          </a:xfrm>
          <a:prstGeom prst="rect">
            <a:avLst/>
          </a:prstGeom>
        </p:spPr>
      </p:pic>
    </p:spTree>
    <p:extLst>
      <p:ext uri="{BB962C8B-B14F-4D97-AF65-F5344CB8AC3E}">
        <p14:creationId xmlns:p14="http://schemas.microsoft.com/office/powerpoint/2010/main" val="1061934242"/>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68" r:id="rId3"/>
    <p:sldLayoutId id="2147483669" r:id="rId4"/>
    <p:sldLayoutId id="2147483670" r:id="rId5"/>
    <p:sldLayoutId id="2147483671" r:id="rId6"/>
    <p:sldLayoutId id="2147483676" r:id="rId7"/>
    <p:sldLayoutId id="2147483677" r:id="rId8"/>
    <p:sldLayoutId id="2147483678" r:id="rId9"/>
    <p:sldLayoutId id="2147483679" r:id="rId10"/>
    <p:sldLayoutId id="2147483680" r:id="rId11"/>
    <p:sldLayoutId id="2147483663" r:id="rId12"/>
    <p:sldLayoutId id="2147483664" r:id="rId13"/>
    <p:sldLayoutId id="2147483666" r:id="rId14"/>
    <p:sldLayoutId id="2147483667" r:id="rId15"/>
    <p:sldLayoutId id="2147483672" r:id="rId16"/>
    <p:sldLayoutId id="2147483674" r:id="rId17"/>
  </p:sldLayoutIdLst>
  <p:hf hdr="0"/>
  <p:txStyles>
    <p:titleStyle>
      <a:lvl1pPr algn="l" defTabSz="914400" rtl="0" eaLnBrk="1" latinLnBrk="0" hangingPunct="1">
        <a:lnSpc>
          <a:spcPct val="80000"/>
        </a:lnSpc>
        <a:spcBef>
          <a:spcPct val="0"/>
        </a:spcBef>
        <a:buNone/>
        <a:defRPr sz="4600" b="1" kern="1200" cap="none" baseline="0">
          <a:solidFill>
            <a:schemeClr val="tx2"/>
          </a:solidFill>
          <a:latin typeface="+mj-lt"/>
          <a:ea typeface="+mj-ea"/>
          <a:cs typeface="+mj-cs"/>
        </a:defRPr>
      </a:lvl1pPr>
    </p:titleStyle>
    <p:bodyStyle>
      <a:lvl1pPr marL="0" indent="0" algn="l" defTabSz="914400" rtl="0" eaLnBrk="1" latinLnBrk="0" hangingPunct="1">
        <a:lnSpc>
          <a:spcPct val="90000"/>
        </a:lnSpc>
        <a:spcBef>
          <a:spcPts val="1200"/>
        </a:spcBef>
        <a:buFontTx/>
        <a:buNone/>
        <a:defRPr sz="2800" b="1" kern="1200">
          <a:solidFill>
            <a:schemeClr val="accent6"/>
          </a:solidFill>
          <a:latin typeface="+mn-lt"/>
          <a:ea typeface="+mn-ea"/>
          <a:cs typeface="+mn-cs"/>
        </a:defRPr>
      </a:lvl1pPr>
      <a:lvl2pPr marL="252000" indent="-252000" algn="l" defTabSz="914400" rtl="0" eaLnBrk="1" latinLnBrk="0" hangingPunct="1">
        <a:lnSpc>
          <a:spcPct val="90000"/>
        </a:lnSpc>
        <a:spcBef>
          <a:spcPts val="800"/>
        </a:spcBef>
        <a:buFont typeface="Aptos" panose="020B0004020202020204" pitchFamily="34" charset="0"/>
        <a:buChar char="&gt;"/>
        <a:defRPr sz="2200" b="0" kern="1200">
          <a:solidFill>
            <a:schemeClr val="accent2"/>
          </a:solidFill>
          <a:latin typeface="+mn-lt"/>
          <a:ea typeface="+mn-ea"/>
          <a:cs typeface="+mn-cs"/>
        </a:defRPr>
      </a:lvl2pPr>
      <a:lvl3pPr marL="0" indent="0" algn="l" defTabSz="914400" rtl="0" eaLnBrk="1" latinLnBrk="0" hangingPunct="1">
        <a:lnSpc>
          <a:spcPct val="100000"/>
        </a:lnSpc>
        <a:spcBef>
          <a:spcPts val="500"/>
        </a:spcBef>
        <a:buFontTx/>
        <a:buNone/>
        <a:defRPr sz="1900" b="0" u="none" kern="1200">
          <a:solidFill>
            <a:schemeClr val="tx1">
              <a:lumMod val="75000"/>
              <a:lumOff val="25000"/>
            </a:schemeClr>
          </a:solidFill>
          <a:latin typeface="+mn-lt"/>
          <a:ea typeface="+mn-ea"/>
          <a:cs typeface="+mn-cs"/>
        </a:defRPr>
      </a:lvl3pPr>
      <a:lvl4pPr marL="540000" indent="-180000" algn="l" defTabSz="914400" rtl="0" eaLnBrk="1" latinLnBrk="0" hangingPunct="1">
        <a:lnSpc>
          <a:spcPct val="100000"/>
        </a:lnSpc>
        <a:spcBef>
          <a:spcPts val="500"/>
        </a:spcBef>
        <a:buClr>
          <a:schemeClr val="tx1">
            <a:lumMod val="75000"/>
            <a:lumOff val="25000"/>
          </a:schemeClr>
        </a:buClr>
        <a:buFont typeface="Arial" panose="020B0604020202020204" pitchFamily="34" charset="0"/>
        <a:buChar char="•"/>
        <a:defRPr sz="1900" kern="1200">
          <a:solidFill>
            <a:schemeClr val="tx1">
              <a:lumMod val="75000"/>
              <a:lumOff val="25000"/>
            </a:schemeClr>
          </a:solidFill>
          <a:latin typeface="+mn-lt"/>
          <a:ea typeface="+mn-ea"/>
          <a:cs typeface="+mn-cs"/>
        </a:defRPr>
      </a:lvl4pPr>
      <a:lvl5pPr marL="720000" indent="-180000" algn="l" defTabSz="914400" rtl="0" eaLnBrk="1" latinLnBrk="0" hangingPunct="1">
        <a:lnSpc>
          <a:spcPct val="100000"/>
        </a:lnSpc>
        <a:spcBef>
          <a:spcPts val="500"/>
        </a:spcBef>
        <a:buFont typeface="Aptos" panose="020B0004020202020204" pitchFamily="34" charset="0"/>
        <a:buChar char="–"/>
        <a:defRPr sz="1500" i="1" kern="1200">
          <a:solidFill>
            <a:schemeClr val="bg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8732F08-20DF-33C1-43D7-2D05EDFB3C7A}"/>
              </a:ext>
            </a:extLst>
          </p:cNvPr>
          <p:cNvSpPr>
            <a:spLocks noGrp="1"/>
          </p:cNvSpPr>
          <p:nvPr>
            <p:ph type="ctrTitle"/>
          </p:nvPr>
        </p:nvSpPr>
        <p:spPr/>
        <p:txBody>
          <a:bodyPr/>
          <a:lstStyle/>
          <a:p>
            <a:r>
              <a:rPr lang="fr-FR"/>
              <a:t>Nom </a:t>
            </a:r>
            <a:r>
              <a:rPr lang="fr-FR" dirty="0"/>
              <a:t>de la présentation</a:t>
            </a:r>
            <a:br>
              <a:rPr lang="fr-FR" dirty="0"/>
            </a:br>
            <a:r>
              <a:rPr lang="fr-FR" dirty="0"/>
              <a:t>sur plusieurs lignes si besoin</a:t>
            </a:r>
          </a:p>
        </p:txBody>
      </p:sp>
      <p:sp>
        <p:nvSpPr>
          <p:cNvPr id="3" name="Sous-titre 2">
            <a:extLst>
              <a:ext uri="{FF2B5EF4-FFF2-40B4-BE49-F238E27FC236}">
                <a16:creationId xmlns:a16="http://schemas.microsoft.com/office/drawing/2014/main" id="{09FF97CF-74E0-0B7C-C54F-D33B962180A0}"/>
              </a:ext>
            </a:extLst>
          </p:cNvPr>
          <p:cNvSpPr>
            <a:spLocks noGrp="1"/>
          </p:cNvSpPr>
          <p:nvPr>
            <p:ph type="subTitle" idx="1"/>
          </p:nvPr>
        </p:nvSpPr>
        <p:spPr/>
        <p:txBody>
          <a:bodyPr/>
          <a:lstStyle/>
          <a:p>
            <a:r>
              <a:rPr lang="fr-FR" dirty="0"/>
              <a:t>Noter ici le sous-titre de la présentation</a:t>
            </a:r>
          </a:p>
          <a:p>
            <a:r>
              <a:rPr lang="fr-FR" dirty="0"/>
              <a:t>sur plusieurs lignes si besoin</a:t>
            </a:r>
          </a:p>
        </p:txBody>
      </p:sp>
      <p:sp>
        <p:nvSpPr>
          <p:cNvPr id="6" name="Espace réservé du pied de page 5">
            <a:extLst>
              <a:ext uri="{FF2B5EF4-FFF2-40B4-BE49-F238E27FC236}">
                <a16:creationId xmlns:a16="http://schemas.microsoft.com/office/drawing/2014/main" id="{F17C328B-889D-962F-25D7-5AA13C68B019}"/>
              </a:ext>
            </a:extLst>
          </p:cNvPr>
          <p:cNvSpPr>
            <a:spLocks noGrp="1"/>
          </p:cNvSpPr>
          <p:nvPr>
            <p:ph type="ftr" sz="quarter" idx="11"/>
          </p:nvPr>
        </p:nvSpPr>
        <p:spPr/>
        <p:txBody>
          <a:bodyPr/>
          <a:lstStyle/>
          <a:p>
            <a:r>
              <a:rPr lang="fr-FR" dirty="0"/>
              <a:t>Aller dans Insertion &gt; Pied de page pour compléter ce champ</a:t>
            </a:r>
          </a:p>
        </p:txBody>
      </p:sp>
      <p:sp>
        <p:nvSpPr>
          <p:cNvPr id="4" name="Espace réservé du texte 3">
            <a:extLst>
              <a:ext uri="{FF2B5EF4-FFF2-40B4-BE49-F238E27FC236}">
                <a16:creationId xmlns:a16="http://schemas.microsoft.com/office/drawing/2014/main" id="{30DCB0FF-6B9E-5202-C538-8AB1E35287B9}"/>
              </a:ext>
            </a:extLst>
          </p:cNvPr>
          <p:cNvSpPr>
            <a:spLocks noGrp="1"/>
          </p:cNvSpPr>
          <p:nvPr>
            <p:ph type="body" sz="quarter" idx="15"/>
          </p:nvPr>
        </p:nvSpPr>
        <p:spPr/>
        <p:txBody>
          <a:bodyPr/>
          <a:lstStyle/>
          <a:p>
            <a:r>
              <a:rPr lang="fr-FR" dirty="0"/>
              <a:t>Prénom NOM – Nom de la direction</a:t>
            </a:r>
          </a:p>
        </p:txBody>
      </p:sp>
    </p:spTree>
    <p:extLst>
      <p:ext uri="{BB962C8B-B14F-4D97-AF65-F5344CB8AC3E}">
        <p14:creationId xmlns:p14="http://schemas.microsoft.com/office/powerpoint/2010/main" val="34354255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784221EB-4E2A-5B25-01DB-5F9C0E7E6975}"/>
              </a:ext>
            </a:extLst>
          </p:cNvPr>
          <p:cNvSpPr>
            <a:spLocks noGrp="1"/>
          </p:cNvSpPr>
          <p:nvPr>
            <p:ph type="title"/>
          </p:nvPr>
        </p:nvSpPr>
        <p:spPr/>
        <p:txBody>
          <a:bodyPr/>
          <a:lstStyle/>
          <a:p>
            <a:r>
              <a:rPr lang="fr-FR" dirty="0"/>
              <a:t>Noter ici le titre de la slide,</a:t>
            </a:r>
            <a:br>
              <a:rPr lang="fr-FR" dirty="0"/>
            </a:br>
            <a:r>
              <a:rPr lang="fr-FR" dirty="0"/>
              <a:t>sur 2 lignes maximum</a:t>
            </a:r>
          </a:p>
        </p:txBody>
      </p:sp>
      <p:sp>
        <p:nvSpPr>
          <p:cNvPr id="8" name="Espace réservé du contenu 7">
            <a:extLst>
              <a:ext uri="{FF2B5EF4-FFF2-40B4-BE49-F238E27FC236}">
                <a16:creationId xmlns:a16="http://schemas.microsoft.com/office/drawing/2014/main" id="{D49DF5E0-8340-5EE0-A2D4-C6D81F26FD33}"/>
              </a:ext>
            </a:extLst>
          </p:cNvPr>
          <p:cNvSpPr>
            <a:spLocks noGrp="1"/>
          </p:cNvSpPr>
          <p:nvPr>
            <p:ph idx="1"/>
          </p:nvPr>
        </p:nvSpPr>
        <p:spPr/>
        <p:txBody>
          <a:bodyPr/>
          <a:lstStyle/>
          <a:p>
            <a:r>
              <a:rPr lang="fr-FR" dirty="0"/>
              <a:t>Titre bien visible</a:t>
            </a:r>
          </a:p>
          <a:p>
            <a:pPr lvl="1"/>
            <a:r>
              <a:rPr lang="fr-FR" dirty="0"/>
              <a:t>Un deuxième niveau de titre</a:t>
            </a:r>
          </a:p>
          <a:p>
            <a:pPr lvl="2"/>
            <a:r>
              <a:rPr lang="fr-FR" dirty="0"/>
              <a:t>Ensuite vient le texte courant. C’est ce style qui doit servir pour les paragraphes de textes. Ensuite vient le texte courant.</a:t>
            </a:r>
          </a:p>
          <a:p>
            <a:pPr lvl="2"/>
            <a:r>
              <a:rPr lang="fr-FR" dirty="0"/>
              <a:t>C’est ce style qui doit servir pour les paragraphes de textes.</a:t>
            </a:r>
          </a:p>
        </p:txBody>
      </p:sp>
      <p:sp>
        <p:nvSpPr>
          <p:cNvPr id="5" name="Espace réservé du pied de page 4">
            <a:extLst>
              <a:ext uri="{FF2B5EF4-FFF2-40B4-BE49-F238E27FC236}">
                <a16:creationId xmlns:a16="http://schemas.microsoft.com/office/drawing/2014/main" id="{1C518C61-19E2-8721-96D4-188E52D4BAC2}"/>
              </a:ext>
            </a:extLst>
          </p:cNvPr>
          <p:cNvSpPr>
            <a:spLocks noGrp="1"/>
          </p:cNvSpPr>
          <p:nvPr>
            <p:ph type="ftr" sz="quarter" idx="11"/>
          </p:nvPr>
        </p:nvSpPr>
        <p:spPr/>
        <p:txBody>
          <a:bodyPr/>
          <a:lstStyle/>
          <a:p>
            <a:r>
              <a:rPr lang="fr-FR"/>
              <a:t>Aller dans Insertion &gt; Pied de page pour compléter ce champ</a:t>
            </a:r>
            <a:endParaRPr lang="fr-FR" dirty="0"/>
          </a:p>
        </p:txBody>
      </p:sp>
      <p:sp>
        <p:nvSpPr>
          <p:cNvPr id="6" name="Espace réservé du numéro de diapositive 5">
            <a:extLst>
              <a:ext uri="{FF2B5EF4-FFF2-40B4-BE49-F238E27FC236}">
                <a16:creationId xmlns:a16="http://schemas.microsoft.com/office/drawing/2014/main" id="{1FE1C246-5328-1DB4-B4BE-0A3F30097091}"/>
              </a:ext>
            </a:extLst>
          </p:cNvPr>
          <p:cNvSpPr>
            <a:spLocks noGrp="1"/>
          </p:cNvSpPr>
          <p:nvPr>
            <p:ph type="sldNum" sz="quarter" idx="12"/>
          </p:nvPr>
        </p:nvSpPr>
        <p:spPr/>
        <p:txBody>
          <a:bodyPr/>
          <a:lstStyle/>
          <a:p>
            <a:fld id="{D20695E2-BFCA-4B18-9E5A-192070118646}" type="slidenum">
              <a:rPr lang="fr-FR" smtClean="0"/>
              <a:pPr/>
              <a:t>10</a:t>
            </a:fld>
            <a:endParaRPr lang="fr-FR" dirty="0"/>
          </a:p>
        </p:txBody>
      </p:sp>
      <p:sp>
        <p:nvSpPr>
          <p:cNvPr id="2" name="Espace réservé du contenu 1">
            <a:extLst>
              <a:ext uri="{FF2B5EF4-FFF2-40B4-BE49-F238E27FC236}">
                <a16:creationId xmlns:a16="http://schemas.microsoft.com/office/drawing/2014/main" id="{42447D0A-E653-878D-AD3E-A250B40FB306}"/>
              </a:ext>
            </a:extLst>
          </p:cNvPr>
          <p:cNvSpPr>
            <a:spLocks noGrp="1"/>
          </p:cNvSpPr>
          <p:nvPr>
            <p:ph idx="13"/>
          </p:nvPr>
        </p:nvSpPr>
        <p:spPr/>
        <p:txBody>
          <a:bodyPr/>
          <a:lstStyle/>
          <a:p>
            <a:r>
              <a:rPr lang="fr-FR" dirty="0"/>
              <a:t>Titre bien visible</a:t>
            </a:r>
          </a:p>
          <a:p>
            <a:pPr lvl="1"/>
            <a:r>
              <a:rPr lang="fr-FR" dirty="0"/>
              <a:t>Un deuxième niveau de titre</a:t>
            </a:r>
          </a:p>
          <a:p>
            <a:pPr lvl="2"/>
            <a:r>
              <a:rPr lang="fr-FR" dirty="0"/>
              <a:t>Ensuite vient le texte courant. C’est ce style qui doit servir pour les paragraphes de textes. Ensuite vient le texte courant.</a:t>
            </a:r>
          </a:p>
          <a:p>
            <a:pPr lvl="2"/>
            <a:r>
              <a:rPr lang="fr-FR" dirty="0"/>
              <a:t>C’est ce style qui doit servir pour les paragraphes de textes.</a:t>
            </a:r>
          </a:p>
        </p:txBody>
      </p:sp>
      <p:sp>
        <p:nvSpPr>
          <p:cNvPr id="3" name="Espace réservé du contenu 2">
            <a:extLst>
              <a:ext uri="{FF2B5EF4-FFF2-40B4-BE49-F238E27FC236}">
                <a16:creationId xmlns:a16="http://schemas.microsoft.com/office/drawing/2014/main" id="{43208DE2-4BC3-B67D-ADE1-23FE90302FB9}"/>
              </a:ext>
            </a:extLst>
          </p:cNvPr>
          <p:cNvSpPr>
            <a:spLocks noGrp="1"/>
          </p:cNvSpPr>
          <p:nvPr>
            <p:ph idx="14"/>
          </p:nvPr>
        </p:nvSpPr>
        <p:spPr/>
        <p:txBody>
          <a:bodyPr/>
          <a:lstStyle/>
          <a:p>
            <a:r>
              <a:rPr lang="fr-FR" dirty="0"/>
              <a:t>Titre bien visible</a:t>
            </a:r>
          </a:p>
          <a:p>
            <a:pPr lvl="1"/>
            <a:r>
              <a:rPr lang="fr-FR" dirty="0"/>
              <a:t>Un deuxième niveau de titre</a:t>
            </a:r>
          </a:p>
          <a:p>
            <a:pPr lvl="2"/>
            <a:r>
              <a:rPr lang="fr-FR" dirty="0"/>
              <a:t>Ensuite vient le texte courant. C’est ce style qui doit servir pour les paragraphes de textes. Ensuite vient le texte courant.</a:t>
            </a:r>
          </a:p>
          <a:p>
            <a:pPr lvl="2"/>
            <a:r>
              <a:rPr lang="fr-FR" dirty="0"/>
              <a:t>C’est ce style qui doit servir pour les paragraphes de textes.</a:t>
            </a:r>
          </a:p>
        </p:txBody>
      </p:sp>
      <p:sp>
        <p:nvSpPr>
          <p:cNvPr id="9" name="Espace réservé du contenu 8">
            <a:extLst>
              <a:ext uri="{FF2B5EF4-FFF2-40B4-BE49-F238E27FC236}">
                <a16:creationId xmlns:a16="http://schemas.microsoft.com/office/drawing/2014/main" id="{074A888F-88AD-7355-D0EF-B9152E24FE1A}"/>
              </a:ext>
            </a:extLst>
          </p:cNvPr>
          <p:cNvSpPr>
            <a:spLocks noGrp="1"/>
          </p:cNvSpPr>
          <p:nvPr>
            <p:ph idx="15"/>
          </p:nvPr>
        </p:nvSpPr>
        <p:spPr/>
        <p:txBody>
          <a:bodyPr/>
          <a:lstStyle/>
          <a:p>
            <a:r>
              <a:rPr lang="fr-FR" dirty="0"/>
              <a:t>Titre bien visible</a:t>
            </a:r>
          </a:p>
          <a:p>
            <a:pPr lvl="1"/>
            <a:r>
              <a:rPr lang="fr-FR" dirty="0"/>
              <a:t>Un deuxième niveau de titre</a:t>
            </a:r>
          </a:p>
          <a:p>
            <a:pPr lvl="2"/>
            <a:r>
              <a:rPr lang="fr-FR" dirty="0"/>
              <a:t>Ensuite vient le texte courant. C’est ce style qui doit servir pour les paragraphes de textes. Ensuite vient le texte courant.</a:t>
            </a:r>
          </a:p>
          <a:p>
            <a:pPr lvl="2"/>
            <a:r>
              <a:rPr lang="fr-FR" dirty="0"/>
              <a:t>C’est ce style qui doit servir pour les paragraphes de textes.</a:t>
            </a:r>
          </a:p>
        </p:txBody>
      </p:sp>
    </p:spTree>
    <p:extLst>
      <p:ext uri="{BB962C8B-B14F-4D97-AF65-F5344CB8AC3E}">
        <p14:creationId xmlns:p14="http://schemas.microsoft.com/office/powerpoint/2010/main" val="8309916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784221EB-4E2A-5B25-01DB-5F9C0E7E6975}"/>
              </a:ext>
            </a:extLst>
          </p:cNvPr>
          <p:cNvSpPr>
            <a:spLocks noGrp="1"/>
          </p:cNvSpPr>
          <p:nvPr>
            <p:ph type="title"/>
          </p:nvPr>
        </p:nvSpPr>
        <p:spPr/>
        <p:txBody>
          <a:bodyPr/>
          <a:lstStyle/>
          <a:p>
            <a:r>
              <a:rPr lang="fr-FR" dirty="0"/>
              <a:t>Noter ici le titre de la slide,</a:t>
            </a:r>
            <a:br>
              <a:rPr lang="fr-FR" dirty="0"/>
            </a:br>
            <a:r>
              <a:rPr lang="fr-FR" dirty="0"/>
              <a:t>sur 2 lignes maximum</a:t>
            </a:r>
          </a:p>
        </p:txBody>
      </p:sp>
      <p:sp>
        <p:nvSpPr>
          <p:cNvPr id="8" name="Espace réservé du contenu 7">
            <a:extLst>
              <a:ext uri="{FF2B5EF4-FFF2-40B4-BE49-F238E27FC236}">
                <a16:creationId xmlns:a16="http://schemas.microsoft.com/office/drawing/2014/main" id="{D49DF5E0-8340-5EE0-A2D4-C6D81F26FD33}"/>
              </a:ext>
            </a:extLst>
          </p:cNvPr>
          <p:cNvSpPr>
            <a:spLocks noGrp="1"/>
          </p:cNvSpPr>
          <p:nvPr>
            <p:ph idx="1"/>
          </p:nvPr>
        </p:nvSpPr>
        <p:spPr/>
        <p:txBody>
          <a:bodyPr/>
          <a:lstStyle/>
          <a:p>
            <a:r>
              <a:rPr lang="fr-FR" dirty="0"/>
              <a:t>Un premier niveau de titre bien visible dans la slide</a:t>
            </a:r>
          </a:p>
          <a:p>
            <a:pPr lvl="1"/>
            <a:r>
              <a:rPr lang="fr-FR" dirty="0"/>
              <a:t>Un deuxième niveau de titre si besoin</a:t>
            </a:r>
          </a:p>
          <a:p>
            <a:pPr lvl="2"/>
            <a:r>
              <a:rPr lang="fr-FR" dirty="0"/>
              <a:t>Ensuite vient le texte courant. C’est ce style qui doit servir pour les paragraphes de textes. Ensuite vient le texte courant. C’est ce style qui doit servir pour les paragraphes de textes. Ensuite vient le texte courant. C’est ce style qui doit servir pour les paragraphes de textes.</a:t>
            </a:r>
          </a:p>
          <a:p>
            <a:pPr lvl="3"/>
            <a:r>
              <a:rPr lang="fr-FR" dirty="0"/>
              <a:t>Les listes à puce restent dans le style du texte courant, mais avec une puce.</a:t>
            </a:r>
          </a:p>
          <a:p>
            <a:pPr lvl="3"/>
            <a:r>
              <a:rPr lang="fr-FR" dirty="0"/>
              <a:t>Les listes à puce restent dans le style du texte courant.</a:t>
            </a:r>
          </a:p>
          <a:p>
            <a:pPr lvl="4"/>
            <a:r>
              <a:rPr lang="fr-FR" dirty="0"/>
              <a:t>Enfin, un dernier style si besoin pour les énumérations.</a:t>
            </a:r>
          </a:p>
          <a:p>
            <a:pPr lvl="3"/>
            <a:endParaRPr lang="fr-FR" dirty="0"/>
          </a:p>
          <a:p>
            <a:pPr lvl="2"/>
            <a:endParaRPr lang="fr-FR" dirty="0"/>
          </a:p>
          <a:p>
            <a:pPr lvl="2"/>
            <a:endParaRPr lang="fr-FR" dirty="0"/>
          </a:p>
        </p:txBody>
      </p:sp>
      <p:sp>
        <p:nvSpPr>
          <p:cNvPr id="5" name="Espace réservé du pied de page 4">
            <a:extLst>
              <a:ext uri="{FF2B5EF4-FFF2-40B4-BE49-F238E27FC236}">
                <a16:creationId xmlns:a16="http://schemas.microsoft.com/office/drawing/2014/main" id="{1C518C61-19E2-8721-96D4-188E52D4BAC2}"/>
              </a:ext>
            </a:extLst>
          </p:cNvPr>
          <p:cNvSpPr>
            <a:spLocks noGrp="1"/>
          </p:cNvSpPr>
          <p:nvPr>
            <p:ph type="ftr" sz="quarter" idx="11"/>
          </p:nvPr>
        </p:nvSpPr>
        <p:spPr/>
        <p:txBody>
          <a:bodyPr/>
          <a:lstStyle/>
          <a:p>
            <a:r>
              <a:rPr lang="fr-FR"/>
              <a:t>Aller dans Insertion &gt; Pied de page pour compléter ce champ</a:t>
            </a:r>
            <a:endParaRPr lang="fr-FR" dirty="0"/>
          </a:p>
        </p:txBody>
      </p:sp>
      <p:sp>
        <p:nvSpPr>
          <p:cNvPr id="6" name="Espace réservé du numéro de diapositive 5">
            <a:extLst>
              <a:ext uri="{FF2B5EF4-FFF2-40B4-BE49-F238E27FC236}">
                <a16:creationId xmlns:a16="http://schemas.microsoft.com/office/drawing/2014/main" id="{1FE1C246-5328-1DB4-B4BE-0A3F30097091}"/>
              </a:ext>
            </a:extLst>
          </p:cNvPr>
          <p:cNvSpPr>
            <a:spLocks noGrp="1"/>
          </p:cNvSpPr>
          <p:nvPr>
            <p:ph type="sldNum" sz="quarter" idx="12"/>
          </p:nvPr>
        </p:nvSpPr>
        <p:spPr/>
        <p:txBody>
          <a:bodyPr/>
          <a:lstStyle/>
          <a:p>
            <a:fld id="{D20695E2-BFCA-4B18-9E5A-192070118646}" type="slidenum">
              <a:rPr lang="fr-FR" smtClean="0"/>
              <a:pPr/>
              <a:t>11</a:t>
            </a:fld>
            <a:endParaRPr lang="fr-FR" dirty="0"/>
          </a:p>
        </p:txBody>
      </p:sp>
    </p:spTree>
    <p:extLst>
      <p:ext uri="{BB962C8B-B14F-4D97-AF65-F5344CB8AC3E}">
        <p14:creationId xmlns:p14="http://schemas.microsoft.com/office/powerpoint/2010/main" val="21031860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784221EB-4E2A-5B25-01DB-5F9C0E7E6975}"/>
              </a:ext>
            </a:extLst>
          </p:cNvPr>
          <p:cNvSpPr>
            <a:spLocks noGrp="1"/>
          </p:cNvSpPr>
          <p:nvPr>
            <p:ph type="title"/>
          </p:nvPr>
        </p:nvSpPr>
        <p:spPr/>
        <p:txBody>
          <a:bodyPr/>
          <a:lstStyle/>
          <a:p>
            <a:r>
              <a:rPr lang="fr-FR" dirty="0"/>
              <a:t>Noter ici le titre de la slide,</a:t>
            </a:r>
            <a:br>
              <a:rPr lang="fr-FR" dirty="0"/>
            </a:br>
            <a:r>
              <a:rPr lang="fr-FR" dirty="0"/>
              <a:t>sur 2 lignes maximum</a:t>
            </a:r>
          </a:p>
        </p:txBody>
      </p:sp>
      <p:sp>
        <p:nvSpPr>
          <p:cNvPr id="5" name="Espace réservé du pied de page 4">
            <a:extLst>
              <a:ext uri="{FF2B5EF4-FFF2-40B4-BE49-F238E27FC236}">
                <a16:creationId xmlns:a16="http://schemas.microsoft.com/office/drawing/2014/main" id="{1C518C61-19E2-8721-96D4-188E52D4BAC2}"/>
              </a:ext>
            </a:extLst>
          </p:cNvPr>
          <p:cNvSpPr>
            <a:spLocks noGrp="1"/>
          </p:cNvSpPr>
          <p:nvPr>
            <p:ph type="ftr" sz="quarter" idx="11"/>
          </p:nvPr>
        </p:nvSpPr>
        <p:spPr/>
        <p:txBody>
          <a:bodyPr/>
          <a:lstStyle/>
          <a:p>
            <a:r>
              <a:rPr lang="fr-FR"/>
              <a:t>Aller dans Insertion &gt; Pied de page pour compléter ce champ</a:t>
            </a:r>
            <a:endParaRPr lang="fr-FR" dirty="0"/>
          </a:p>
        </p:txBody>
      </p:sp>
      <p:sp>
        <p:nvSpPr>
          <p:cNvPr id="6" name="Espace réservé du numéro de diapositive 5">
            <a:extLst>
              <a:ext uri="{FF2B5EF4-FFF2-40B4-BE49-F238E27FC236}">
                <a16:creationId xmlns:a16="http://schemas.microsoft.com/office/drawing/2014/main" id="{1FE1C246-5328-1DB4-B4BE-0A3F30097091}"/>
              </a:ext>
            </a:extLst>
          </p:cNvPr>
          <p:cNvSpPr>
            <a:spLocks noGrp="1"/>
          </p:cNvSpPr>
          <p:nvPr>
            <p:ph type="sldNum" sz="quarter" idx="12"/>
          </p:nvPr>
        </p:nvSpPr>
        <p:spPr/>
        <p:txBody>
          <a:bodyPr/>
          <a:lstStyle/>
          <a:p>
            <a:fld id="{D20695E2-BFCA-4B18-9E5A-192070118646}" type="slidenum">
              <a:rPr lang="fr-FR" smtClean="0"/>
              <a:pPr/>
              <a:t>12</a:t>
            </a:fld>
            <a:endParaRPr lang="fr-FR" dirty="0"/>
          </a:p>
        </p:txBody>
      </p:sp>
      <p:sp>
        <p:nvSpPr>
          <p:cNvPr id="8" name="Espace réservé du contenu 7">
            <a:extLst>
              <a:ext uri="{FF2B5EF4-FFF2-40B4-BE49-F238E27FC236}">
                <a16:creationId xmlns:a16="http://schemas.microsoft.com/office/drawing/2014/main" id="{D49DF5E0-8340-5EE0-A2D4-C6D81F26FD33}"/>
              </a:ext>
            </a:extLst>
          </p:cNvPr>
          <p:cNvSpPr>
            <a:spLocks noGrp="1"/>
          </p:cNvSpPr>
          <p:nvPr>
            <p:ph sz="half" idx="1"/>
          </p:nvPr>
        </p:nvSpPr>
        <p:spPr/>
        <p:txBody>
          <a:bodyPr/>
          <a:lstStyle/>
          <a:p>
            <a:r>
              <a:rPr lang="fr-FR" dirty="0"/>
              <a:t>Un premier niveau de titre bien visible dans la slide</a:t>
            </a:r>
          </a:p>
          <a:p>
            <a:pPr lvl="1"/>
            <a:r>
              <a:rPr lang="fr-FR" dirty="0"/>
              <a:t>Un deuxième niveau de titre si besoin</a:t>
            </a:r>
          </a:p>
          <a:p>
            <a:pPr lvl="2"/>
            <a:r>
              <a:rPr lang="fr-FR" dirty="0"/>
              <a:t>Ensuite vient le texte courant. C’est ce style qui doit servir pour les paragraphes de textes. Ensuite vient le texte courant.</a:t>
            </a:r>
          </a:p>
          <a:p>
            <a:pPr lvl="3"/>
            <a:r>
              <a:rPr lang="fr-FR" dirty="0"/>
              <a:t>Les listes à puce restent dans le style du texte courant, mais avec une puce.</a:t>
            </a:r>
          </a:p>
          <a:p>
            <a:pPr lvl="3"/>
            <a:r>
              <a:rPr lang="fr-FR" dirty="0"/>
              <a:t>Les listes à puce restent dans le style du texte courant.</a:t>
            </a:r>
          </a:p>
          <a:p>
            <a:pPr lvl="4"/>
            <a:r>
              <a:rPr lang="fr-FR" dirty="0"/>
              <a:t>Enfin, un dernier style si besoin pour les énumérations.</a:t>
            </a:r>
          </a:p>
        </p:txBody>
      </p:sp>
      <p:sp>
        <p:nvSpPr>
          <p:cNvPr id="2" name="Espace réservé du contenu 1">
            <a:extLst>
              <a:ext uri="{FF2B5EF4-FFF2-40B4-BE49-F238E27FC236}">
                <a16:creationId xmlns:a16="http://schemas.microsoft.com/office/drawing/2014/main" id="{42447D0A-E653-878D-AD3E-A250B40FB306}"/>
              </a:ext>
            </a:extLst>
          </p:cNvPr>
          <p:cNvSpPr>
            <a:spLocks noGrp="1"/>
          </p:cNvSpPr>
          <p:nvPr>
            <p:ph sz="half" idx="13"/>
          </p:nvPr>
        </p:nvSpPr>
        <p:spPr/>
        <p:txBody>
          <a:bodyPr/>
          <a:lstStyle/>
          <a:p>
            <a:r>
              <a:rPr lang="fr-FR" dirty="0"/>
              <a:t>Un premier niveau de titre bien visible dans la slide</a:t>
            </a:r>
          </a:p>
          <a:p>
            <a:pPr lvl="1"/>
            <a:r>
              <a:rPr lang="fr-FR" dirty="0"/>
              <a:t>Un deuxième niveau de titre si besoin</a:t>
            </a:r>
          </a:p>
          <a:p>
            <a:pPr lvl="2"/>
            <a:r>
              <a:rPr lang="fr-FR" dirty="0"/>
              <a:t>Ensuite vient le texte courant. C’est ce style qui doit servir pour les paragraphes de textes. Ensuite vient le texte courant.</a:t>
            </a:r>
          </a:p>
          <a:p>
            <a:pPr lvl="3"/>
            <a:r>
              <a:rPr lang="fr-FR" dirty="0"/>
              <a:t>Les listes à puce restent dans le style du texte courant, mais avec une puce.</a:t>
            </a:r>
          </a:p>
          <a:p>
            <a:pPr lvl="3"/>
            <a:r>
              <a:rPr lang="fr-FR" dirty="0"/>
              <a:t>Les listes à puce restent dans le style du texte courant.</a:t>
            </a:r>
          </a:p>
          <a:p>
            <a:pPr lvl="4"/>
            <a:r>
              <a:rPr lang="fr-FR" dirty="0"/>
              <a:t>Enfin, un dernier style si besoin pour les énumérations.</a:t>
            </a:r>
          </a:p>
        </p:txBody>
      </p:sp>
    </p:spTree>
    <p:extLst>
      <p:ext uri="{BB962C8B-B14F-4D97-AF65-F5344CB8AC3E}">
        <p14:creationId xmlns:p14="http://schemas.microsoft.com/office/powerpoint/2010/main" val="1915241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784221EB-4E2A-5B25-01DB-5F9C0E7E6975}"/>
              </a:ext>
            </a:extLst>
          </p:cNvPr>
          <p:cNvSpPr>
            <a:spLocks noGrp="1"/>
          </p:cNvSpPr>
          <p:nvPr>
            <p:ph type="title"/>
          </p:nvPr>
        </p:nvSpPr>
        <p:spPr/>
        <p:txBody>
          <a:bodyPr/>
          <a:lstStyle/>
          <a:p>
            <a:r>
              <a:rPr lang="fr-FR" dirty="0"/>
              <a:t>Noter ici le titre de la slide,</a:t>
            </a:r>
            <a:br>
              <a:rPr lang="fr-FR" dirty="0"/>
            </a:br>
            <a:r>
              <a:rPr lang="fr-FR" dirty="0"/>
              <a:t>sur 2 lignes maximum</a:t>
            </a:r>
          </a:p>
        </p:txBody>
      </p:sp>
      <p:sp>
        <p:nvSpPr>
          <p:cNvPr id="5" name="Espace réservé du pied de page 4">
            <a:extLst>
              <a:ext uri="{FF2B5EF4-FFF2-40B4-BE49-F238E27FC236}">
                <a16:creationId xmlns:a16="http://schemas.microsoft.com/office/drawing/2014/main" id="{1C518C61-19E2-8721-96D4-188E52D4BAC2}"/>
              </a:ext>
            </a:extLst>
          </p:cNvPr>
          <p:cNvSpPr>
            <a:spLocks noGrp="1"/>
          </p:cNvSpPr>
          <p:nvPr>
            <p:ph type="ftr" sz="quarter" idx="11"/>
          </p:nvPr>
        </p:nvSpPr>
        <p:spPr/>
        <p:txBody>
          <a:bodyPr/>
          <a:lstStyle/>
          <a:p>
            <a:r>
              <a:rPr lang="fr-FR"/>
              <a:t>Aller dans Insertion &gt; Pied de page pour compléter ce champ</a:t>
            </a:r>
            <a:endParaRPr lang="fr-FR" dirty="0"/>
          </a:p>
        </p:txBody>
      </p:sp>
      <p:sp>
        <p:nvSpPr>
          <p:cNvPr id="6" name="Espace réservé du numéro de diapositive 5">
            <a:extLst>
              <a:ext uri="{FF2B5EF4-FFF2-40B4-BE49-F238E27FC236}">
                <a16:creationId xmlns:a16="http://schemas.microsoft.com/office/drawing/2014/main" id="{1FE1C246-5328-1DB4-B4BE-0A3F30097091}"/>
              </a:ext>
            </a:extLst>
          </p:cNvPr>
          <p:cNvSpPr>
            <a:spLocks noGrp="1"/>
          </p:cNvSpPr>
          <p:nvPr>
            <p:ph type="sldNum" sz="quarter" idx="12"/>
          </p:nvPr>
        </p:nvSpPr>
        <p:spPr/>
        <p:txBody>
          <a:bodyPr/>
          <a:lstStyle/>
          <a:p>
            <a:fld id="{D20695E2-BFCA-4B18-9E5A-192070118646}" type="slidenum">
              <a:rPr lang="fr-FR" smtClean="0"/>
              <a:pPr/>
              <a:t>13</a:t>
            </a:fld>
            <a:endParaRPr lang="fr-FR" dirty="0"/>
          </a:p>
        </p:txBody>
      </p:sp>
      <p:sp>
        <p:nvSpPr>
          <p:cNvPr id="8" name="Espace réservé du contenu 7">
            <a:extLst>
              <a:ext uri="{FF2B5EF4-FFF2-40B4-BE49-F238E27FC236}">
                <a16:creationId xmlns:a16="http://schemas.microsoft.com/office/drawing/2014/main" id="{D49DF5E0-8340-5EE0-A2D4-C6D81F26FD33}"/>
              </a:ext>
            </a:extLst>
          </p:cNvPr>
          <p:cNvSpPr>
            <a:spLocks noGrp="1"/>
          </p:cNvSpPr>
          <p:nvPr>
            <p:ph sz="half" idx="1"/>
          </p:nvPr>
        </p:nvSpPr>
        <p:spPr/>
        <p:txBody>
          <a:bodyPr/>
          <a:lstStyle/>
          <a:p>
            <a:r>
              <a:rPr lang="fr-FR" dirty="0"/>
              <a:t>Titre bien visible</a:t>
            </a:r>
          </a:p>
          <a:p>
            <a:pPr lvl="1"/>
            <a:r>
              <a:rPr lang="fr-FR" dirty="0"/>
              <a:t>Un deuxième niveau</a:t>
            </a:r>
            <a:br>
              <a:rPr lang="fr-FR" dirty="0"/>
            </a:br>
            <a:r>
              <a:rPr lang="fr-FR" dirty="0"/>
              <a:t>de titre si besoin</a:t>
            </a:r>
          </a:p>
          <a:p>
            <a:pPr lvl="2"/>
            <a:r>
              <a:rPr lang="fr-FR" dirty="0"/>
              <a:t>Ensuite vient le texte courant. C’est ce style qui doit servir pour les paragraphes de textes. Ensuite vient le texte courant.</a:t>
            </a:r>
          </a:p>
          <a:p>
            <a:pPr lvl="3"/>
            <a:r>
              <a:rPr lang="fr-FR" dirty="0"/>
              <a:t>Les listes à puce restent dans le style</a:t>
            </a:r>
          </a:p>
          <a:p>
            <a:pPr lvl="3"/>
            <a:r>
              <a:rPr lang="fr-FR" dirty="0"/>
              <a:t>Les listes à puce</a:t>
            </a:r>
          </a:p>
          <a:p>
            <a:pPr lvl="4"/>
            <a:r>
              <a:rPr lang="fr-FR" dirty="0"/>
              <a:t>Enfin, un dernier style si besoin pour les énumérations.</a:t>
            </a:r>
          </a:p>
        </p:txBody>
      </p:sp>
      <p:sp>
        <p:nvSpPr>
          <p:cNvPr id="2" name="Espace réservé du contenu 1">
            <a:extLst>
              <a:ext uri="{FF2B5EF4-FFF2-40B4-BE49-F238E27FC236}">
                <a16:creationId xmlns:a16="http://schemas.microsoft.com/office/drawing/2014/main" id="{42447D0A-E653-878D-AD3E-A250B40FB306}"/>
              </a:ext>
            </a:extLst>
          </p:cNvPr>
          <p:cNvSpPr>
            <a:spLocks noGrp="1"/>
          </p:cNvSpPr>
          <p:nvPr>
            <p:ph sz="half" idx="15"/>
          </p:nvPr>
        </p:nvSpPr>
        <p:spPr/>
        <p:txBody>
          <a:bodyPr/>
          <a:lstStyle/>
          <a:p>
            <a:r>
              <a:rPr lang="fr-FR" dirty="0"/>
              <a:t>Titre bien visible</a:t>
            </a:r>
          </a:p>
          <a:p>
            <a:pPr lvl="1"/>
            <a:r>
              <a:rPr lang="fr-FR" dirty="0"/>
              <a:t>Un deuxième niveau</a:t>
            </a:r>
            <a:br>
              <a:rPr lang="fr-FR" dirty="0"/>
            </a:br>
            <a:r>
              <a:rPr lang="fr-FR" dirty="0"/>
              <a:t>de titre si besoin</a:t>
            </a:r>
          </a:p>
          <a:p>
            <a:pPr lvl="2"/>
            <a:r>
              <a:rPr lang="fr-FR" dirty="0"/>
              <a:t>Ensuite vient le texte courant. C’est ce style qui doit servir pour les paragraphes de textes. Ensuite vient le texte courant.</a:t>
            </a:r>
          </a:p>
          <a:p>
            <a:pPr lvl="3"/>
            <a:r>
              <a:rPr lang="fr-FR" dirty="0"/>
              <a:t>Les listes à puce restent dans le style</a:t>
            </a:r>
          </a:p>
          <a:p>
            <a:pPr lvl="3"/>
            <a:r>
              <a:rPr lang="fr-FR" dirty="0"/>
              <a:t>Les listes à puce</a:t>
            </a:r>
          </a:p>
          <a:p>
            <a:pPr lvl="4"/>
            <a:r>
              <a:rPr lang="fr-FR" dirty="0"/>
              <a:t>Enfin, un dernier style si besoin pour les énumérations.</a:t>
            </a:r>
          </a:p>
        </p:txBody>
      </p:sp>
      <p:sp>
        <p:nvSpPr>
          <p:cNvPr id="3" name="Espace réservé du contenu 2">
            <a:extLst>
              <a:ext uri="{FF2B5EF4-FFF2-40B4-BE49-F238E27FC236}">
                <a16:creationId xmlns:a16="http://schemas.microsoft.com/office/drawing/2014/main" id="{43208DE2-4BC3-B67D-ADE1-23FE90302FB9}"/>
              </a:ext>
            </a:extLst>
          </p:cNvPr>
          <p:cNvSpPr>
            <a:spLocks noGrp="1"/>
          </p:cNvSpPr>
          <p:nvPr>
            <p:ph sz="half" idx="16"/>
          </p:nvPr>
        </p:nvSpPr>
        <p:spPr/>
        <p:txBody>
          <a:bodyPr/>
          <a:lstStyle/>
          <a:p>
            <a:r>
              <a:rPr lang="fr-FR" dirty="0"/>
              <a:t>Titre bien visible</a:t>
            </a:r>
          </a:p>
          <a:p>
            <a:pPr lvl="1"/>
            <a:r>
              <a:rPr lang="fr-FR" dirty="0"/>
              <a:t>Un deuxième niveau</a:t>
            </a:r>
            <a:br>
              <a:rPr lang="fr-FR" dirty="0"/>
            </a:br>
            <a:r>
              <a:rPr lang="fr-FR" dirty="0"/>
              <a:t>de titre si besoin</a:t>
            </a:r>
          </a:p>
          <a:p>
            <a:pPr lvl="2"/>
            <a:r>
              <a:rPr lang="fr-FR" dirty="0"/>
              <a:t>Ensuite vient le texte courant. C’est ce style qui doit servir pour les paragraphes de textes. Ensuite vient le texte courant.</a:t>
            </a:r>
          </a:p>
          <a:p>
            <a:pPr lvl="3"/>
            <a:r>
              <a:rPr lang="fr-FR" dirty="0"/>
              <a:t>Les listes à puce restent dans le style</a:t>
            </a:r>
          </a:p>
          <a:p>
            <a:pPr lvl="3"/>
            <a:r>
              <a:rPr lang="fr-FR" dirty="0"/>
              <a:t>Les listes à puce</a:t>
            </a:r>
          </a:p>
          <a:p>
            <a:pPr lvl="4"/>
            <a:r>
              <a:rPr lang="fr-FR" dirty="0"/>
              <a:t>Enfin, un dernier style si besoin pour les énumérations.</a:t>
            </a:r>
          </a:p>
        </p:txBody>
      </p:sp>
    </p:spTree>
    <p:extLst>
      <p:ext uri="{BB962C8B-B14F-4D97-AF65-F5344CB8AC3E}">
        <p14:creationId xmlns:p14="http://schemas.microsoft.com/office/powerpoint/2010/main" val="25498208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784221EB-4E2A-5B25-01DB-5F9C0E7E6975}"/>
              </a:ext>
            </a:extLst>
          </p:cNvPr>
          <p:cNvSpPr>
            <a:spLocks noGrp="1"/>
          </p:cNvSpPr>
          <p:nvPr>
            <p:ph type="title"/>
          </p:nvPr>
        </p:nvSpPr>
        <p:spPr/>
        <p:txBody>
          <a:bodyPr/>
          <a:lstStyle/>
          <a:p>
            <a:r>
              <a:rPr lang="fr-FR" dirty="0"/>
              <a:t>Noter ici le titre de la slide,</a:t>
            </a:r>
            <a:br>
              <a:rPr lang="fr-FR" dirty="0"/>
            </a:br>
            <a:r>
              <a:rPr lang="fr-FR" dirty="0"/>
              <a:t>sur 2 lignes maximum</a:t>
            </a:r>
          </a:p>
        </p:txBody>
      </p:sp>
      <p:sp>
        <p:nvSpPr>
          <p:cNvPr id="5" name="Espace réservé du pied de page 4">
            <a:extLst>
              <a:ext uri="{FF2B5EF4-FFF2-40B4-BE49-F238E27FC236}">
                <a16:creationId xmlns:a16="http://schemas.microsoft.com/office/drawing/2014/main" id="{1C518C61-19E2-8721-96D4-188E52D4BAC2}"/>
              </a:ext>
            </a:extLst>
          </p:cNvPr>
          <p:cNvSpPr>
            <a:spLocks noGrp="1"/>
          </p:cNvSpPr>
          <p:nvPr>
            <p:ph type="ftr" sz="quarter" idx="11"/>
          </p:nvPr>
        </p:nvSpPr>
        <p:spPr/>
        <p:txBody>
          <a:bodyPr/>
          <a:lstStyle/>
          <a:p>
            <a:r>
              <a:rPr lang="fr-FR"/>
              <a:t>Aller dans Insertion &gt; Pied de page pour compléter ce champ</a:t>
            </a:r>
            <a:endParaRPr lang="fr-FR" dirty="0"/>
          </a:p>
        </p:txBody>
      </p:sp>
      <p:sp>
        <p:nvSpPr>
          <p:cNvPr id="6" name="Espace réservé du numéro de diapositive 5">
            <a:extLst>
              <a:ext uri="{FF2B5EF4-FFF2-40B4-BE49-F238E27FC236}">
                <a16:creationId xmlns:a16="http://schemas.microsoft.com/office/drawing/2014/main" id="{1FE1C246-5328-1DB4-B4BE-0A3F30097091}"/>
              </a:ext>
            </a:extLst>
          </p:cNvPr>
          <p:cNvSpPr>
            <a:spLocks noGrp="1"/>
          </p:cNvSpPr>
          <p:nvPr>
            <p:ph type="sldNum" sz="quarter" idx="12"/>
          </p:nvPr>
        </p:nvSpPr>
        <p:spPr/>
        <p:txBody>
          <a:bodyPr/>
          <a:lstStyle/>
          <a:p>
            <a:fld id="{D20695E2-BFCA-4B18-9E5A-192070118646}" type="slidenum">
              <a:rPr lang="fr-FR" smtClean="0"/>
              <a:pPr/>
              <a:t>14</a:t>
            </a:fld>
            <a:endParaRPr lang="fr-FR" dirty="0"/>
          </a:p>
        </p:txBody>
      </p:sp>
      <p:sp>
        <p:nvSpPr>
          <p:cNvPr id="8" name="Espace réservé du contenu 7">
            <a:extLst>
              <a:ext uri="{FF2B5EF4-FFF2-40B4-BE49-F238E27FC236}">
                <a16:creationId xmlns:a16="http://schemas.microsoft.com/office/drawing/2014/main" id="{D49DF5E0-8340-5EE0-A2D4-C6D81F26FD33}"/>
              </a:ext>
            </a:extLst>
          </p:cNvPr>
          <p:cNvSpPr>
            <a:spLocks noGrp="1"/>
          </p:cNvSpPr>
          <p:nvPr>
            <p:ph sz="half" idx="1"/>
          </p:nvPr>
        </p:nvSpPr>
        <p:spPr/>
        <p:txBody>
          <a:bodyPr/>
          <a:lstStyle/>
          <a:p>
            <a:r>
              <a:rPr lang="fr-FR" dirty="0"/>
              <a:t>Titre bien visible</a:t>
            </a:r>
          </a:p>
          <a:p>
            <a:pPr lvl="1"/>
            <a:r>
              <a:rPr lang="fr-FR" dirty="0"/>
              <a:t>Un deuxième niveau de titre</a:t>
            </a:r>
          </a:p>
          <a:p>
            <a:pPr lvl="2"/>
            <a:r>
              <a:rPr lang="fr-FR" dirty="0"/>
              <a:t>Ensuite vient le texte courant. C’est ce style qui doit servir pour les paragraphes de textes. Ensuite vient le texte courant.</a:t>
            </a:r>
          </a:p>
          <a:p>
            <a:pPr lvl="2"/>
            <a:r>
              <a:rPr lang="fr-FR" dirty="0"/>
              <a:t>C’est ce style qui doit servir pour les paragraphes de textes.</a:t>
            </a:r>
          </a:p>
        </p:txBody>
      </p:sp>
      <p:sp>
        <p:nvSpPr>
          <p:cNvPr id="2" name="Espace réservé du contenu 1">
            <a:extLst>
              <a:ext uri="{FF2B5EF4-FFF2-40B4-BE49-F238E27FC236}">
                <a16:creationId xmlns:a16="http://schemas.microsoft.com/office/drawing/2014/main" id="{42447D0A-E653-878D-AD3E-A250B40FB306}"/>
              </a:ext>
            </a:extLst>
          </p:cNvPr>
          <p:cNvSpPr>
            <a:spLocks noGrp="1"/>
          </p:cNvSpPr>
          <p:nvPr>
            <p:ph sz="half" idx="14"/>
          </p:nvPr>
        </p:nvSpPr>
        <p:spPr/>
        <p:txBody>
          <a:bodyPr/>
          <a:lstStyle/>
          <a:p>
            <a:r>
              <a:rPr lang="fr-FR" dirty="0"/>
              <a:t>Titre bien visible</a:t>
            </a:r>
          </a:p>
          <a:p>
            <a:pPr lvl="1"/>
            <a:r>
              <a:rPr lang="fr-FR" dirty="0"/>
              <a:t>Un deuxième niveau de titre</a:t>
            </a:r>
          </a:p>
          <a:p>
            <a:pPr lvl="2"/>
            <a:r>
              <a:rPr lang="fr-FR" dirty="0"/>
              <a:t>Ensuite vient le texte courant. C’est ce style qui doit servir pour les paragraphes de textes. Ensuite vient le texte courant.</a:t>
            </a:r>
          </a:p>
          <a:p>
            <a:pPr lvl="2"/>
            <a:r>
              <a:rPr lang="fr-FR" dirty="0"/>
              <a:t>C’est ce style qui doit servir pour les paragraphes de textes.</a:t>
            </a:r>
          </a:p>
        </p:txBody>
      </p:sp>
      <p:sp>
        <p:nvSpPr>
          <p:cNvPr id="3" name="Espace réservé du contenu 2">
            <a:extLst>
              <a:ext uri="{FF2B5EF4-FFF2-40B4-BE49-F238E27FC236}">
                <a16:creationId xmlns:a16="http://schemas.microsoft.com/office/drawing/2014/main" id="{43208DE2-4BC3-B67D-ADE1-23FE90302FB9}"/>
              </a:ext>
            </a:extLst>
          </p:cNvPr>
          <p:cNvSpPr>
            <a:spLocks noGrp="1"/>
          </p:cNvSpPr>
          <p:nvPr>
            <p:ph sz="half" idx="15"/>
          </p:nvPr>
        </p:nvSpPr>
        <p:spPr/>
        <p:txBody>
          <a:bodyPr/>
          <a:lstStyle/>
          <a:p>
            <a:r>
              <a:rPr lang="fr-FR" dirty="0"/>
              <a:t>Titre bien visible</a:t>
            </a:r>
          </a:p>
          <a:p>
            <a:pPr lvl="1"/>
            <a:r>
              <a:rPr lang="fr-FR" dirty="0"/>
              <a:t>Un deuxième niveau de titre</a:t>
            </a:r>
          </a:p>
          <a:p>
            <a:pPr lvl="2"/>
            <a:r>
              <a:rPr lang="fr-FR" dirty="0"/>
              <a:t>Ensuite vient le texte courant. C’est ce style qui doit servir pour les paragraphes de textes. Ensuite vient le texte courant.</a:t>
            </a:r>
          </a:p>
          <a:p>
            <a:pPr lvl="2"/>
            <a:r>
              <a:rPr lang="fr-FR" dirty="0"/>
              <a:t>C’est ce style qui doit servir pour les paragraphes de textes.</a:t>
            </a:r>
          </a:p>
        </p:txBody>
      </p:sp>
      <p:sp>
        <p:nvSpPr>
          <p:cNvPr id="9" name="Espace réservé du contenu 8">
            <a:extLst>
              <a:ext uri="{FF2B5EF4-FFF2-40B4-BE49-F238E27FC236}">
                <a16:creationId xmlns:a16="http://schemas.microsoft.com/office/drawing/2014/main" id="{074A888F-88AD-7355-D0EF-B9152E24FE1A}"/>
              </a:ext>
            </a:extLst>
          </p:cNvPr>
          <p:cNvSpPr>
            <a:spLocks noGrp="1"/>
          </p:cNvSpPr>
          <p:nvPr>
            <p:ph sz="half" idx="16"/>
          </p:nvPr>
        </p:nvSpPr>
        <p:spPr/>
        <p:txBody>
          <a:bodyPr/>
          <a:lstStyle/>
          <a:p>
            <a:r>
              <a:rPr lang="fr-FR" dirty="0"/>
              <a:t>Titre bien visible</a:t>
            </a:r>
          </a:p>
          <a:p>
            <a:pPr lvl="1"/>
            <a:r>
              <a:rPr lang="fr-FR" dirty="0"/>
              <a:t>Un deuxième niveau de titre</a:t>
            </a:r>
          </a:p>
          <a:p>
            <a:pPr lvl="2"/>
            <a:r>
              <a:rPr lang="fr-FR" dirty="0"/>
              <a:t>Ensuite vient le texte courant. C’est ce style qui doit servir pour les paragraphes de textes. Ensuite vient le texte courant.</a:t>
            </a:r>
          </a:p>
          <a:p>
            <a:pPr lvl="2"/>
            <a:r>
              <a:rPr lang="fr-FR" dirty="0"/>
              <a:t>C’est ce style qui doit servir pour les paragraphes de textes.</a:t>
            </a:r>
          </a:p>
        </p:txBody>
      </p:sp>
    </p:spTree>
    <p:extLst>
      <p:ext uri="{BB962C8B-B14F-4D97-AF65-F5344CB8AC3E}">
        <p14:creationId xmlns:p14="http://schemas.microsoft.com/office/powerpoint/2010/main" val="10228671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784221EB-4E2A-5B25-01DB-5F9C0E7E6975}"/>
              </a:ext>
            </a:extLst>
          </p:cNvPr>
          <p:cNvSpPr>
            <a:spLocks noGrp="1"/>
          </p:cNvSpPr>
          <p:nvPr>
            <p:ph type="title"/>
          </p:nvPr>
        </p:nvSpPr>
        <p:spPr/>
        <p:txBody>
          <a:bodyPr/>
          <a:lstStyle/>
          <a:p>
            <a:r>
              <a:rPr lang="fr-FR" dirty="0"/>
              <a:t>Noter ici le titre de la slide,</a:t>
            </a:r>
            <a:br>
              <a:rPr lang="fr-FR" dirty="0"/>
            </a:br>
            <a:r>
              <a:rPr lang="fr-FR" dirty="0"/>
              <a:t>sur 2 lignes maximum</a:t>
            </a:r>
          </a:p>
        </p:txBody>
      </p:sp>
      <p:sp>
        <p:nvSpPr>
          <p:cNvPr id="8" name="Espace réservé du contenu 7">
            <a:extLst>
              <a:ext uri="{FF2B5EF4-FFF2-40B4-BE49-F238E27FC236}">
                <a16:creationId xmlns:a16="http://schemas.microsoft.com/office/drawing/2014/main" id="{D49DF5E0-8340-5EE0-A2D4-C6D81F26FD33}"/>
              </a:ext>
            </a:extLst>
          </p:cNvPr>
          <p:cNvSpPr>
            <a:spLocks noGrp="1"/>
          </p:cNvSpPr>
          <p:nvPr>
            <p:ph idx="1"/>
          </p:nvPr>
        </p:nvSpPr>
        <p:spPr/>
        <p:txBody>
          <a:bodyPr/>
          <a:lstStyle/>
          <a:p>
            <a:r>
              <a:rPr lang="fr-FR" dirty="0"/>
              <a:t>Un premier niveau de titre bien visible dans la slide</a:t>
            </a:r>
          </a:p>
          <a:p>
            <a:pPr lvl="1"/>
            <a:r>
              <a:rPr lang="fr-FR" dirty="0"/>
              <a:t>Un deuxième niveau de titre si besoin</a:t>
            </a:r>
          </a:p>
          <a:p>
            <a:pPr lvl="2"/>
            <a:r>
              <a:rPr lang="fr-FR" dirty="0"/>
              <a:t>Ensuite vient le texte courant. C’est ce style qui doit servir pour les paragraphes de textes. Ensuite vient le texte courant. C’est ce style qui doit servir pour les paragraphes de textes. Ensuite vient le texte courant. C’est ce style qui doit servir pour les paragraphes de textes.</a:t>
            </a:r>
          </a:p>
          <a:p>
            <a:pPr lvl="3"/>
            <a:r>
              <a:rPr lang="fr-FR" dirty="0"/>
              <a:t>Les listes à puce restent dans le style du texte courant, mais avec une puce.</a:t>
            </a:r>
          </a:p>
          <a:p>
            <a:pPr lvl="3"/>
            <a:r>
              <a:rPr lang="fr-FR" dirty="0"/>
              <a:t>Les listes à puce restent dans le style du texte courant.</a:t>
            </a:r>
          </a:p>
          <a:p>
            <a:pPr lvl="4"/>
            <a:r>
              <a:rPr lang="fr-FR" dirty="0"/>
              <a:t>Enfin, un dernier style si besoin pour les énumérations.</a:t>
            </a:r>
          </a:p>
          <a:p>
            <a:pPr lvl="3"/>
            <a:endParaRPr lang="fr-FR" dirty="0"/>
          </a:p>
          <a:p>
            <a:pPr lvl="2"/>
            <a:endParaRPr lang="fr-FR" dirty="0"/>
          </a:p>
          <a:p>
            <a:pPr lvl="2"/>
            <a:endParaRPr lang="fr-FR" dirty="0"/>
          </a:p>
        </p:txBody>
      </p:sp>
      <p:sp>
        <p:nvSpPr>
          <p:cNvPr id="5" name="Espace réservé du pied de page 4">
            <a:extLst>
              <a:ext uri="{FF2B5EF4-FFF2-40B4-BE49-F238E27FC236}">
                <a16:creationId xmlns:a16="http://schemas.microsoft.com/office/drawing/2014/main" id="{1C518C61-19E2-8721-96D4-188E52D4BAC2}"/>
              </a:ext>
            </a:extLst>
          </p:cNvPr>
          <p:cNvSpPr>
            <a:spLocks noGrp="1"/>
          </p:cNvSpPr>
          <p:nvPr>
            <p:ph type="ftr" sz="quarter" idx="11"/>
          </p:nvPr>
        </p:nvSpPr>
        <p:spPr/>
        <p:txBody>
          <a:bodyPr/>
          <a:lstStyle/>
          <a:p>
            <a:r>
              <a:rPr lang="fr-FR"/>
              <a:t>Aller dans Insertion &gt; Pied de page pour compléter ce champ</a:t>
            </a:r>
            <a:endParaRPr lang="fr-FR" dirty="0"/>
          </a:p>
        </p:txBody>
      </p:sp>
      <p:sp>
        <p:nvSpPr>
          <p:cNvPr id="6" name="Espace réservé du numéro de diapositive 5">
            <a:extLst>
              <a:ext uri="{FF2B5EF4-FFF2-40B4-BE49-F238E27FC236}">
                <a16:creationId xmlns:a16="http://schemas.microsoft.com/office/drawing/2014/main" id="{1FE1C246-5328-1DB4-B4BE-0A3F30097091}"/>
              </a:ext>
            </a:extLst>
          </p:cNvPr>
          <p:cNvSpPr>
            <a:spLocks noGrp="1"/>
          </p:cNvSpPr>
          <p:nvPr>
            <p:ph type="sldNum" sz="quarter" idx="12"/>
          </p:nvPr>
        </p:nvSpPr>
        <p:spPr/>
        <p:txBody>
          <a:bodyPr/>
          <a:lstStyle/>
          <a:p>
            <a:fld id="{D20695E2-BFCA-4B18-9E5A-192070118646}" type="slidenum">
              <a:rPr lang="fr-FR" smtClean="0"/>
              <a:pPr/>
              <a:t>15</a:t>
            </a:fld>
            <a:endParaRPr lang="fr-FR" dirty="0"/>
          </a:p>
        </p:txBody>
      </p:sp>
      <p:sp>
        <p:nvSpPr>
          <p:cNvPr id="2" name="Espace réservé du contenu 1">
            <a:extLst>
              <a:ext uri="{FF2B5EF4-FFF2-40B4-BE49-F238E27FC236}">
                <a16:creationId xmlns:a16="http://schemas.microsoft.com/office/drawing/2014/main" id="{868FBEA8-1EC9-1488-77C2-9AEC246625D1}"/>
              </a:ext>
            </a:extLst>
          </p:cNvPr>
          <p:cNvSpPr>
            <a:spLocks noGrp="1"/>
          </p:cNvSpPr>
          <p:nvPr>
            <p:ph idx="13"/>
          </p:nvPr>
        </p:nvSpPr>
        <p:spPr/>
        <p:txBody>
          <a:bodyPr/>
          <a:lstStyle/>
          <a:p>
            <a:r>
              <a:rPr lang="fr-FR" dirty="0"/>
              <a:t>Titre bien visible</a:t>
            </a:r>
          </a:p>
          <a:p>
            <a:pPr lvl="1"/>
            <a:r>
              <a:rPr lang="fr-FR" dirty="0"/>
              <a:t>Un deuxième niveau</a:t>
            </a:r>
            <a:br>
              <a:rPr lang="fr-FR" dirty="0"/>
            </a:br>
            <a:r>
              <a:rPr lang="fr-FR" dirty="0"/>
              <a:t>de titre si besoin</a:t>
            </a:r>
          </a:p>
          <a:p>
            <a:pPr lvl="2"/>
            <a:r>
              <a:rPr lang="fr-FR" dirty="0"/>
              <a:t>Ensuite vient le texte courant. C’est ce style qui doit servir pour les paragraphes de textes. Ensuite vient le texte courant.</a:t>
            </a:r>
          </a:p>
          <a:p>
            <a:pPr lvl="3"/>
            <a:r>
              <a:rPr lang="fr-FR" dirty="0"/>
              <a:t>Les listes à puce restent dans le style</a:t>
            </a:r>
          </a:p>
          <a:p>
            <a:pPr lvl="3"/>
            <a:r>
              <a:rPr lang="fr-FR" dirty="0"/>
              <a:t>Les listes à puce</a:t>
            </a:r>
          </a:p>
          <a:p>
            <a:pPr lvl="4"/>
            <a:r>
              <a:rPr lang="fr-FR" dirty="0"/>
              <a:t>Enfin, un dernier style si besoin pour les énumérations.</a:t>
            </a:r>
          </a:p>
        </p:txBody>
      </p:sp>
    </p:spTree>
    <p:extLst>
      <p:ext uri="{BB962C8B-B14F-4D97-AF65-F5344CB8AC3E}">
        <p14:creationId xmlns:p14="http://schemas.microsoft.com/office/powerpoint/2010/main" val="3140181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97142033-AE09-573D-4E5F-054390B3D0F3}"/>
              </a:ext>
            </a:extLst>
          </p:cNvPr>
          <p:cNvSpPr>
            <a:spLocks noGrp="1"/>
          </p:cNvSpPr>
          <p:nvPr>
            <p:ph type="ftr" sz="quarter" idx="3"/>
          </p:nvPr>
        </p:nvSpPr>
        <p:spPr/>
        <p:txBody>
          <a:bodyPr/>
          <a:lstStyle/>
          <a:p>
            <a:r>
              <a:rPr lang="fr-FR"/>
              <a:t>Aller dans Insertion &gt; Pied de page pour compléter ce champ</a:t>
            </a:r>
          </a:p>
        </p:txBody>
      </p:sp>
      <p:sp>
        <p:nvSpPr>
          <p:cNvPr id="6" name="Espace réservé du numéro de diapositive 5">
            <a:extLst>
              <a:ext uri="{FF2B5EF4-FFF2-40B4-BE49-F238E27FC236}">
                <a16:creationId xmlns:a16="http://schemas.microsoft.com/office/drawing/2014/main" id="{4AC02198-9ECB-BB82-36FD-808D33E5B410}"/>
              </a:ext>
            </a:extLst>
          </p:cNvPr>
          <p:cNvSpPr>
            <a:spLocks noGrp="1"/>
          </p:cNvSpPr>
          <p:nvPr>
            <p:ph type="sldNum" sz="quarter" idx="4"/>
          </p:nvPr>
        </p:nvSpPr>
        <p:spPr/>
        <p:txBody>
          <a:bodyPr/>
          <a:lstStyle/>
          <a:p>
            <a:fld id="{6E5ECA27-C843-48AF-A28C-FE3C7E24162B}" type="slidenum">
              <a:rPr lang="fr-FR" smtClean="0"/>
              <a:t>16</a:t>
            </a:fld>
            <a:endParaRPr lang="fr-FR"/>
          </a:p>
        </p:txBody>
      </p:sp>
    </p:spTree>
    <p:extLst>
      <p:ext uri="{BB962C8B-B14F-4D97-AF65-F5344CB8AC3E}">
        <p14:creationId xmlns:p14="http://schemas.microsoft.com/office/powerpoint/2010/main" val="21340008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97142033-AE09-573D-4E5F-054390B3D0F3}"/>
              </a:ext>
            </a:extLst>
          </p:cNvPr>
          <p:cNvSpPr>
            <a:spLocks noGrp="1"/>
          </p:cNvSpPr>
          <p:nvPr>
            <p:ph type="ftr" sz="quarter" idx="3"/>
          </p:nvPr>
        </p:nvSpPr>
        <p:spPr/>
        <p:txBody>
          <a:bodyPr/>
          <a:lstStyle/>
          <a:p>
            <a:r>
              <a:rPr lang="fr-FR"/>
              <a:t>Aller dans Insertion &gt; Pied de page pour compléter ce champ</a:t>
            </a:r>
          </a:p>
        </p:txBody>
      </p:sp>
      <p:sp>
        <p:nvSpPr>
          <p:cNvPr id="6" name="Espace réservé du numéro de diapositive 5">
            <a:extLst>
              <a:ext uri="{FF2B5EF4-FFF2-40B4-BE49-F238E27FC236}">
                <a16:creationId xmlns:a16="http://schemas.microsoft.com/office/drawing/2014/main" id="{4AC02198-9ECB-BB82-36FD-808D33E5B410}"/>
              </a:ext>
            </a:extLst>
          </p:cNvPr>
          <p:cNvSpPr>
            <a:spLocks noGrp="1"/>
          </p:cNvSpPr>
          <p:nvPr>
            <p:ph type="sldNum" sz="quarter" idx="4"/>
          </p:nvPr>
        </p:nvSpPr>
        <p:spPr/>
        <p:txBody>
          <a:bodyPr/>
          <a:lstStyle/>
          <a:p>
            <a:fld id="{6E5ECA27-C843-48AF-A28C-FE3C7E24162B}" type="slidenum">
              <a:rPr lang="fr-FR" smtClean="0"/>
              <a:t>17</a:t>
            </a:fld>
            <a:endParaRPr lang="fr-FR"/>
          </a:p>
        </p:txBody>
      </p:sp>
    </p:spTree>
    <p:extLst>
      <p:ext uri="{BB962C8B-B14F-4D97-AF65-F5344CB8AC3E}">
        <p14:creationId xmlns:p14="http://schemas.microsoft.com/office/powerpoint/2010/main" val="9617709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DDE07D-1D12-FA72-1AA6-050BB3C32511}"/>
              </a:ext>
            </a:extLst>
          </p:cNvPr>
          <p:cNvSpPr>
            <a:spLocks noGrp="1"/>
          </p:cNvSpPr>
          <p:nvPr>
            <p:ph type="title"/>
          </p:nvPr>
        </p:nvSpPr>
        <p:spPr/>
        <p:txBody>
          <a:bodyPr/>
          <a:lstStyle/>
          <a:p>
            <a:r>
              <a:rPr lang="fr-FR" dirty="0"/>
              <a:t>Noter ici le nom du chapitre</a:t>
            </a:r>
            <a:br>
              <a:rPr lang="fr-FR" dirty="0"/>
            </a:br>
            <a:r>
              <a:rPr lang="fr-FR" dirty="0"/>
              <a:t>sur plusieurs lignes</a:t>
            </a:r>
          </a:p>
        </p:txBody>
      </p:sp>
      <p:sp>
        <p:nvSpPr>
          <p:cNvPr id="3" name="Espace réservé du texte 2">
            <a:extLst>
              <a:ext uri="{FF2B5EF4-FFF2-40B4-BE49-F238E27FC236}">
                <a16:creationId xmlns:a16="http://schemas.microsoft.com/office/drawing/2014/main" id="{0DC7618F-4288-CFB3-BBC8-5C6AEDE9D4FF}"/>
              </a:ext>
            </a:extLst>
          </p:cNvPr>
          <p:cNvSpPr>
            <a:spLocks noGrp="1"/>
          </p:cNvSpPr>
          <p:nvPr>
            <p:ph type="body" idx="1"/>
          </p:nvPr>
        </p:nvSpPr>
        <p:spPr/>
        <p:txBody>
          <a:bodyPr/>
          <a:lstStyle/>
          <a:p>
            <a:r>
              <a:rPr lang="fr-FR" dirty="0"/>
              <a:t>Un texte d’accompagnement sur plusieurs lignes peut être inséré ici si besoin, sur 3 lignes au maximum. Un texte sur plusieurs lignes peut être inséré ici.</a:t>
            </a:r>
          </a:p>
        </p:txBody>
      </p:sp>
      <p:sp>
        <p:nvSpPr>
          <p:cNvPr id="5" name="Espace réservé du pied de page 4">
            <a:extLst>
              <a:ext uri="{FF2B5EF4-FFF2-40B4-BE49-F238E27FC236}">
                <a16:creationId xmlns:a16="http://schemas.microsoft.com/office/drawing/2014/main" id="{499E95AA-7654-537C-B025-6DED3DA4D7BE}"/>
              </a:ext>
            </a:extLst>
          </p:cNvPr>
          <p:cNvSpPr>
            <a:spLocks noGrp="1"/>
          </p:cNvSpPr>
          <p:nvPr>
            <p:ph type="ftr" sz="quarter" idx="11"/>
          </p:nvPr>
        </p:nvSpPr>
        <p:spPr/>
        <p:txBody>
          <a:bodyPr/>
          <a:lstStyle/>
          <a:p>
            <a:r>
              <a:rPr lang="fr-FR"/>
              <a:t>Aller dans Insertion &gt; Pied de page pour compléter ce champ</a:t>
            </a:r>
            <a:endParaRPr lang="fr-FR" dirty="0"/>
          </a:p>
        </p:txBody>
      </p:sp>
      <p:sp>
        <p:nvSpPr>
          <p:cNvPr id="6" name="Espace réservé du numéro de diapositive 5">
            <a:extLst>
              <a:ext uri="{FF2B5EF4-FFF2-40B4-BE49-F238E27FC236}">
                <a16:creationId xmlns:a16="http://schemas.microsoft.com/office/drawing/2014/main" id="{93BA488E-23C8-FEA5-A229-0B4E747C0F45}"/>
              </a:ext>
            </a:extLst>
          </p:cNvPr>
          <p:cNvSpPr>
            <a:spLocks noGrp="1"/>
          </p:cNvSpPr>
          <p:nvPr>
            <p:ph type="sldNum" sz="quarter" idx="12"/>
          </p:nvPr>
        </p:nvSpPr>
        <p:spPr/>
        <p:txBody>
          <a:bodyPr/>
          <a:lstStyle/>
          <a:p>
            <a:fld id="{D20695E2-BFCA-4B18-9E5A-192070118646}" type="slidenum">
              <a:rPr lang="fr-FR" smtClean="0"/>
              <a:pPr/>
              <a:t>2</a:t>
            </a:fld>
            <a:endParaRPr lang="fr-FR" dirty="0"/>
          </a:p>
        </p:txBody>
      </p:sp>
    </p:spTree>
    <p:extLst>
      <p:ext uri="{BB962C8B-B14F-4D97-AF65-F5344CB8AC3E}">
        <p14:creationId xmlns:p14="http://schemas.microsoft.com/office/powerpoint/2010/main" val="20034400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499E95AA-7654-537C-B025-6DED3DA4D7BE}"/>
              </a:ext>
            </a:extLst>
          </p:cNvPr>
          <p:cNvSpPr>
            <a:spLocks noGrp="1"/>
          </p:cNvSpPr>
          <p:nvPr>
            <p:ph type="ftr" sz="quarter" idx="11"/>
          </p:nvPr>
        </p:nvSpPr>
        <p:spPr/>
        <p:txBody>
          <a:bodyPr/>
          <a:lstStyle/>
          <a:p>
            <a:r>
              <a:rPr lang="fr-FR"/>
              <a:t>Aller dans Insertion &gt; Pied de page pour compléter ce champ</a:t>
            </a:r>
            <a:endParaRPr lang="fr-FR" dirty="0"/>
          </a:p>
        </p:txBody>
      </p:sp>
      <p:sp>
        <p:nvSpPr>
          <p:cNvPr id="6" name="Espace réservé du numéro de diapositive 5">
            <a:extLst>
              <a:ext uri="{FF2B5EF4-FFF2-40B4-BE49-F238E27FC236}">
                <a16:creationId xmlns:a16="http://schemas.microsoft.com/office/drawing/2014/main" id="{93BA488E-23C8-FEA5-A229-0B4E747C0F45}"/>
              </a:ext>
            </a:extLst>
          </p:cNvPr>
          <p:cNvSpPr>
            <a:spLocks noGrp="1"/>
          </p:cNvSpPr>
          <p:nvPr>
            <p:ph type="sldNum" sz="quarter" idx="12"/>
          </p:nvPr>
        </p:nvSpPr>
        <p:spPr/>
        <p:txBody>
          <a:bodyPr/>
          <a:lstStyle/>
          <a:p>
            <a:fld id="{D20695E2-BFCA-4B18-9E5A-192070118646}" type="slidenum">
              <a:rPr lang="fr-FR" smtClean="0"/>
              <a:pPr/>
              <a:t>3</a:t>
            </a:fld>
            <a:endParaRPr lang="fr-FR" dirty="0"/>
          </a:p>
        </p:txBody>
      </p:sp>
      <p:sp>
        <p:nvSpPr>
          <p:cNvPr id="2" name="Titre 1">
            <a:extLst>
              <a:ext uri="{FF2B5EF4-FFF2-40B4-BE49-F238E27FC236}">
                <a16:creationId xmlns:a16="http://schemas.microsoft.com/office/drawing/2014/main" id="{09DDE07D-1D12-FA72-1AA6-050BB3C32511}"/>
              </a:ext>
            </a:extLst>
          </p:cNvPr>
          <p:cNvSpPr>
            <a:spLocks noGrp="1"/>
          </p:cNvSpPr>
          <p:nvPr>
            <p:ph type="title"/>
          </p:nvPr>
        </p:nvSpPr>
        <p:spPr/>
        <p:txBody>
          <a:bodyPr/>
          <a:lstStyle/>
          <a:p>
            <a:r>
              <a:rPr lang="fr-FR" dirty="0"/>
              <a:t>Noter ici le nom du chapitre</a:t>
            </a:r>
            <a:br>
              <a:rPr lang="fr-FR" dirty="0"/>
            </a:br>
            <a:r>
              <a:rPr lang="fr-FR" dirty="0"/>
              <a:t>sur plusieurs lignes</a:t>
            </a:r>
          </a:p>
        </p:txBody>
      </p:sp>
      <p:sp>
        <p:nvSpPr>
          <p:cNvPr id="3" name="Espace réservé du texte 2">
            <a:extLst>
              <a:ext uri="{FF2B5EF4-FFF2-40B4-BE49-F238E27FC236}">
                <a16:creationId xmlns:a16="http://schemas.microsoft.com/office/drawing/2014/main" id="{0DC7618F-4288-CFB3-BBC8-5C6AEDE9D4FF}"/>
              </a:ext>
            </a:extLst>
          </p:cNvPr>
          <p:cNvSpPr>
            <a:spLocks noGrp="1"/>
          </p:cNvSpPr>
          <p:nvPr>
            <p:ph type="body" idx="1"/>
          </p:nvPr>
        </p:nvSpPr>
        <p:spPr/>
        <p:txBody>
          <a:bodyPr/>
          <a:lstStyle/>
          <a:p>
            <a:r>
              <a:rPr lang="fr-FR" dirty="0"/>
              <a:t>Un texte d’accompagnement sur plusieurs lignes peut être inséré ici si besoin, sur 3 lignes au maximum. Un texte sur plusieurs lignes peut être inséré ici.</a:t>
            </a:r>
          </a:p>
        </p:txBody>
      </p:sp>
    </p:spTree>
    <p:extLst>
      <p:ext uri="{BB962C8B-B14F-4D97-AF65-F5344CB8AC3E}">
        <p14:creationId xmlns:p14="http://schemas.microsoft.com/office/powerpoint/2010/main" val="9224102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499E95AA-7654-537C-B025-6DED3DA4D7BE}"/>
              </a:ext>
            </a:extLst>
          </p:cNvPr>
          <p:cNvSpPr>
            <a:spLocks noGrp="1"/>
          </p:cNvSpPr>
          <p:nvPr>
            <p:ph type="ftr" sz="quarter" idx="11"/>
          </p:nvPr>
        </p:nvSpPr>
        <p:spPr/>
        <p:txBody>
          <a:bodyPr/>
          <a:lstStyle/>
          <a:p>
            <a:r>
              <a:rPr lang="fr-FR"/>
              <a:t>Aller dans Insertion &gt; Pied de page pour compléter ce champ</a:t>
            </a:r>
            <a:endParaRPr lang="fr-FR" dirty="0"/>
          </a:p>
        </p:txBody>
      </p:sp>
      <p:sp>
        <p:nvSpPr>
          <p:cNvPr id="6" name="Espace réservé du numéro de diapositive 5">
            <a:extLst>
              <a:ext uri="{FF2B5EF4-FFF2-40B4-BE49-F238E27FC236}">
                <a16:creationId xmlns:a16="http://schemas.microsoft.com/office/drawing/2014/main" id="{93BA488E-23C8-FEA5-A229-0B4E747C0F45}"/>
              </a:ext>
            </a:extLst>
          </p:cNvPr>
          <p:cNvSpPr>
            <a:spLocks noGrp="1"/>
          </p:cNvSpPr>
          <p:nvPr>
            <p:ph type="sldNum" sz="quarter" idx="12"/>
          </p:nvPr>
        </p:nvSpPr>
        <p:spPr/>
        <p:txBody>
          <a:bodyPr/>
          <a:lstStyle/>
          <a:p>
            <a:fld id="{D20695E2-BFCA-4B18-9E5A-192070118646}" type="slidenum">
              <a:rPr lang="fr-FR" smtClean="0"/>
              <a:pPr/>
              <a:t>4</a:t>
            </a:fld>
            <a:endParaRPr lang="fr-FR" dirty="0"/>
          </a:p>
        </p:txBody>
      </p:sp>
      <p:sp>
        <p:nvSpPr>
          <p:cNvPr id="2" name="Titre 1">
            <a:extLst>
              <a:ext uri="{FF2B5EF4-FFF2-40B4-BE49-F238E27FC236}">
                <a16:creationId xmlns:a16="http://schemas.microsoft.com/office/drawing/2014/main" id="{09DDE07D-1D12-FA72-1AA6-050BB3C32511}"/>
              </a:ext>
            </a:extLst>
          </p:cNvPr>
          <p:cNvSpPr>
            <a:spLocks noGrp="1"/>
          </p:cNvSpPr>
          <p:nvPr>
            <p:ph type="title"/>
          </p:nvPr>
        </p:nvSpPr>
        <p:spPr/>
        <p:txBody>
          <a:bodyPr/>
          <a:lstStyle/>
          <a:p>
            <a:r>
              <a:rPr lang="fr-FR" dirty="0"/>
              <a:t>Noter ici le nom du chapitre</a:t>
            </a:r>
            <a:br>
              <a:rPr lang="fr-FR" dirty="0"/>
            </a:br>
            <a:r>
              <a:rPr lang="fr-FR" dirty="0"/>
              <a:t>sur plusieurs lignes</a:t>
            </a:r>
          </a:p>
        </p:txBody>
      </p:sp>
      <p:sp>
        <p:nvSpPr>
          <p:cNvPr id="3" name="Espace réservé du texte 2">
            <a:extLst>
              <a:ext uri="{FF2B5EF4-FFF2-40B4-BE49-F238E27FC236}">
                <a16:creationId xmlns:a16="http://schemas.microsoft.com/office/drawing/2014/main" id="{0DC7618F-4288-CFB3-BBC8-5C6AEDE9D4FF}"/>
              </a:ext>
            </a:extLst>
          </p:cNvPr>
          <p:cNvSpPr>
            <a:spLocks noGrp="1"/>
          </p:cNvSpPr>
          <p:nvPr>
            <p:ph type="body" idx="1"/>
          </p:nvPr>
        </p:nvSpPr>
        <p:spPr/>
        <p:txBody>
          <a:bodyPr/>
          <a:lstStyle/>
          <a:p>
            <a:r>
              <a:rPr lang="fr-FR" dirty="0"/>
              <a:t>Un texte d’accompagnement sur plusieurs lignes peut être inséré ici si besoin, sur 3 lignes au maximum. Un texte sur plusieurs lignes peut être inséré ici.</a:t>
            </a:r>
          </a:p>
        </p:txBody>
      </p:sp>
    </p:spTree>
    <p:extLst>
      <p:ext uri="{BB962C8B-B14F-4D97-AF65-F5344CB8AC3E}">
        <p14:creationId xmlns:p14="http://schemas.microsoft.com/office/powerpoint/2010/main" val="33198549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499E95AA-7654-537C-B025-6DED3DA4D7BE}"/>
              </a:ext>
            </a:extLst>
          </p:cNvPr>
          <p:cNvSpPr>
            <a:spLocks noGrp="1"/>
          </p:cNvSpPr>
          <p:nvPr>
            <p:ph type="ftr" sz="quarter" idx="11"/>
          </p:nvPr>
        </p:nvSpPr>
        <p:spPr/>
        <p:txBody>
          <a:bodyPr/>
          <a:lstStyle/>
          <a:p>
            <a:r>
              <a:rPr lang="fr-FR"/>
              <a:t>Aller dans Insertion &gt; Pied de page pour compléter ce champ</a:t>
            </a:r>
            <a:endParaRPr lang="fr-FR" dirty="0"/>
          </a:p>
        </p:txBody>
      </p:sp>
      <p:sp>
        <p:nvSpPr>
          <p:cNvPr id="6" name="Espace réservé du numéro de diapositive 5">
            <a:extLst>
              <a:ext uri="{FF2B5EF4-FFF2-40B4-BE49-F238E27FC236}">
                <a16:creationId xmlns:a16="http://schemas.microsoft.com/office/drawing/2014/main" id="{93BA488E-23C8-FEA5-A229-0B4E747C0F45}"/>
              </a:ext>
            </a:extLst>
          </p:cNvPr>
          <p:cNvSpPr>
            <a:spLocks noGrp="1"/>
          </p:cNvSpPr>
          <p:nvPr>
            <p:ph type="sldNum" sz="quarter" idx="12"/>
          </p:nvPr>
        </p:nvSpPr>
        <p:spPr/>
        <p:txBody>
          <a:bodyPr/>
          <a:lstStyle/>
          <a:p>
            <a:fld id="{D20695E2-BFCA-4B18-9E5A-192070118646}" type="slidenum">
              <a:rPr lang="fr-FR" smtClean="0"/>
              <a:pPr/>
              <a:t>5</a:t>
            </a:fld>
            <a:endParaRPr lang="fr-FR" dirty="0"/>
          </a:p>
        </p:txBody>
      </p:sp>
      <p:sp>
        <p:nvSpPr>
          <p:cNvPr id="2" name="Titre 1">
            <a:extLst>
              <a:ext uri="{FF2B5EF4-FFF2-40B4-BE49-F238E27FC236}">
                <a16:creationId xmlns:a16="http://schemas.microsoft.com/office/drawing/2014/main" id="{09DDE07D-1D12-FA72-1AA6-050BB3C32511}"/>
              </a:ext>
            </a:extLst>
          </p:cNvPr>
          <p:cNvSpPr>
            <a:spLocks noGrp="1"/>
          </p:cNvSpPr>
          <p:nvPr>
            <p:ph type="title"/>
          </p:nvPr>
        </p:nvSpPr>
        <p:spPr/>
        <p:txBody>
          <a:bodyPr/>
          <a:lstStyle/>
          <a:p>
            <a:r>
              <a:rPr lang="fr-FR" dirty="0"/>
              <a:t>Noter ici le nom du chapitre</a:t>
            </a:r>
            <a:br>
              <a:rPr lang="fr-FR" dirty="0"/>
            </a:br>
            <a:r>
              <a:rPr lang="fr-FR" dirty="0"/>
              <a:t>sur plusieurs lignes</a:t>
            </a:r>
          </a:p>
        </p:txBody>
      </p:sp>
      <p:sp>
        <p:nvSpPr>
          <p:cNvPr id="3" name="Espace réservé du texte 2">
            <a:extLst>
              <a:ext uri="{FF2B5EF4-FFF2-40B4-BE49-F238E27FC236}">
                <a16:creationId xmlns:a16="http://schemas.microsoft.com/office/drawing/2014/main" id="{0DC7618F-4288-CFB3-BBC8-5C6AEDE9D4FF}"/>
              </a:ext>
            </a:extLst>
          </p:cNvPr>
          <p:cNvSpPr>
            <a:spLocks noGrp="1"/>
          </p:cNvSpPr>
          <p:nvPr>
            <p:ph type="body" idx="1"/>
          </p:nvPr>
        </p:nvSpPr>
        <p:spPr/>
        <p:txBody>
          <a:bodyPr/>
          <a:lstStyle/>
          <a:p>
            <a:r>
              <a:rPr lang="fr-FR" dirty="0"/>
              <a:t>Un texte d’accompagnement sur plusieurs lignes peut être inséré ici si besoin, sur 3 lignes au maximum. Un texte sur plusieurs lignes peut être inséré ici.</a:t>
            </a:r>
          </a:p>
        </p:txBody>
      </p:sp>
    </p:spTree>
    <p:extLst>
      <p:ext uri="{BB962C8B-B14F-4D97-AF65-F5344CB8AC3E}">
        <p14:creationId xmlns:p14="http://schemas.microsoft.com/office/powerpoint/2010/main" val="32092103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499E95AA-7654-537C-B025-6DED3DA4D7BE}"/>
              </a:ext>
            </a:extLst>
          </p:cNvPr>
          <p:cNvSpPr>
            <a:spLocks noGrp="1"/>
          </p:cNvSpPr>
          <p:nvPr>
            <p:ph type="ftr" sz="quarter" idx="11"/>
          </p:nvPr>
        </p:nvSpPr>
        <p:spPr/>
        <p:txBody>
          <a:bodyPr/>
          <a:lstStyle/>
          <a:p>
            <a:r>
              <a:rPr lang="fr-FR"/>
              <a:t>Aller dans Insertion &gt; Pied de page pour compléter ce champ</a:t>
            </a:r>
            <a:endParaRPr lang="fr-FR" dirty="0"/>
          </a:p>
        </p:txBody>
      </p:sp>
      <p:sp>
        <p:nvSpPr>
          <p:cNvPr id="6" name="Espace réservé du numéro de diapositive 5">
            <a:extLst>
              <a:ext uri="{FF2B5EF4-FFF2-40B4-BE49-F238E27FC236}">
                <a16:creationId xmlns:a16="http://schemas.microsoft.com/office/drawing/2014/main" id="{93BA488E-23C8-FEA5-A229-0B4E747C0F45}"/>
              </a:ext>
            </a:extLst>
          </p:cNvPr>
          <p:cNvSpPr>
            <a:spLocks noGrp="1"/>
          </p:cNvSpPr>
          <p:nvPr>
            <p:ph type="sldNum" sz="quarter" idx="12"/>
          </p:nvPr>
        </p:nvSpPr>
        <p:spPr/>
        <p:txBody>
          <a:bodyPr/>
          <a:lstStyle/>
          <a:p>
            <a:fld id="{D20695E2-BFCA-4B18-9E5A-192070118646}" type="slidenum">
              <a:rPr lang="fr-FR" smtClean="0"/>
              <a:pPr/>
              <a:t>6</a:t>
            </a:fld>
            <a:endParaRPr lang="fr-FR" dirty="0"/>
          </a:p>
        </p:txBody>
      </p:sp>
      <p:sp>
        <p:nvSpPr>
          <p:cNvPr id="2" name="Titre 1">
            <a:extLst>
              <a:ext uri="{FF2B5EF4-FFF2-40B4-BE49-F238E27FC236}">
                <a16:creationId xmlns:a16="http://schemas.microsoft.com/office/drawing/2014/main" id="{09DDE07D-1D12-FA72-1AA6-050BB3C32511}"/>
              </a:ext>
            </a:extLst>
          </p:cNvPr>
          <p:cNvSpPr>
            <a:spLocks noGrp="1"/>
          </p:cNvSpPr>
          <p:nvPr>
            <p:ph type="title"/>
          </p:nvPr>
        </p:nvSpPr>
        <p:spPr/>
        <p:txBody>
          <a:bodyPr/>
          <a:lstStyle/>
          <a:p>
            <a:r>
              <a:rPr lang="fr-FR" dirty="0"/>
              <a:t>Noter ici le nom du chapitre</a:t>
            </a:r>
            <a:br>
              <a:rPr lang="fr-FR" dirty="0"/>
            </a:br>
            <a:r>
              <a:rPr lang="fr-FR" dirty="0"/>
              <a:t>sur plusieurs lignes</a:t>
            </a:r>
          </a:p>
        </p:txBody>
      </p:sp>
      <p:sp>
        <p:nvSpPr>
          <p:cNvPr id="3" name="Espace réservé du texte 2">
            <a:extLst>
              <a:ext uri="{FF2B5EF4-FFF2-40B4-BE49-F238E27FC236}">
                <a16:creationId xmlns:a16="http://schemas.microsoft.com/office/drawing/2014/main" id="{0DC7618F-4288-CFB3-BBC8-5C6AEDE9D4FF}"/>
              </a:ext>
            </a:extLst>
          </p:cNvPr>
          <p:cNvSpPr>
            <a:spLocks noGrp="1"/>
          </p:cNvSpPr>
          <p:nvPr>
            <p:ph type="body" idx="1"/>
          </p:nvPr>
        </p:nvSpPr>
        <p:spPr/>
        <p:txBody>
          <a:bodyPr/>
          <a:lstStyle/>
          <a:p>
            <a:r>
              <a:rPr lang="fr-FR" dirty="0"/>
              <a:t>Un texte d’accompagnement sur plusieurs lignes peut être inséré ici si besoin, sur 3 lignes au maximum. Un texte sur plusieurs lignes peut être inséré ici.</a:t>
            </a:r>
          </a:p>
        </p:txBody>
      </p:sp>
    </p:spTree>
    <p:extLst>
      <p:ext uri="{BB962C8B-B14F-4D97-AF65-F5344CB8AC3E}">
        <p14:creationId xmlns:p14="http://schemas.microsoft.com/office/powerpoint/2010/main" val="19049372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784221EB-4E2A-5B25-01DB-5F9C0E7E6975}"/>
              </a:ext>
            </a:extLst>
          </p:cNvPr>
          <p:cNvSpPr>
            <a:spLocks noGrp="1"/>
          </p:cNvSpPr>
          <p:nvPr>
            <p:ph type="title"/>
          </p:nvPr>
        </p:nvSpPr>
        <p:spPr/>
        <p:txBody>
          <a:bodyPr/>
          <a:lstStyle/>
          <a:p>
            <a:r>
              <a:rPr lang="fr-FR" dirty="0"/>
              <a:t>Noter ici le titre de la slide,</a:t>
            </a:r>
            <a:br>
              <a:rPr lang="fr-FR" dirty="0"/>
            </a:br>
            <a:r>
              <a:rPr lang="fr-FR" dirty="0"/>
              <a:t>sur 2 lignes maximum</a:t>
            </a:r>
          </a:p>
        </p:txBody>
      </p:sp>
      <p:sp>
        <p:nvSpPr>
          <p:cNvPr id="8" name="Espace réservé du contenu 7">
            <a:extLst>
              <a:ext uri="{FF2B5EF4-FFF2-40B4-BE49-F238E27FC236}">
                <a16:creationId xmlns:a16="http://schemas.microsoft.com/office/drawing/2014/main" id="{D49DF5E0-8340-5EE0-A2D4-C6D81F26FD33}"/>
              </a:ext>
            </a:extLst>
          </p:cNvPr>
          <p:cNvSpPr>
            <a:spLocks noGrp="1"/>
          </p:cNvSpPr>
          <p:nvPr>
            <p:ph idx="1"/>
          </p:nvPr>
        </p:nvSpPr>
        <p:spPr/>
        <p:txBody>
          <a:bodyPr/>
          <a:lstStyle/>
          <a:p>
            <a:r>
              <a:rPr lang="fr-FR" dirty="0"/>
              <a:t>Un premier niveau de titre bien visible dans la slide</a:t>
            </a:r>
          </a:p>
          <a:p>
            <a:pPr lvl="1"/>
            <a:r>
              <a:rPr lang="fr-FR" dirty="0"/>
              <a:t>Un deuxième niveau de titre si besoin</a:t>
            </a:r>
          </a:p>
          <a:p>
            <a:pPr lvl="2"/>
            <a:r>
              <a:rPr lang="fr-FR" dirty="0"/>
              <a:t>Ensuite vient le texte courant. C’est ce style qui doit servir pour les paragraphes de textes. Ensuite vient le texte courant. C’est ce style qui doit servir pour les paragraphes de textes. Ensuite vient le texte courant. C’est ce style qui doit servir pour les paragraphes de textes.</a:t>
            </a:r>
          </a:p>
          <a:p>
            <a:pPr lvl="3"/>
            <a:r>
              <a:rPr lang="fr-FR" dirty="0"/>
              <a:t>Les listes à puce restent dans le style du texte courant, mais avec une puce.</a:t>
            </a:r>
          </a:p>
          <a:p>
            <a:pPr lvl="3"/>
            <a:r>
              <a:rPr lang="fr-FR" dirty="0"/>
              <a:t>Les listes à puce restent dans le style du texte courant.</a:t>
            </a:r>
          </a:p>
          <a:p>
            <a:pPr lvl="4"/>
            <a:r>
              <a:rPr lang="fr-FR" dirty="0"/>
              <a:t>Enfin, un dernier style si besoin pour les énumérations.</a:t>
            </a:r>
          </a:p>
          <a:p>
            <a:pPr lvl="3"/>
            <a:endParaRPr lang="fr-FR" dirty="0"/>
          </a:p>
          <a:p>
            <a:pPr lvl="2"/>
            <a:endParaRPr lang="fr-FR" dirty="0"/>
          </a:p>
          <a:p>
            <a:pPr lvl="2"/>
            <a:endParaRPr lang="fr-FR" dirty="0"/>
          </a:p>
        </p:txBody>
      </p:sp>
      <p:sp>
        <p:nvSpPr>
          <p:cNvPr id="5" name="Espace réservé du pied de page 4">
            <a:extLst>
              <a:ext uri="{FF2B5EF4-FFF2-40B4-BE49-F238E27FC236}">
                <a16:creationId xmlns:a16="http://schemas.microsoft.com/office/drawing/2014/main" id="{1C518C61-19E2-8721-96D4-188E52D4BAC2}"/>
              </a:ext>
            </a:extLst>
          </p:cNvPr>
          <p:cNvSpPr>
            <a:spLocks noGrp="1"/>
          </p:cNvSpPr>
          <p:nvPr>
            <p:ph type="ftr" sz="quarter" idx="11"/>
          </p:nvPr>
        </p:nvSpPr>
        <p:spPr/>
        <p:txBody>
          <a:bodyPr/>
          <a:lstStyle/>
          <a:p>
            <a:r>
              <a:rPr lang="fr-FR"/>
              <a:t>Aller dans Insertion &gt; Pied de page pour compléter ce champ</a:t>
            </a:r>
            <a:endParaRPr lang="fr-FR" dirty="0"/>
          </a:p>
        </p:txBody>
      </p:sp>
      <p:sp>
        <p:nvSpPr>
          <p:cNvPr id="6" name="Espace réservé du numéro de diapositive 5">
            <a:extLst>
              <a:ext uri="{FF2B5EF4-FFF2-40B4-BE49-F238E27FC236}">
                <a16:creationId xmlns:a16="http://schemas.microsoft.com/office/drawing/2014/main" id="{1FE1C246-5328-1DB4-B4BE-0A3F30097091}"/>
              </a:ext>
            </a:extLst>
          </p:cNvPr>
          <p:cNvSpPr>
            <a:spLocks noGrp="1"/>
          </p:cNvSpPr>
          <p:nvPr>
            <p:ph type="sldNum" sz="quarter" idx="12"/>
          </p:nvPr>
        </p:nvSpPr>
        <p:spPr/>
        <p:txBody>
          <a:bodyPr/>
          <a:lstStyle/>
          <a:p>
            <a:fld id="{D20695E2-BFCA-4B18-9E5A-192070118646}" type="slidenum">
              <a:rPr lang="fr-FR" smtClean="0"/>
              <a:pPr/>
              <a:t>7</a:t>
            </a:fld>
            <a:endParaRPr lang="fr-FR" dirty="0"/>
          </a:p>
        </p:txBody>
      </p:sp>
    </p:spTree>
    <p:extLst>
      <p:ext uri="{BB962C8B-B14F-4D97-AF65-F5344CB8AC3E}">
        <p14:creationId xmlns:p14="http://schemas.microsoft.com/office/powerpoint/2010/main" val="11430131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784221EB-4E2A-5B25-01DB-5F9C0E7E6975}"/>
              </a:ext>
            </a:extLst>
          </p:cNvPr>
          <p:cNvSpPr>
            <a:spLocks noGrp="1"/>
          </p:cNvSpPr>
          <p:nvPr>
            <p:ph type="title"/>
          </p:nvPr>
        </p:nvSpPr>
        <p:spPr/>
        <p:txBody>
          <a:bodyPr/>
          <a:lstStyle/>
          <a:p>
            <a:r>
              <a:rPr lang="fr-FR" dirty="0"/>
              <a:t>Noter ici le titre de la slide,</a:t>
            </a:r>
            <a:br>
              <a:rPr lang="fr-FR" dirty="0"/>
            </a:br>
            <a:r>
              <a:rPr lang="fr-FR" dirty="0"/>
              <a:t>sur 2 lignes maximum</a:t>
            </a:r>
          </a:p>
        </p:txBody>
      </p:sp>
      <p:sp>
        <p:nvSpPr>
          <p:cNvPr id="8" name="Espace réservé du contenu 7">
            <a:extLst>
              <a:ext uri="{FF2B5EF4-FFF2-40B4-BE49-F238E27FC236}">
                <a16:creationId xmlns:a16="http://schemas.microsoft.com/office/drawing/2014/main" id="{D49DF5E0-8340-5EE0-A2D4-C6D81F26FD33}"/>
              </a:ext>
            </a:extLst>
          </p:cNvPr>
          <p:cNvSpPr>
            <a:spLocks noGrp="1"/>
          </p:cNvSpPr>
          <p:nvPr>
            <p:ph idx="1"/>
          </p:nvPr>
        </p:nvSpPr>
        <p:spPr/>
        <p:txBody>
          <a:bodyPr/>
          <a:lstStyle/>
          <a:p>
            <a:r>
              <a:rPr lang="fr-FR" dirty="0"/>
              <a:t>Un premier niveau de titre bien visible dans la slide</a:t>
            </a:r>
          </a:p>
          <a:p>
            <a:pPr lvl="1"/>
            <a:r>
              <a:rPr lang="fr-FR" dirty="0"/>
              <a:t>Un deuxième niveau de titre si besoin</a:t>
            </a:r>
          </a:p>
          <a:p>
            <a:pPr lvl="2"/>
            <a:r>
              <a:rPr lang="fr-FR" dirty="0"/>
              <a:t>Ensuite vient le texte courant. C’est ce style qui doit servir pour les paragraphes de textes. Ensuite vient le texte courant.</a:t>
            </a:r>
          </a:p>
          <a:p>
            <a:pPr lvl="3"/>
            <a:r>
              <a:rPr lang="fr-FR" dirty="0"/>
              <a:t>Les listes à puce restent dans le style du texte courant, mais avec une puce.</a:t>
            </a:r>
          </a:p>
          <a:p>
            <a:pPr lvl="3"/>
            <a:r>
              <a:rPr lang="fr-FR" dirty="0"/>
              <a:t>Les listes à puce restent dans le style du texte courant.</a:t>
            </a:r>
          </a:p>
          <a:p>
            <a:pPr lvl="4"/>
            <a:r>
              <a:rPr lang="fr-FR" dirty="0"/>
              <a:t>Enfin, un dernier style si besoin pour les énumérations.</a:t>
            </a:r>
          </a:p>
        </p:txBody>
      </p:sp>
      <p:sp>
        <p:nvSpPr>
          <p:cNvPr id="5" name="Espace réservé du pied de page 4">
            <a:extLst>
              <a:ext uri="{FF2B5EF4-FFF2-40B4-BE49-F238E27FC236}">
                <a16:creationId xmlns:a16="http://schemas.microsoft.com/office/drawing/2014/main" id="{1C518C61-19E2-8721-96D4-188E52D4BAC2}"/>
              </a:ext>
            </a:extLst>
          </p:cNvPr>
          <p:cNvSpPr>
            <a:spLocks noGrp="1"/>
          </p:cNvSpPr>
          <p:nvPr>
            <p:ph type="ftr" sz="quarter" idx="11"/>
          </p:nvPr>
        </p:nvSpPr>
        <p:spPr/>
        <p:txBody>
          <a:bodyPr/>
          <a:lstStyle/>
          <a:p>
            <a:r>
              <a:rPr lang="fr-FR"/>
              <a:t>Aller dans Insertion &gt; Pied de page pour compléter ce champ</a:t>
            </a:r>
            <a:endParaRPr lang="fr-FR" dirty="0"/>
          </a:p>
        </p:txBody>
      </p:sp>
      <p:sp>
        <p:nvSpPr>
          <p:cNvPr id="6" name="Espace réservé du numéro de diapositive 5">
            <a:extLst>
              <a:ext uri="{FF2B5EF4-FFF2-40B4-BE49-F238E27FC236}">
                <a16:creationId xmlns:a16="http://schemas.microsoft.com/office/drawing/2014/main" id="{1FE1C246-5328-1DB4-B4BE-0A3F30097091}"/>
              </a:ext>
            </a:extLst>
          </p:cNvPr>
          <p:cNvSpPr>
            <a:spLocks noGrp="1"/>
          </p:cNvSpPr>
          <p:nvPr>
            <p:ph type="sldNum" sz="quarter" idx="12"/>
          </p:nvPr>
        </p:nvSpPr>
        <p:spPr/>
        <p:txBody>
          <a:bodyPr/>
          <a:lstStyle/>
          <a:p>
            <a:fld id="{D20695E2-BFCA-4B18-9E5A-192070118646}" type="slidenum">
              <a:rPr lang="fr-FR" smtClean="0"/>
              <a:pPr/>
              <a:t>8</a:t>
            </a:fld>
            <a:endParaRPr lang="fr-FR" dirty="0"/>
          </a:p>
        </p:txBody>
      </p:sp>
      <p:sp>
        <p:nvSpPr>
          <p:cNvPr id="2" name="Espace réservé du contenu 1">
            <a:extLst>
              <a:ext uri="{FF2B5EF4-FFF2-40B4-BE49-F238E27FC236}">
                <a16:creationId xmlns:a16="http://schemas.microsoft.com/office/drawing/2014/main" id="{42447D0A-E653-878D-AD3E-A250B40FB306}"/>
              </a:ext>
            </a:extLst>
          </p:cNvPr>
          <p:cNvSpPr>
            <a:spLocks noGrp="1"/>
          </p:cNvSpPr>
          <p:nvPr>
            <p:ph idx="13"/>
          </p:nvPr>
        </p:nvSpPr>
        <p:spPr/>
        <p:txBody>
          <a:bodyPr/>
          <a:lstStyle/>
          <a:p>
            <a:r>
              <a:rPr lang="fr-FR" dirty="0"/>
              <a:t>Un premier niveau de titre bien visible dans la slide</a:t>
            </a:r>
          </a:p>
          <a:p>
            <a:pPr lvl="1"/>
            <a:r>
              <a:rPr lang="fr-FR" dirty="0"/>
              <a:t>Un deuxième niveau de titre si besoin</a:t>
            </a:r>
          </a:p>
          <a:p>
            <a:pPr lvl="2"/>
            <a:r>
              <a:rPr lang="fr-FR" dirty="0"/>
              <a:t>Ensuite vient le texte courant. C’est ce style qui doit servir pour les paragraphes de textes. Ensuite vient le texte courant.</a:t>
            </a:r>
          </a:p>
          <a:p>
            <a:pPr lvl="3"/>
            <a:r>
              <a:rPr lang="fr-FR" dirty="0"/>
              <a:t>Les listes à puce restent dans le style du texte courant, mais avec une puce.</a:t>
            </a:r>
          </a:p>
          <a:p>
            <a:pPr lvl="3"/>
            <a:r>
              <a:rPr lang="fr-FR" dirty="0"/>
              <a:t>Les listes à puce restent dans le style du texte courant.</a:t>
            </a:r>
          </a:p>
          <a:p>
            <a:pPr lvl="4"/>
            <a:r>
              <a:rPr lang="fr-FR" dirty="0"/>
              <a:t>Enfin, un dernier style si besoin pour les énumérations.</a:t>
            </a:r>
          </a:p>
        </p:txBody>
      </p:sp>
    </p:spTree>
    <p:extLst>
      <p:ext uri="{BB962C8B-B14F-4D97-AF65-F5344CB8AC3E}">
        <p14:creationId xmlns:p14="http://schemas.microsoft.com/office/powerpoint/2010/main" val="1345335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784221EB-4E2A-5B25-01DB-5F9C0E7E6975}"/>
              </a:ext>
            </a:extLst>
          </p:cNvPr>
          <p:cNvSpPr>
            <a:spLocks noGrp="1"/>
          </p:cNvSpPr>
          <p:nvPr>
            <p:ph type="title"/>
          </p:nvPr>
        </p:nvSpPr>
        <p:spPr/>
        <p:txBody>
          <a:bodyPr/>
          <a:lstStyle/>
          <a:p>
            <a:r>
              <a:rPr lang="fr-FR" dirty="0"/>
              <a:t>Noter ici le titre de la slide,</a:t>
            </a:r>
            <a:br>
              <a:rPr lang="fr-FR" dirty="0"/>
            </a:br>
            <a:r>
              <a:rPr lang="fr-FR" dirty="0"/>
              <a:t>sur 2 lignes maximum</a:t>
            </a:r>
          </a:p>
        </p:txBody>
      </p:sp>
      <p:sp>
        <p:nvSpPr>
          <p:cNvPr id="8" name="Espace réservé du contenu 7">
            <a:extLst>
              <a:ext uri="{FF2B5EF4-FFF2-40B4-BE49-F238E27FC236}">
                <a16:creationId xmlns:a16="http://schemas.microsoft.com/office/drawing/2014/main" id="{D49DF5E0-8340-5EE0-A2D4-C6D81F26FD33}"/>
              </a:ext>
            </a:extLst>
          </p:cNvPr>
          <p:cNvSpPr>
            <a:spLocks noGrp="1"/>
          </p:cNvSpPr>
          <p:nvPr>
            <p:ph idx="1"/>
          </p:nvPr>
        </p:nvSpPr>
        <p:spPr/>
        <p:txBody>
          <a:bodyPr/>
          <a:lstStyle/>
          <a:p>
            <a:r>
              <a:rPr lang="fr-FR" dirty="0"/>
              <a:t>Titre bien visible</a:t>
            </a:r>
          </a:p>
          <a:p>
            <a:pPr lvl="1"/>
            <a:r>
              <a:rPr lang="fr-FR" dirty="0"/>
              <a:t>Un deuxième niveau</a:t>
            </a:r>
            <a:br>
              <a:rPr lang="fr-FR" dirty="0"/>
            </a:br>
            <a:r>
              <a:rPr lang="fr-FR" dirty="0"/>
              <a:t>de titre si besoin</a:t>
            </a:r>
          </a:p>
          <a:p>
            <a:pPr lvl="2"/>
            <a:r>
              <a:rPr lang="fr-FR" dirty="0"/>
              <a:t>Ensuite vient le texte courant. C’est ce style qui doit servir pour les paragraphes de textes. Ensuite vient le texte courant.</a:t>
            </a:r>
          </a:p>
          <a:p>
            <a:pPr lvl="3"/>
            <a:r>
              <a:rPr lang="fr-FR" dirty="0"/>
              <a:t>Les listes à puce restent dans le style</a:t>
            </a:r>
          </a:p>
          <a:p>
            <a:pPr lvl="3"/>
            <a:r>
              <a:rPr lang="fr-FR" dirty="0"/>
              <a:t>Les listes à puce</a:t>
            </a:r>
          </a:p>
          <a:p>
            <a:pPr lvl="4"/>
            <a:r>
              <a:rPr lang="fr-FR" dirty="0"/>
              <a:t>Enfin, un dernier style si besoin pour les énumérations.</a:t>
            </a:r>
          </a:p>
        </p:txBody>
      </p:sp>
      <p:sp>
        <p:nvSpPr>
          <p:cNvPr id="5" name="Espace réservé du pied de page 4">
            <a:extLst>
              <a:ext uri="{FF2B5EF4-FFF2-40B4-BE49-F238E27FC236}">
                <a16:creationId xmlns:a16="http://schemas.microsoft.com/office/drawing/2014/main" id="{1C518C61-19E2-8721-96D4-188E52D4BAC2}"/>
              </a:ext>
            </a:extLst>
          </p:cNvPr>
          <p:cNvSpPr>
            <a:spLocks noGrp="1"/>
          </p:cNvSpPr>
          <p:nvPr>
            <p:ph type="ftr" sz="quarter" idx="11"/>
          </p:nvPr>
        </p:nvSpPr>
        <p:spPr/>
        <p:txBody>
          <a:bodyPr/>
          <a:lstStyle/>
          <a:p>
            <a:r>
              <a:rPr lang="fr-FR"/>
              <a:t>Aller dans Insertion &gt; Pied de page pour compléter ce champ</a:t>
            </a:r>
            <a:endParaRPr lang="fr-FR" dirty="0"/>
          </a:p>
        </p:txBody>
      </p:sp>
      <p:sp>
        <p:nvSpPr>
          <p:cNvPr id="6" name="Espace réservé du numéro de diapositive 5">
            <a:extLst>
              <a:ext uri="{FF2B5EF4-FFF2-40B4-BE49-F238E27FC236}">
                <a16:creationId xmlns:a16="http://schemas.microsoft.com/office/drawing/2014/main" id="{1FE1C246-5328-1DB4-B4BE-0A3F30097091}"/>
              </a:ext>
            </a:extLst>
          </p:cNvPr>
          <p:cNvSpPr>
            <a:spLocks noGrp="1"/>
          </p:cNvSpPr>
          <p:nvPr>
            <p:ph type="sldNum" sz="quarter" idx="12"/>
          </p:nvPr>
        </p:nvSpPr>
        <p:spPr/>
        <p:txBody>
          <a:bodyPr/>
          <a:lstStyle/>
          <a:p>
            <a:fld id="{D20695E2-BFCA-4B18-9E5A-192070118646}" type="slidenum">
              <a:rPr lang="fr-FR" smtClean="0"/>
              <a:pPr/>
              <a:t>9</a:t>
            </a:fld>
            <a:endParaRPr lang="fr-FR" dirty="0"/>
          </a:p>
        </p:txBody>
      </p:sp>
      <p:sp>
        <p:nvSpPr>
          <p:cNvPr id="2" name="Espace réservé du contenu 1">
            <a:extLst>
              <a:ext uri="{FF2B5EF4-FFF2-40B4-BE49-F238E27FC236}">
                <a16:creationId xmlns:a16="http://schemas.microsoft.com/office/drawing/2014/main" id="{42447D0A-E653-878D-AD3E-A250B40FB306}"/>
              </a:ext>
            </a:extLst>
          </p:cNvPr>
          <p:cNvSpPr>
            <a:spLocks noGrp="1"/>
          </p:cNvSpPr>
          <p:nvPr>
            <p:ph idx="13"/>
          </p:nvPr>
        </p:nvSpPr>
        <p:spPr/>
        <p:txBody>
          <a:bodyPr/>
          <a:lstStyle/>
          <a:p>
            <a:r>
              <a:rPr lang="fr-FR" dirty="0"/>
              <a:t>Titre bien visible</a:t>
            </a:r>
          </a:p>
          <a:p>
            <a:pPr lvl="1"/>
            <a:r>
              <a:rPr lang="fr-FR" dirty="0"/>
              <a:t>Un deuxième niveau</a:t>
            </a:r>
            <a:br>
              <a:rPr lang="fr-FR" dirty="0"/>
            </a:br>
            <a:r>
              <a:rPr lang="fr-FR" dirty="0"/>
              <a:t>de titre si besoin</a:t>
            </a:r>
          </a:p>
          <a:p>
            <a:pPr lvl="2"/>
            <a:r>
              <a:rPr lang="fr-FR" dirty="0"/>
              <a:t>Ensuite vient le texte courant. C’est ce style qui doit servir pour les paragraphes de textes. Ensuite vient le texte courant.</a:t>
            </a:r>
          </a:p>
          <a:p>
            <a:pPr lvl="3"/>
            <a:r>
              <a:rPr lang="fr-FR" dirty="0"/>
              <a:t>Les listes à puce restent dans le style</a:t>
            </a:r>
          </a:p>
          <a:p>
            <a:pPr lvl="3"/>
            <a:r>
              <a:rPr lang="fr-FR" dirty="0"/>
              <a:t>Les listes à puce</a:t>
            </a:r>
          </a:p>
          <a:p>
            <a:pPr lvl="4"/>
            <a:r>
              <a:rPr lang="fr-FR" dirty="0"/>
              <a:t>Enfin, un dernier style si besoin pour les énumérations.</a:t>
            </a:r>
          </a:p>
        </p:txBody>
      </p:sp>
      <p:sp>
        <p:nvSpPr>
          <p:cNvPr id="3" name="Espace réservé du contenu 2">
            <a:extLst>
              <a:ext uri="{FF2B5EF4-FFF2-40B4-BE49-F238E27FC236}">
                <a16:creationId xmlns:a16="http://schemas.microsoft.com/office/drawing/2014/main" id="{43208DE2-4BC3-B67D-ADE1-23FE90302FB9}"/>
              </a:ext>
            </a:extLst>
          </p:cNvPr>
          <p:cNvSpPr>
            <a:spLocks noGrp="1"/>
          </p:cNvSpPr>
          <p:nvPr>
            <p:ph idx="14"/>
          </p:nvPr>
        </p:nvSpPr>
        <p:spPr/>
        <p:txBody>
          <a:bodyPr/>
          <a:lstStyle/>
          <a:p>
            <a:r>
              <a:rPr lang="fr-FR" dirty="0"/>
              <a:t>Titre bien visible</a:t>
            </a:r>
          </a:p>
          <a:p>
            <a:pPr lvl="1"/>
            <a:r>
              <a:rPr lang="fr-FR" dirty="0"/>
              <a:t>Un deuxième niveau</a:t>
            </a:r>
            <a:br>
              <a:rPr lang="fr-FR" dirty="0"/>
            </a:br>
            <a:r>
              <a:rPr lang="fr-FR" dirty="0"/>
              <a:t>de titre si besoin</a:t>
            </a:r>
          </a:p>
          <a:p>
            <a:pPr lvl="2"/>
            <a:r>
              <a:rPr lang="fr-FR" dirty="0"/>
              <a:t>Ensuite vient le texte courant. C’est ce style qui doit servir pour les paragraphes de textes. Ensuite vient le texte courant.</a:t>
            </a:r>
          </a:p>
          <a:p>
            <a:pPr lvl="3"/>
            <a:r>
              <a:rPr lang="fr-FR" dirty="0"/>
              <a:t>Les listes à puce restent dans le style</a:t>
            </a:r>
          </a:p>
          <a:p>
            <a:pPr lvl="3"/>
            <a:r>
              <a:rPr lang="fr-FR" dirty="0"/>
              <a:t>Les listes à puce</a:t>
            </a:r>
          </a:p>
          <a:p>
            <a:pPr lvl="4"/>
            <a:r>
              <a:rPr lang="fr-FR" dirty="0"/>
              <a:t>Enfin, un dernier style si besoin pour les énumérations.</a:t>
            </a:r>
          </a:p>
        </p:txBody>
      </p:sp>
    </p:spTree>
    <p:extLst>
      <p:ext uri="{BB962C8B-B14F-4D97-AF65-F5344CB8AC3E}">
        <p14:creationId xmlns:p14="http://schemas.microsoft.com/office/powerpoint/2010/main" val="4156823511"/>
      </p:ext>
    </p:extLst>
  </p:cSld>
  <p:clrMapOvr>
    <a:masterClrMapping/>
  </p:clrMapOvr>
</p:sld>
</file>

<file path=ppt/theme/theme1.xml><?xml version="1.0" encoding="utf-8"?>
<a:theme xmlns:a="http://schemas.openxmlformats.org/drawingml/2006/main" name="Thème Office">
  <a:themeElements>
    <a:clrScheme name="Couleurs VYV">
      <a:dk1>
        <a:srgbClr val="000000"/>
      </a:dk1>
      <a:lt1>
        <a:srgbClr val="FFFFFF"/>
      </a:lt1>
      <a:dk2>
        <a:srgbClr val="472583"/>
      </a:dk2>
      <a:lt2>
        <a:srgbClr val="ECECEC"/>
      </a:lt2>
      <a:accent1>
        <a:srgbClr val="FFDD00"/>
      </a:accent1>
      <a:accent2>
        <a:srgbClr val="009EC9"/>
      </a:accent2>
      <a:accent3>
        <a:srgbClr val="CE1052"/>
      </a:accent3>
      <a:accent4>
        <a:srgbClr val="E42312"/>
      </a:accent4>
      <a:accent5>
        <a:srgbClr val="1D8839"/>
      </a:accent5>
      <a:accent6>
        <a:srgbClr val="A61680"/>
      </a:accent6>
      <a:hlink>
        <a:srgbClr val="E56B84"/>
      </a:hlink>
      <a:folHlink>
        <a:srgbClr val="009EC9"/>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ésentation1" id="{986DDD18-9BDA-4B7F-B40D-12710E8033EA}" vid="{9DC259C3-80A8-4921-A286-D59E4C5C7E0D}"/>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784e26c9-46f4-4551-8f0c-0fa75a4e81a5" xsi:nil="true"/>
    <lcf76f155ced4ddcb4097134ff3c332f xmlns="b7a9b581-8ad8-4c2e-ae27-83cfc6e0d1b2">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17C4855B11B644EA6D2D255A0400F85" ma:contentTypeVersion="16" ma:contentTypeDescription="Crée un document." ma:contentTypeScope="" ma:versionID="13f6eb2be9fcee30d5cac925965008e9">
  <xsd:schema xmlns:xsd="http://www.w3.org/2001/XMLSchema" xmlns:xs="http://www.w3.org/2001/XMLSchema" xmlns:p="http://schemas.microsoft.com/office/2006/metadata/properties" xmlns:ns2="b7a9b581-8ad8-4c2e-ae27-83cfc6e0d1b2" xmlns:ns3="784e26c9-46f4-4551-8f0c-0fa75a4e81a5" targetNamespace="http://schemas.microsoft.com/office/2006/metadata/properties" ma:root="true" ma:fieldsID="f02d6c158e1694f26a6bdcd52855f5b8" ns2:_="" ns3:_="">
    <xsd:import namespace="b7a9b581-8ad8-4c2e-ae27-83cfc6e0d1b2"/>
    <xsd:import namespace="784e26c9-46f4-4551-8f0c-0fa75a4e81a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OCR" minOccurs="0"/>
                <xsd:element ref="ns3:SharedWithUsers" minOccurs="0"/>
                <xsd:element ref="ns3:SharedWithDetails"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7a9b581-8ad8-4c2e-ae27-83cfc6e0d1b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Length (seconds)"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Balises d’images" ma:readOnly="false" ma:fieldId="{5cf76f15-5ced-4ddc-b409-7134ff3c332f}" ma:taxonomyMulti="true" ma:sspId="b2ac7f2e-21ae-4d09-858c-813ca457ea76"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84e26c9-46f4-4551-8f0c-0fa75a4e81a5" elementFormDefault="qualified">
    <xsd:import namespace="http://schemas.microsoft.com/office/2006/documentManagement/types"/>
    <xsd:import namespace="http://schemas.microsoft.com/office/infopath/2007/PartnerControls"/>
    <xsd:element name="SharedWithUsers" ma:index="13"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Partagé avec détails" ma:internalName="SharedWithDetails" ma:readOnly="true">
      <xsd:simpleType>
        <xsd:restriction base="dms:Note">
          <xsd:maxLength value="255"/>
        </xsd:restriction>
      </xsd:simpleType>
    </xsd:element>
    <xsd:element name="TaxCatchAll" ma:index="20" nillable="true" ma:displayName="Taxonomy Catch All Column" ma:hidden="true" ma:list="{587aaa06-479d-4bae-9dc9-8c175569c65c}" ma:internalName="TaxCatchAll" ma:showField="CatchAllData" ma:web="784e26c9-46f4-4551-8f0c-0fa75a4e81a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D25C90A-2AB1-4B7E-8442-E2E1015C260A}">
  <ds:schemaRefs>
    <ds:schemaRef ds:uri="http://schemas.microsoft.com/sharepoint/v3/contenttype/forms"/>
  </ds:schemaRefs>
</ds:datastoreItem>
</file>

<file path=customXml/itemProps2.xml><?xml version="1.0" encoding="utf-8"?>
<ds:datastoreItem xmlns:ds="http://schemas.openxmlformats.org/officeDocument/2006/customXml" ds:itemID="{9C5A7DA5-B508-4E58-938C-5BAC223B95DD}">
  <ds:schemaRefs>
    <ds:schemaRef ds:uri="http://schemas.microsoft.com/office/2006/documentManagement/types"/>
    <ds:schemaRef ds:uri="http://www.w3.org/XML/1998/namespace"/>
    <ds:schemaRef ds:uri="http://purl.org/dc/elements/1.1/"/>
    <ds:schemaRef ds:uri="784e26c9-46f4-4551-8f0c-0fa75a4e81a5"/>
    <ds:schemaRef ds:uri="http://purl.org/dc/dcmitype/"/>
    <ds:schemaRef ds:uri="http://purl.org/dc/terms/"/>
    <ds:schemaRef ds:uri="b7a9b581-8ad8-4c2e-ae27-83cfc6e0d1b2"/>
    <ds:schemaRef ds:uri="http://schemas.microsoft.com/office/2006/metadata/properties"/>
    <ds:schemaRef ds:uri="http://schemas.microsoft.com/office/infopath/2007/PartnerControls"/>
    <ds:schemaRef ds:uri="http://schemas.openxmlformats.org/package/2006/metadata/core-properties"/>
  </ds:schemaRefs>
</ds:datastoreItem>
</file>

<file path=customXml/itemProps3.xml><?xml version="1.0" encoding="utf-8"?>
<ds:datastoreItem xmlns:ds="http://schemas.openxmlformats.org/officeDocument/2006/customXml" ds:itemID="{1AB1F23D-D13C-4954-B5EA-2FE07775B04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7a9b581-8ad8-4c2e-ae27-83cfc6e0d1b2"/>
    <ds:schemaRef ds:uri="784e26c9-46f4-4551-8f0c-0fa75a4e81a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ef1aa912-de18-4853-b4a5-258c56f3f30d}" enabled="0" method="" siteId="{ef1aa912-de18-4853-b4a5-258c56f3f30d}" removed="1"/>
</clbl:labelList>
</file>

<file path=docProps/app.xml><?xml version="1.0" encoding="utf-8"?>
<Properties xmlns="http://schemas.openxmlformats.org/officeDocument/2006/extended-properties" xmlns:vt="http://schemas.openxmlformats.org/officeDocument/2006/docPropsVTypes">
  <Template>GAB PPT_VYV3 PaysDeLoire</Template>
  <TotalTime>4</TotalTime>
  <Words>1961</Words>
  <Application>Microsoft Office PowerPoint</Application>
  <PresentationFormat>Grand écran</PresentationFormat>
  <Paragraphs>177</Paragraphs>
  <Slides>17</Slides>
  <Notes>2</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17</vt:i4>
      </vt:variant>
    </vt:vector>
  </HeadingPairs>
  <TitlesOfParts>
    <vt:vector size="22" baseType="lpstr">
      <vt:lpstr>Aptos</vt:lpstr>
      <vt:lpstr>Aptos Display</vt:lpstr>
      <vt:lpstr>Aptos Light</vt:lpstr>
      <vt:lpstr>Arial</vt:lpstr>
      <vt:lpstr>Thème Office</vt:lpstr>
      <vt:lpstr>Nom de la présentation sur plusieurs lignes si besoin</vt:lpstr>
      <vt:lpstr>Noter ici le nom du chapitre sur plusieurs lignes</vt:lpstr>
      <vt:lpstr>Noter ici le nom du chapitre sur plusieurs lignes</vt:lpstr>
      <vt:lpstr>Noter ici le nom du chapitre sur plusieurs lignes</vt:lpstr>
      <vt:lpstr>Noter ici le nom du chapitre sur plusieurs lignes</vt:lpstr>
      <vt:lpstr>Noter ici le nom du chapitre sur plusieurs lignes</vt:lpstr>
      <vt:lpstr>Noter ici le titre de la slide, sur 2 lignes maximum</vt:lpstr>
      <vt:lpstr>Noter ici le titre de la slide, sur 2 lignes maximum</vt:lpstr>
      <vt:lpstr>Noter ici le titre de la slide, sur 2 lignes maximum</vt:lpstr>
      <vt:lpstr>Noter ici le titre de la slide, sur 2 lignes maximum</vt:lpstr>
      <vt:lpstr>Noter ici le titre de la slide, sur 2 lignes maximum</vt:lpstr>
      <vt:lpstr>Noter ici le titre de la slide, sur 2 lignes maximum</vt:lpstr>
      <vt:lpstr>Noter ici le titre de la slide, sur 2 lignes maximum</vt:lpstr>
      <vt:lpstr>Noter ici le titre de la slide, sur 2 lignes maximum</vt:lpstr>
      <vt:lpstr>Noter ici le titre de la slide, sur 2 lignes maximum</vt:lpstr>
      <vt:lpstr>Présentation PowerPoint</vt:lpstr>
      <vt:lpstr>Présentation PowerPoint</vt:lpstr>
    </vt:vector>
  </TitlesOfParts>
  <Company>Groupe VYV</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Nom de la présentation sur plusieurs lignes si besoin</dc:title>
  <dc:creator>SORIN Mallory</dc:creator>
  <cp:lastModifiedBy>LEBRUN Léane</cp:lastModifiedBy>
  <cp:revision>4</cp:revision>
  <dcterms:created xsi:type="dcterms:W3CDTF">2024-10-21T07:43:15Z</dcterms:created>
  <dcterms:modified xsi:type="dcterms:W3CDTF">2025-04-02T08:48:04Z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0x010100B17C4855B11B644EA6D2D255A0400F85</vt:lpwstr>
  </property>
</Properties>
</file>