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5"/>
  </p:notesMasterIdLst>
  <p:sldIdLst>
    <p:sldId id="259" r:id="rId2"/>
    <p:sldId id="260" r:id="rId3"/>
    <p:sldId id="264" r:id="rId4"/>
  </p:sldIdLst>
  <p:sldSz cx="9601200" cy="12801600" type="A3"/>
  <p:notesSz cx="6805613" cy="9944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6F6F"/>
    <a:srgbClr val="482683"/>
    <a:srgbClr val="878787"/>
    <a:srgbClr val="82368C"/>
    <a:srgbClr val="EF7837"/>
    <a:srgbClr val="D0CECE"/>
    <a:srgbClr val="F6A60A"/>
    <a:srgbClr val="18CA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846"/>
    <p:restoredTop sz="94070" autoAdjust="0"/>
  </p:normalViewPr>
  <p:slideViewPr>
    <p:cSldViewPr snapToGrid="0">
      <p:cViewPr varScale="1">
        <p:scale>
          <a:sx n="38" d="100"/>
          <a:sy n="38" d="100"/>
        </p:scale>
        <p:origin x="270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C00603-817C-3048-88A3-30D71DE95E49}" type="datetimeFigureOut">
              <a:rPr lang="fr-FR" smtClean="0"/>
              <a:t>11/06/2025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144713" y="1243013"/>
            <a:ext cx="25161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0562" y="4785598"/>
            <a:ext cx="5444490" cy="3915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1A39CE-F888-EE42-9F85-42C7850F73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9239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095078"/>
            <a:ext cx="8161020" cy="4456853"/>
          </a:xfrm>
        </p:spPr>
        <p:txBody>
          <a:bodyPr anchor="b"/>
          <a:lstStyle>
            <a:lvl1pPr algn="ctr">
              <a:defRPr sz="63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6723804"/>
            <a:ext cx="7200900" cy="3090756"/>
          </a:xfrm>
        </p:spPr>
        <p:txBody>
          <a:bodyPr/>
          <a:lstStyle>
            <a:lvl1pPr marL="0" indent="0" algn="ctr">
              <a:buNone/>
              <a:defRPr sz="252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11/06/2025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1246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11/06/2025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9816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681567"/>
            <a:ext cx="2070259" cy="10848764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681567"/>
            <a:ext cx="6090761" cy="10848764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11/06/2025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98174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 userDrawn="1"/>
        </p:nvSpPr>
        <p:spPr>
          <a:xfrm>
            <a:off x="660887" y="920297"/>
            <a:ext cx="7984198" cy="423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155" dirty="0" smtClean="0">
                <a:solidFill>
                  <a:schemeClr val="bg1"/>
                </a:solidFill>
                <a:latin typeface="Wigrum Light" panose="02000000000000000000" pitchFamily="50" charset="0"/>
              </a:rPr>
              <a:t>Page ressources – à supprimer avant impression</a:t>
            </a:r>
            <a:endParaRPr lang="fr-FR" sz="2155" dirty="0">
              <a:solidFill>
                <a:schemeClr val="bg1"/>
              </a:solidFill>
              <a:latin typeface="Wigrum Light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10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11/06/2025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6043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3191514"/>
            <a:ext cx="8281035" cy="5325109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8567000"/>
            <a:ext cx="8281035" cy="280034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/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11/06/2025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11701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3407833"/>
            <a:ext cx="4080510" cy="812249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3407833"/>
            <a:ext cx="4080510" cy="812249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11/06/2025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6124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681570"/>
            <a:ext cx="8281035" cy="247438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3138171"/>
            <a:ext cx="4061757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4676140"/>
            <a:ext cx="4061757" cy="687789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8" y="3138171"/>
            <a:ext cx="4081761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8" y="4676140"/>
            <a:ext cx="4081761" cy="687789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11/06/2025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9251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11/06/2025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2097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11/06/2025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6064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1843196"/>
            <a:ext cx="4860608" cy="9097433"/>
          </a:xfr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11/06/2025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3204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1843196"/>
            <a:ext cx="4860608" cy="9097433"/>
          </a:xfrm>
        </p:spPr>
        <p:txBody>
          <a:bodyPr anchor="t"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11/06/2025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2212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3407833"/>
            <a:ext cx="8281035" cy="8122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0C5ED-0C36-D543-80CE-266FD099B15B}" type="datetimeFigureOut">
              <a:rPr lang="fr-FR" smtClean="0"/>
              <a:t>11/06/2025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7008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47" Type="http://schemas.openxmlformats.org/officeDocument/2006/relationships/image" Target="../media/image46.png"/><Relationship Id="rId50" Type="http://schemas.openxmlformats.org/officeDocument/2006/relationships/image" Target="../media/image49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9" Type="http://schemas.openxmlformats.org/officeDocument/2006/relationships/image" Target="../media/image28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45" Type="http://schemas.openxmlformats.org/officeDocument/2006/relationships/image" Target="../media/image44.png"/><Relationship Id="rId53" Type="http://schemas.openxmlformats.org/officeDocument/2006/relationships/image" Target="../media/image52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4" Type="http://schemas.openxmlformats.org/officeDocument/2006/relationships/image" Target="../media/image43.png"/><Relationship Id="rId52" Type="http://schemas.openxmlformats.org/officeDocument/2006/relationships/image" Target="../media/image51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48" Type="http://schemas.openxmlformats.org/officeDocument/2006/relationships/image" Target="../media/image47.png"/><Relationship Id="rId8" Type="http://schemas.openxmlformats.org/officeDocument/2006/relationships/image" Target="../media/image7.png"/><Relationship Id="rId51" Type="http://schemas.openxmlformats.org/officeDocument/2006/relationships/image" Target="../media/image50.png"/><Relationship Id="rId3" Type="http://schemas.openxmlformats.org/officeDocument/2006/relationships/image" Target="../media/image2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46" Type="http://schemas.openxmlformats.org/officeDocument/2006/relationships/image" Target="../media/image45.png"/><Relationship Id="rId20" Type="http://schemas.openxmlformats.org/officeDocument/2006/relationships/image" Target="../media/image19.png"/><Relationship Id="rId41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49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png"/><Relationship Id="rId18" Type="http://schemas.openxmlformats.org/officeDocument/2006/relationships/image" Target="../media/image69.png"/><Relationship Id="rId26" Type="http://schemas.openxmlformats.org/officeDocument/2006/relationships/image" Target="../media/image77.png"/><Relationship Id="rId3" Type="http://schemas.openxmlformats.org/officeDocument/2006/relationships/image" Target="../media/image54.png"/><Relationship Id="rId21" Type="http://schemas.openxmlformats.org/officeDocument/2006/relationships/image" Target="../media/image72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17" Type="http://schemas.openxmlformats.org/officeDocument/2006/relationships/image" Target="../media/image68.png"/><Relationship Id="rId25" Type="http://schemas.openxmlformats.org/officeDocument/2006/relationships/image" Target="../media/image76.png"/><Relationship Id="rId2" Type="http://schemas.openxmlformats.org/officeDocument/2006/relationships/image" Target="../media/image53.png"/><Relationship Id="rId16" Type="http://schemas.openxmlformats.org/officeDocument/2006/relationships/image" Target="../media/image67.png"/><Relationship Id="rId20" Type="http://schemas.openxmlformats.org/officeDocument/2006/relationships/image" Target="../media/image71.png"/><Relationship Id="rId29" Type="http://schemas.openxmlformats.org/officeDocument/2006/relationships/image" Target="../media/image8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24" Type="http://schemas.openxmlformats.org/officeDocument/2006/relationships/image" Target="../media/image75.png"/><Relationship Id="rId5" Type="http://schemas.openxmlformats.org/officeDocument/2006/relationships/image" Target="../media/image56.png"/><Relationship Id="rId15" Type="http://schemas.openxmlformats.org/officeDocument/2006/relationships/image" Target="../media/image66.png"/><Relationship Id="rId23" Type="http://schemas.openxmlformats.org/officeDocument/2006/relationships/image" Target="../media/image74.png"/><Relationship Id="rId28" Type="http://schemas.openxmlformats.org/officeDocument/2006/relationships/image" Target="../media/image79.png"/><Relationship Id="rId10" Type="http://schemas.openxmlformats.org/officeDocument/2006/relationships/image" Target="../media/image61.png"/><Relationship Id="rId19" Type="http://schemas.openxmlformats.org/officeDocument/2006/relationships/image" Target="../media/image70.png"/><Relationship Id="rId31" Type="http://schemas.openxmlformats.org/officeDocument/2006/relationships/image" Target="../media/image82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Relationship Id="rId14" Type="http://schemas.openxmlformats.org/officeDocument/2006/relationships/image" Target="../media/image65.png"/><Relationship Id="rId22" Type="http://schemas.openxmlformats.org/officeDocument/2006/relationships/image" Target="../media/image73.png"/><Relationship Id="rId27" Type="http://schemas.openxmlformats.org/officeDocument/2006/relationships/image" Target="../media/image78.png"/><Relationship Id="rId30" Type="http://schemas.openxmlformats.org/officeDocument/2006/relationships/image" Target="../media/image8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4.png"/><Relationship Id="rId18" Type="http://schemas.openxmlformats.org/officeDocument/2006/relationships/image" Target="../media/image99.png"/><Relationship Id="rId26" Type="http://schemas.openxmlformats.org/officeDocument/2006/relationships/image" Target="../media/image107.png"/><Relationship Id="rId3" Type="http://schemas.openxmlformats.org/officeDocument/2006/relationships/image" Target="../media/image84.png"/><Relationship Id="rId21" Type="http://schemas.openxmlformats.org/officeDocument/2006/relationships/image" Target="../media/image102.png"/><Relationship Id="rId7" Type="http://schemas.openxmlformats.org/officeDocument/2006/relationships/image" Target="../media/image88.png"/><Relationship Id="rId12" Type="http://schemas.openxmlformats.org/officeDocument/2006/relationships/image" Target="../media/image93.png"/><Relationship Id="rId17" Type="http://schemas.openxmlformats.org/officeDocument/2006/relationships/image" Target="../media/image98.png"/><Relationship Id="rId25" Type="http://schemas.openxmlformats.org/officeDocument/2006/relationships/image" Target="../media/image106.png"/><Relationship Id="rId2" Type="http://schemas.openxmlformats.org/officeDocument/2006/relationships/image" Target="../media/image83.png"/><Relationship Id="rId16" Type="http://schemas.openxmlformats.org/officeDocument/2006/relationships/image" Target="../media/image97.png"/><Relationship Id="rId20" Type="http://schemas.openxmlformats.org/officeDocument/2006/relationships/image" Target="../media/image101.png"/><Relationship Id="rId29" Type="http://schemas.openxmlformats.org/officeDocument/2006/relationships/image" Target="../media/image8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24" Type="http://schemas.openxmlformats.org/officeDocument/2006/relationships/image" Target="../media/image105.png"/><Relationship Id="rId5" Type="http://schemas.openxmlformats.org/officeDocument/2006/relationships/image" Target="../media/image86.png"/><Relationship Id="rId15" Type="http://schemas.openxmlformats.org/officeDocument/2006/relationships/image" Target="../media/image96.png"/><Relationship Id="rId23" Type="http://schemas.openxmlformats.org/officeDocument/2006/relationships/image" Target="../media/image104.png"/><Relationship Id="rId28" Type="http://schemas.openxmlformats.org/officeDocument/2006/relationships/image" Target="../media/image79.png"/><Relationship Id="rId10" Type="http://schemas.openxmlformats.org/officeDocument/2006/relationships/image" Target="../media/image91.png"/><Relationship Id="rId19" Type="http://schemas.openxmlformats.org/officeDocument/2006/relationships/image" Target="../media/image100.png"/><Relationship Id="rId31" Type="http://schemas.openxmlformats.org/officeDocument/2006/relationships/image" Target="../media/image82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Relationship Id="rId14" Type="http://schemas.openxmlformats.org/officeDocument/2006/relationships/image" Target="../media/image95.png"/><Relationship Id="rId22" Type="http://schemas.openxmlformats.org/officeDocument/2006/relationships/image" Target="../media/image103.png"/><Relationship Id="rId27" Type="http://schemas.openxmlformats.org/officeDocument/2006/relationships/image" Target="../media/image78.png"/><Relationship Id="rId30" Type="http://schemas.openxmlformats.org/officeDocument/2006/relationships/image" Target="../media/image8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1" name="Imag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746" y="1560804"/>
            <a:ext cx="1178469" cy="117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Imag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316" y="2875376"/>
            <a:ext cx="1193676" cy="119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Imag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7576" y="2875376"/>
            <a:ext cx="813523" cy="851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4" name="Image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9810" y="1754682"/>
            <a:ext cx="880051" cy="880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Imag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328" y="11615888"/>
            <a:ext cx="726089" cy="726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9" name="Imag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566" y="7989495"/>
            <a:ext cx="908562" cy="90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Imag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0792" y="1653126"/>
            <a:ext cx="1035913" cy="103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3" name="Image 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934" y="6632793"/>
            <a:ext cx="967486" cy="96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7" name="Imag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392" y="1686255"/>
            <a:ext cx="948478" cy="948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Image 1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522" y="2806677"/>
            <a:ext cx="1073928" cy="1073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2" name="Image 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411" y="1560804"/>
            <a:ext cx="1073928" cy="1073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Image 1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550" y="2806676"/>
            <a:ext cx="1178469" cy="117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Image 2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042" y="1703360"/>
            <a:ext cx="1035913" cy="103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Image 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323" y="3832184"/>
            <a:ext cx="1193676" cy="119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Image 18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070" y="3893009"/>
            <a:ext cx="1132853" cy="1132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1" name="Image 26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541" y="4176222"/>
            <a:ext cx="849639" cy="849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Image 2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830" y="4121100"/>
            <a:ext cx="904760" cy="90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0" name="Image 2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1705" y="2853801"/>
            <a:ext cx="1060623" cy="1060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9" name="Image 29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1091" y="3953833"/>
            <a:ext cx="1072027" cy="107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Image 30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280" y="3849291"/>
            <a:ext cx="1176569" cy="117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8" name="Image 32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888" y="5233992"/>
            <a:ext cx="1193676" cy="119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7" name="Image 33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721" y="5337923"/>
            <a:ext cx="847738" cy="847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6" name="Image 34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640" y="5264267"/>
            <a:ext cx="1043515" cy="1043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5" name="Image 35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859" y="5206770"/>
            <a:ext cx="978889" cy="978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Image 36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869" y="11570488"/>
            <a:ext cx="965585" cy="965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4" name="Image 37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252" y="5277606"/>
            <a:ext cx="973188" cy="973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Image 38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389" y="5299431"/>
            <a:ext cx="973188" cy="973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3" name="Image 39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316" y="6533954"/>
            <a:ext cx="1066325" cy="106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2" name="Image 40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1171" y="6566341"/>
            <a:ext cx="1146157" cy="114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Image 41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052" y="2875376"/>
            <a:ext cx="817326" cy="81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1" name="Image 42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148" y="6695519"/>
            <a:ext cx="904760" cy="90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Image 43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510" y="2823920"/>
            <a:ext cx="862944" cy="862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Image 44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409" y="6528252"/>
            <a:ext cx="1072027" cy="107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0" name="Image 45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819" y="6530153"/>
            <a:ext cx="1070127" cy="1070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8" name="Image 46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674" y="7810419"/>
            <a:ext cx="1193676" cy="119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Image 47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541" y="2875377"/>
            <a:ext cx="847738" cy="847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7" name="Image 48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4198" y="7932068"/>
            <a:ext cx="1089134" cy="1089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6" name="Image 49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318" y="7787610"/>
            <a:ext cx="1216485" cy="1216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Image 50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145" y="7943473"/>
            <a:ext cx="1060623" cy="1060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5" name="Image 51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901" y="7932068"/>
            <a:ext cx="1072027" cy="107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3" name="Image 52"/>
          <p:cNvPicPr>
            <a:picLocks noChangeAspect="1" noChangeArrowheads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199" y="9044453"/>
            <a:ext cx="1176569" cy="1176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4" name="Image 20"/>
          <p:cNvPicPr>
            <a:picLocks noChangeAspect="1" noChangeArrowheads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1487" y="9312460"/>
            <a:ext cx="908562" cy="90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1" name="Image 54"/>
          <p:cNvPicPr>
            <a:picLocks noChangeAspect="1" noChangeArrowheads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064" y="9131889"/>
            <a:ext cx="1089134" cy="1089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Image 55"/>
          <p:cNvPicPr>
            <a:picLocks noChangeAspect="1" noChangeArrowheads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5505" y="10354004"/>
            <a:ext cx="1216485" cy="1216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0" name="Image 21"/>
          <p:cNvPicPr>
            <a:picLocks noChangeAspect="1" noChangeArrowheads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066" y="9160399"/>
            <a:ext cx="1060623" cy="1060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3" name="Image 57"/>
          <p:cNvPicPr>
            <a:picLocks noChangeAspect="1" noChangeArrowheads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822" y="9148994"/>
            <a:ext cx="1072027" cy="107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5" name="Image 58"/>
          <p:cNvPicPr>
            <a:picLocks noChangeAspect="1" noChangeArrowheads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930" y="10437735"/>
            <a:ext cx="973188" cy="973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2" name="Image 59"/>
          <p:cNvPicPr>
            <a:picLocks noChangeAspect="1" noChangeArrowheads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529" y="10502362"/>
            <a:ext cx="908562" cy="90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9" name="Image 60"/>
          <p:cNvPicPr>
            <a:picLocks noChangeAspect="1" noChangeArrowheads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087" y="10204283"/>
            <a:ext cx="1448377" cy="1448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Image 61"/>
          <p:cNvPicPr>
            <a:picLocks noChangeAspect="1" noChangeArrowheads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355" y="10304683"/>
            <a:ext cx="1106241" cy="110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7" name="Image 62"/>
          <p:cNvPicPr>
            <a:picLocks noChangeAspect="1" noChangeArrowheads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850" y="10354004"/>
            <a:ext cx="1167065" cy="1167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Image 63"/>
          <p:cNvPicPr>
            <a:picLocks noChangeAspect="1" noChangeArrowheads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419" y="9148994"/>
            <a:ext cx="1072027" cy="107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53"/>
          <p:cNvSpPr>
            <a:spLocks noChangeArrowheads="1"/>
          </p:cNvSpPr>
          <p:nvPr/>
        </p:nvSpPr>
        <p:spPr bwMode="auto">
          <a:xfrm>
            <a:off x="274898" y="52618"/>
            <a:ext cx="221171" cy="442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9484" tIns="54742" rIns="109484" bIns="54742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sz="2155"/>
          </a:p>
        </p:txBody>
      </p:sp>
      <p:sp>
        <p:nvSpPr>
          <p:cNvPr id="16" name="Rectangle 54"/>
          <p:cNvSpPr>
            <a:spLocks noChangeArrowheads="1"/>
          </p:cNvSpPr>
          <p:nvPr/>
        </p:nvSpPr>
        <p:spPr bwMode="auto">
          <a:xfrm>
            <a:off x="274898" y="-106643"/>
            <a:ext cx="1490685" cy="130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9484" tIns="54742" rIns="109484" bIns="54742" numCol="1" anchor="ctr" anchorCtr="0" compatLnSpc="1">
            <a:prstTxWarp prst="textNoShape">
              <a:avLst/>
            </a:prstTxWarp>
            <a:spAutoFit/>
          </a:bodyPr>
          <a:lstStyle/>
          <a:p>
            <a:pPr defTabSz="109481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155">
                <a:latin typeface="Arial" panose="020B0604020202020204" pitchFamily="34" charset="0"/>
              </a:rPr>
              <a:t/>
            </a:r>
            <a:br>
              <a:rPr lang="fr-FR" altLang="fr-FR" sz="2155">
                <a:latin typeface="Arial" panose="020B0604020202020204" pitchFamily="34" charset="0"/>
              </a:rPr>
            </a:br>
            <a:endParaRPr lang="fr-FR" altLang="fr-FR" sz="2155">
              <a:latin typeface="Arial" panose="020B0604020202020204" pitchFamily="34" charset="0"/>
            </a:endParaRPr>
          </a:p>
          <a:p>
            <a:pPr defTabSz="109481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1317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</a:t>
            </a:r>
            <a:endParaRPr lang="fr-FR" altLang="fr-FR" sz="479"/>
          </a:p>
          <a:p>
            <a:pPr defTabSz="1094811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fr-FR" sz="2155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343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494" y="4730128"/>
            <a:ext cx="1437988" cy="1016908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996" y="4730128"/>
            <a:ext cx="1437987" cy="1016908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650" y="4730128"/>
            <a:ext cx="1437697" cy="1016908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152" y="4730128"/>
            <a:ext cx="1437698" cy="1016908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505" y="4730128"/>
            <a:ext cx="1437987" cy="1016908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644" y="6290413"/>
            <a:ext cx="1437698" cy="1016908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996" y="6290413"/>
            <a:ext cx="1437987" cy="1016908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650" y="6290519"/>
            <a:ext cx="1437697" cy="1016703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152" y="6290413"/>
            <a:ext cx="1437698" cy="1016908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505" y="6290413"/>
            <a:ext cx="1437987" cy="1016908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644" y="7850697"/>
            <a:ext cx="1437698" cy="1016908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146" y="7850697"/>
            <a:ext cx="1437698" cy="1016908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650" y="7850803"/>
            <a:ext cx="1437697" cy="1016703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002" y="7850697"/>
            <a:ext cx="1437987" cy="1016908"/>
          </a:xfrm>
          <a:prstGeom prst="rect">
            <a:avLst/>
          </a:prstGeom>
        </p:spPr>
      </p:pic>
      <p:pic>
        <p:nvPicPr>
          <p:cNvPr id="27" name="Image 2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505" y="7850697"/>
            <a:ext cx="1437987" cy="1016908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322" y="9410979"/>
            <a:ext cx="1016909" cy="1016909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996" y="9411023"/>
            <a:ext cx="1437986" cy="1016823"/>
          </a:xfrm>
          <a:prstGeom prst="rect">
            <a:avLst/>
          </a:prstGeom>
        </p:spPr>
      </p:pic>
      <p:pic>
        <p:nvPicPr>
          <p:cNvPr id="30" name="Image 2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650" y="9411086"/>
            <a:ext cx="1437697" cy="1016703"/>
          </a:xfrm>
          <a:prstGeom prst="rect">
            <a:avLst/>
          </a:prstGeom>
        </p:spPr>
      </p:pic>
      <p:pic>
        <p:nvPicPr>
          <p:cNvPr id="31" name="Image 30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002" y="9410980"/>
            <a:ext cx="1437987" cy="1016908"/>
          </a:xfrm>
          <a:prstGeom prst="rect">
            <a:avLst/>
          </a:prstGeom>
        </p:spPr>
      </p:pic>
      <p:pic>
        <p:nvPicPr>
          <p:cNvPr id="32" name="Image 31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505" y="9411023"/>
            <a:ext cx="1437986" cy="1016823"/>
          </a:xfrm>
          <a:prstGeom prst="rect">
            <a:avLst/>
          </a:prstGeom>
        </p:spPr>
      </p:pic>
      <p:pic>
        <p:nvPicPr>
          <p:cNvPr id="33" name="Image 32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021" y="3234292"/>
            <a:ext cx="1155477" cy="817123"/>
          </a:xfrm>
          <a:prstGeom prst="rect">
            <a:avLst/>
          </a:prstGeom>
        </p:spPr>
      </p:pic>
      <p:pic>
        <p:nvPicPr>
          <p:cNvPr id="34" name="Image 33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593" y="3173586"/>
            <a:ext cx="1186875" cy="839327"/>
          </a:xfrm>
          <a:prstGeom prst="rect">
            <a:avLst/>
          </a:prstGeom>
        </p:spPr>
      </p:pic>
      <p:pic>
        <p:nvPicPr>
          <p:cNvPr id="35" name="Image 34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096" y="3152368"/>
            <a:ext cx="1244214" cy="880053"/>
          </a:xfrm>
          <a:prstGeom prst="rect">
            <a:avLst/>
          </a:prstGeom>
        </p:spPr>
      </p:pic>
      <p:pic>
        <p:nvPicPr>
          <p:cNvPr id="36" name="Image 35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034" y="3173586"/>
            <a:ext cx="1186875" cy="839327"/>
          </a:xfrm>
          <a:prstGeom prst="rect">
            <a:avLst/>
          </a:prstGeom>
        </p:spPr>
      </p:pic>
      <p:pic>
        <p:nvPicPr>
          <p:cNvPr id="37" name="Image 36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284" y="3173333"/>
            <a:ext cx="1187161" cy="839529"/>
          </a:xfrm>
          <a:prstGeom prst="rect">
            <a:avLst/>
          </a:prstGeom>
        </p:spPr>
      </p:pic>
      <p:pic>
        <p:nvPicPr>
          <p:cNvPr id="38" name="Image 37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598" y="10669165"/>
            <a:ext cx="1016909" cy="1016909"/>
          </a:xfrm>
          <a:prstGeom prst="rect">
            <a:avLst/>
          </a:prstGeom>
        </p:spPr>
      </p:pic>
      <p:pic>
        <p:nvPicPr>
          <p:cNvPr id="39" name="Image 38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7146" y="10669209"/>
            <a:ext cx="1016823" cy="1016823"/>
          </a:xfrm>
          <a:prstGeom prst="rect">
            <a:avLst/>
          </a:prstGeom>
        </p:spPr>
      </p:pic>
      <p:pic>
        <p:nvPicPr>
          <p:cNvPr id="40" name="Image 39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712" y="10669272"/>
            <a:ext cx="1016703" cy="1016703"/>
          </a:xfrm>
          <a:prstGeom prst="rect">
            <a:avLst/>
          </a:prstGeom>
        </p:spPr>
      </p:pic>
      <p:pic>
        <p:nvPicPr>
          <p:cNvPr id="41" name="Image 40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109" y="10669166"/>
            <a:ext cx="1016908" cy="1016908"/>
          </a:xfrm>
          <a:prstGeom prst="rect">
            <a:avLst/>
          </a:prstGeom>
        </p:spPr>
      </p:pic>
      <p:pic>
        <p:nvPicPr>
          <p:cNvPr id="42" name="Image 41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7655" y="10669209"/>
            <a:ext cx="1016823" cy="1016823"/>
          </a:xfrm>
          <a:prstGeom prst="rect">
            <a:avLst/>
          </a:prstGeom>
        </p:spPr>
      </p:pic>
      <p:sp>
        <p:nvSpPr>
          <p:cNvPr id="43" name="ZoneTexte 42"/>
          <p:cNvSpPr txBox="1"/>
          <p:nvPr/>
        </p:nvSpPr>
        <p:spPr>
          <a:xfrm>
            <a:off x="748216" y="1463353"/>
            <a:ext cx="81616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482683"/>
                </a:solidFill>
                <a:latin typeface="Wigrum Black" panose="02000000000000000000" pitchFamily="50" charset="0"/>
              </a:rPr>
              <a:t>Ne pas insérer de texte sur les formes avec dégradé</a:t>
            </a:r>
            <a:endParaRPr lang="fr-FR" sz="4800" b="1" dirty="0">
              <a:solidFill>
                <a:srgbClr val="482683"/>
              </a:solidFill>
              <a:latin typeface="Wigrum Black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97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898" y="4455808"/>
            <a:ext cx="1016908" cy="1016908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399" y="4455808"/>
            <a:ext cx="1016908" cy="1016908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908" y="4455808"/>
            <a:ext cx="1016908" cy="1016908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411" y="4455808"/>
            <a:ext cx="1016908" cy="1016908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908" y="4455808"/>
            <a:ext cx="1016908" cy="1016908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903" y="6016093"/>
            <a:ext cx="1016908" cy="1016908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399" y="6016093"/>
            <a:ext cx="1016908" cy="1016908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011" y="6016199"/>
            <a:ext cx="1016703" cy="1016703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411" y="6016093"/>
            <a:ext cx="1016908" cy="1016908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908" y="6016093"/>
            <a:ext cx="1016908" cy="1016908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903" y="7576377"/>
            <a:ext cx="1016908" cy="1016908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405" y="7576377"/>
            <a:ext cx="1016908" cy="1016908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011" y="7576483"/>
            <a:ext cx="1016703" cy="1016703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405" y="7576377"/>
            <a:ext cx="1016908" cy="1016908"/>
          </a:xfrm>
          <a:prstGeom prst="rect">
            <a:avLst/>
          </a:prstGeom>
        </p:spPr>
      </p:pic>
      <p:pic>
        <p:nvPicPr>
          <p:cNvPr id="27" name="Image 2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908" y="7576377"/>
            <a:ext cx="1016908" cy="1016908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186" y="9136659"/>
            <a:ext cx="1016909" cy="1016909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441" y="9136703"/>
            <a:ext cx="1016823" cy="1016823"/>
          </a:xfrm>
          <a:prstGeom prst="rect">
            <a:avLst/>
          </a:prstGeom>
        </p:spPr>
      </p:pic>
      <p:pic>
        <p:nvPicPr>
          <p:cNvPr id="30" name="Image 2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011" y="9136766"/>
            <a:ext cx="1016703" cy="1016703"/>
          </a:xfrm>
          <a:prstGeom prst="rect">
            <a:avLst/>
          </a:prstGeom>
        </p:spPr>
      </p:pic>
      <p:pic>
        <p:nvPicPr>
          <p:cNvPr id="31" name="Image 30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405" y="9136660"/>
            <a:ext cx="1016908" cy="1016908"/>
          </a:xfrm>
          <a:prstGeom prst="rect">
            <a:avLst/>
          </a:prstGeom>
        </p:spPr>
      </p:pic>
      <p:pic>
        <p:nvPicPr>
          <p:cNvPr id="32" name="Image 31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950" y="9136703"/>
            <a:ext cx="1016823" cy="1016823"/>
          </a:xfrm>
          <a:prstGeom prst="rect">
            <a:avLst/>
          </a:prstGeom>
        </p:spPr>
      </p:pic>
      <p:pic>
        <p:nvPicPr>
          <p:cNvPr id="33" name="Image 32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062" y="2959972"/>
            <a:ext cx="817123" cy="817123"/>
          </a:xfrm>
          <a:prstGeom prst="rect">
            <a:avLst/>
          </a:prstGeom>
        </p:spPr>
      </p:pic>
      <p:pic>
        <p:nvPicPr>
          <p:cNvPr id="34" name="Image 33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231" y="2899266"/>
            <a:ext cx="839327" cy="839327"/>
          </a:xfrm>
          <a:prstGeom prst="rect">
            <a:avLst/>
          </a:prstGeom>
        </p:spPr>
      </p:pic>
      <p:pic>
        <p:nvPicPr>
          <p:cNvPr id="35" name="Image 34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040" y="2878048"/>
            <a:ext cx="880053" cy="880053"/>
          </a:xfrm>
          <a:prstGeom prst="rect">
            <a:avLst/>
          </a:prstGeom>
        </p:spPr>
      </p:pic>
      <p:pic>
        <p:nvPicPr>
          <p:cNvPr id="36" name="Image 35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672" y="2899266"/>
            <a:ext cx="839327" cy="839327"/>
          </a:xfrm>
          <a:prstGeom prst="rect">
            <a:avLst/>
          </a:prstGeom>
        </p:spPr>
      </p:pic>
      <p:pic>
        <p:nvPicPr>
          <p:cNvPr id="37" name="Image 36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964" y="2899013"/>
            <a:ext cx="839529" cy="839529"/>
          </a:xfrm>
          <a:prstGeom prst="rect">
            <a:avLst/>
          </a:prstGeom>
        </p:spPr>
      </p:pic>
      <p:pic>
        <p:nvPicPr>
          <p:cNvPr id="38" name="Image 37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462" y="10394845"/>
            <a:ext cx="1016909" cy="1016909"/>
          </a:xfrm>
          <a:prstGeom prst="rect">
            <a:avLst/>
          </a:prstGeom>
        </p:spPr>
      </p:pic>
      <p:pic>
        <p:nvPicPr>
          <p:cNvPr id="39" name="Image 38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010" y="10394889"/>
            <a:ext cx="1016823" cy="1016823"/>
          </a:xfrm>
          <a:prstGeom prst="rect">
            <a:avLst/>
          </a:prstGeom>
        </p:spPr>
      </p:pic>
      <p:pic>
        <p:nvPicPr>
          <p:cNvPr id="40" name="Image 39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576" y="10394952"/>
            <a:ext cx="1016703" cy="1016703"/>
          </a:xfrm>
          <a:prstGeom prst="rect">
            <a:avLst/>
          </a:prstGeom>
        </p:spPr>
      </p:pic>
      <p:pic>
        <p:nvPicPr>
          <p:cNvPr id="41" name="Image 40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973" y="10394846"/>
            <a:ext cx="1016908" cy="1016908"/>
          </a:xfrm>
          <a:prstGeom prst="rect">
            <a:avLst/>
          </a:prstGeom>
        </p:spPr>
      </p:pic>
      <p:pic>
        <p:nvPicPr>
          <p:cNvPr id="42" name="Image 41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519" y="10394889"/>
            <a:ext cx="1016823" cy="1016823"/>
          </a:xfrm>
          <a:prstGeom prst="rect">
            <a:avLst/>
          </a:prstGeom>
        </p:spPr>
      </p:pic>
      <p:sp>
        <p:nvSpPr>
          <p:cNvPr id="43" name="ZoneTexte 42"/>
          <p:cNvSpPr txBox="1"/>
          <p:nvPr/>
        </p:nvSpPr>
        <p:spPr>
          <a:xfrm>
            <a:off x="519687" y="1396343"/>
            <a:ext cx="87473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482683"/>
                </a:solidFill>
                <a:latin typeface="Wigrum Black" panose="02000000000000000000" pitchFamily="50" charset="0"/>
              </a:rPr>
              <a:t>Possibilité d’insérer du texte sur ces formes pleines</a:t>
            </a:r>
            <a:endParaRPr lang="fr-FR" sz="4800" b="1" dirty="0">
              <a:solidFill>
                <a:srgbClr val="482683"/>
              </a:solidFill>
              <a:latin typeface="Wigrum Black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473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861</TotalTime>
  <Words>20</Words>
  <Application>Microsoft Office PowerPoint</Application>
  <PresentationFormat>A3 (297 x 420 mm)</PresentationFormat>
  <Paragraphs>4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Wigrum Black</vt:lpstr>
      <vt:lpstr>Wigrum Light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isabelle bomey</dc:creator>
  <cp:lastModifiedBy>LEBRUN Léane</cp:lastModifiedBy>
  <cp:revision>62</cp:revision>
  <cp:lastPrinted>2024-02-20T14:04:03Z</cp:lastPrinted>
  <dcterms:created xsi:type="dcterms:W3CDTF">2022-09-30T13:23:08Z</dcterms:created>
  <dcterms:modified xsi:type="dcterms:W3CDTF">2025-06-11T14:48:54Z</dcterms:modified>
</cp:coreProperties>
</file>