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6858000" cy="9906000" type="A4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6F6F"/>
    <a:srgbClr val="482682"/>
    <a:srgbClr val="AA8BDD"/>
    <a:srgbClr val="8D78B1"/>
    <a:srgbClr val="FAD6C2"/>
    <a:srgbClr val="F7B997"/>
    <a:srgbClr val="EF7837"/>
    <a:srgbClr val="C0EAF2"/>
    <a:srgbClr val="3CBCD7"/>
    <a:srgbClr val="9B4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9891" autoAdjust="0"/>
  </p:normalViewPr>
  <p:slideViewPr>
    <p:cSldViewPr snapToGrid="0">
      <p:cViewPr varScale="1">
        <p:scale>
          <a:sx n="33" d="100"/>
          <a:sy n="33" d="100"/>
        </p:scale>
        <p:origin x="24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CBA32-7C5E-4DAF-B48B-333E13C09E0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1243013"/>
            <a:ext cx="23225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F4440-4DB6-4006-8D8F-184F53BFD9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67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 intégrer une photo/image :</a:t>
            </a:r>
          </a:p>
          <a:p>
            <a:pPr marL="228600" indent="-228600">
              <a:buAutoNum type="arabicPeriod"/>
            </a:pPr>
            <a:r>
              <a:rPr lang="fr-FR" dirty="0" smtClean="0"/>
              <a:t>Faire clic Droit sur l’image à modifier</a:t>
            </a:r>
          </a:p>
          <a:p>
            <a:pPr marL="228600" indent="-228600">
              <a:buAutoNum type="arabicPeriod"/>
            </a:pPr>
            <a:r>
              <a:rPr lang="fr-FR" dirty="0" smtClean="0"/>
              <a:t>Sélectionnez « Changer d’image… »</a:t>
            </a:r>
          </a:p>
          <a:p>
            <a:pPr marL="228600" indent="-228600">
              <a:buAutoNum type="arabicPeriod"/>
            </a:pPr>
            <a:r>
              <a:rPr lang="fr-FR" dirty="0" smtClean="0"/>
              <a:t>Sélectionnez « A partir d’un fichier »</a:t>
            </a:r>
          </a:p>
          <a:p>
            <a:pPr marL="228600" indent="-228600">
              <a:buAutoNum type="arabicPeriod"/>
            </a:pPr>
            <a:r>
              <a:rPr lang="fr-FR" dirty="0" smtClean="0"/>
              <a:t>Choisissez la photo que</a:t>
            </a:r>
            <a:r>
              <a:rPr lang="fr-FR" baseline="0" dirty="0" smtClean="0"/>
              <a:t> vous souhaitez</a:t>
            </a:r>
            <a:r>
              <a:rPr lang="fr-FR" dirty="0" smtClean="0"/>
              <a:t> importer</a:t>
            </a:r>
          </a:p>
          <a:p>
            <a:pPr marL="228600" indent="-228600">
              <a:buAutoNum type="arabicPeriod"/>
            </a:pPr>
            <a:r>
              <a:rPr lang="fr-FR" dirty="0" smtClean="0"/>
              <a:t>Cliquez sur « Insérer »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Pour mettre</a:t>
            </a:r>
            <a:r>
              <a:rPr lang="fr-FR" baseline="0" dirty="0" smtClean="0"/>
              <a:t> votre image en </a:t>
            </a:r>
            <a:r>
              <a:rPr lang="fr-FR" dirty="0" smtClean="0"/>
              <a:t>forme carrée</a:t>
            </a:r>
            <a:r>
              <a:rPr lang="fr-FR" baseline="0" dirty="0" smtClean="0"/>
              <a:t> 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fr-FR" baseline="0" dirty="0" smtClean="0"/>
              <a:t>D</a:t>
            </a:r>
            <a:r>
              <a:rPr lang="fr-FR" dirty="0" smtClean="0"/>
              <a:t>ouble</a:t>
            </a:r>
            <a:r>
              <a:rPr lang="fr-FR" baseline="0" dirty="0" smtClean="0"/>
              <a:t> cliquez</a:t>
            </a:r>
            <a:r>
              <a:rPr lang="fr-FR" dirty="0" smtClean="0"/>
              <a:t> sur votre photo </a:t>
            </a:r>
          </a:p>
          <a:p>
            <a:pPr marL="228600" indent="-228600">
              <a:buAutoNum type="arabicPeriod"/>
            </a:pPr>
            <a:r>
              <a:rPr lang="fr-FR" dirty="0" smtClean="0"/>
              <a:t>Cliquez sur</a:t>
            </a:r>
            <a:r>
              <a:rPr lang="fr-FR" baseline="0" dirty="0" smtClean="0"/>
              <a:t> le rectangle sous </a:t>
            </a:r>
            <a:r>
              <a:rPr lang="fr-FR" dirty="0" smtClean="0"/>
              <a:t>Rogner,</a:t>
            </a:r>
            <a:r>
              <a:rPr lang="fr-FR" baseline="0" dirty="0" smtClean="0"/>
              <a:t> puis sur « </a:t>
            </a:r>
            <a:r>
              <a:rPr lang="fr-FR" dirty="0" smtClean="0"/>
              <a:t>Rapport hauteur : largeur » &gt; et sélectionnez 1:1</a:t>
            </a:r>
          </a:p>
          <a:p>
            <a:pPr marL="228600" indent="-228600">
              <a:buAutoNum type="arabicPeriod"/>
            </a:pPr>
            <a:r>
              <a:rPr lang="fr-FR" dirty="0" smtClean="0"/>
              <a:t>A côté</a:t>
            </a:r>
            <a:r>
              <a:rPr lang="fr-FR" baseline="0" dirty="0" smtClean="0"/>
              <a:t> de « Rogner », i</a:t>
            </a:r>
            <a:r>
              <a:rPr lang="fr-FR" dirty="0" smtClean="0"/>
              <a:t>ndiquez 3cm pour la hauteur et 3cm pour la largeur de votre</a:t>
            </a:r>
            <a:r>
              <a:rPr lang="fr-FR" baseline="0" dirty="0" smtClean="0"/>
              <a:t> </a:t>
            </a:r>
            <a:r>
              <a:rPr lang="fr-FR" dirty="0" smtClean="0"/>
              <a:t>image.</a:t>
            </a:r>
            <a:r>
              <a:rPr lang="fr-FR" baseline="0" dirty="0" smtClean="0"/>
              <a:t> 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F4440-4DB6-4006-8D8F-184F53BFD96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09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140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1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16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05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884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78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20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9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67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82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AA4B3-E33F-4A0D-832E-329521BF4C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23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E1AA5211-5C9E-911E-659A-4C80C0403DB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43139">
            <a:off x="-1445902" y="-929146"/>
            <a:ext cx="3470758" cy="2454926"/>
          </a:xfrm>
          <a:prstGeom prst="rect">
            <a:avLst/>
          </a:prstGeom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DF30189F-AAA8-2016-69C0-250810BF8C21}"/>
              </a:ext>
            </a:extLst>
          </p:cNvPr>
          <p:cNvSpPr txBox="1"/>
          <p:nvPr/>
        </p:nvSpPr>
        <p:spPr>
          <a:xfrm>
            <a:off x="289477" y="9489923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>
                <a:solidFill>
                  <a:srgbClr val="706F6F"/>
                </a:solidFill>
                <a:latin typeface="Aptos" panose="020B0004020202020204" pitchFamily="34" charset="0"/>
              </a:rPr>
              <a:t>Date :  </a:t>
            </a:r>
            <a:r>
              <a:rPr lang="fr-FR" sz="1100" i="1" dirty="0" smtClean="0">
                <a:solidFill>
                  <a:srgbClr val="706F6F"/>
                </a:solidFill>
                <a:latin typeface="Aptos" panose="020B0004020202020204" pitchFamily="34" charset="0"/>
              </a:rPr>
              <a:t>date/2025</a:t>
            </a:r>
            <a:endParaRPr lang="fr-FR" sz="1100" i="1" dirty="0">
              <a:solidFill>
                <a:srgbClr val="706F6F"/>
              </a:solidFill>
              <a:latin typeface="Aptos" panose="020B0004020202020204" pitchFamily="34" charset="0"/>
            </a:endParaRPr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7FDF890A-39F2-794A-B6AB-8B2507A77199}"/>
              </a:ext>
            </a:extLst>
          </p:cNvPr>
          <p:cNvSpPr txBox="1">
            <a:spLocks/>
          </p:cNvSpPr>
          <p:nvPr/>
        </p:nvSpPr>
        <p:spPr>
          <a:xfrm>
            <a:off x="73453" y="1422235"/>
            <a:ext cx="6858000" cy="3282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 smtClean="0">
                <a:solidFill>
                  <a:srgbClr val="482682"/>
                </a:solidFill>
                <a:latin typeface="Aptos" panose="020B0004020202020204" pitchFamily="34" charset="0"/>
              </a:rPr>
              <a:t>Trombinoscope [nom du service]</a:t>
            </a:r>
            <a:endParaRPr lang="fr-FR" sz="2400" b="1" dirty="0">
              <a:solidFill>
                <a:srgbClr val="482682"/>
              </a:solidFill>
              <a:latin typeface="Aptos" panose="020B000402020202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29754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29754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1465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91389" y="856358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856981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</a:rPr>
              <a:t>Fonction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856981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482683"/>
                </a:solidFill>
                <a:latin typeface="Aptos" panose="020B0004020202020204" pitchFamily="34" charset="0"/>
              </a:rPr>
              <a:t>Prénom </a:t>
            </a:r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856981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pic>
        <p:nvPicPr>
          <p:cNvPr id="127" name="Image 1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7243" y="220053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61056" y="9370609"/>
            <a:ext cx="720000" cy="268601"/>
          </a:xfrm>
          <a:prstGeom prst="rect">
            <a:avLst/>
          </a:prstGeom>
        </p:spPr>
      </p:pic>
      <p:pic>
        <p:nvPicPr>
          <p:cNvPr id="128" name="Image 1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47450" y="219836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48604" y="219836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45838" y="389961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6207" y="387948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31275" y="3863718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26343" y="3863718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4" name="Image 4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402199" y="576013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7" name="Image 4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6207" y="576013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8" name="Image 4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31215" y="576013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9" name="Image 4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24914" y="575402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0" name="Image 4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402199" y="748981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6207" y="748969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31215" y="748969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24914" y="748358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7" name="Image 5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23697" y="219836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58" y="438156"/>
            <a:ext cx="2571797" cy="71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3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7C4855B11B644EA6D2D255A0400F85" ma:contentTypeVersion="14" ma:contentTypeDescription="Crée un document." ma:contentTypeScope="" ma:versionID="a1b27078abc2740a9d14739bc4c21ff5">
  <xsd:schema xmlns:xsd="http://www.w3.org/2001/XMLSchema" xmlns:xs="http://www.w3.org/2001/XMLSchema" xmlns:p="http://schemas.microsoft.com/office/2006/metadata/properties" xmlns:ns2="b7a9b581-8ad8-4c2e-ae27-83cfc6e0d1b2" xmlns:ns3="784e26c9-46f4-4551-8f0c-0fa75a4e81a5" targetNamespace="http://schemas.microsoft.com/office/2006/metadata/properties" ma:root="true" ma:fieldsID="18f83dc234ee19d010706fce05d5824e" ns2:_="" ns3:_="">
    <xsd:import namespace="b7a9b581-8ad8-4c2e-ae27-83cfc6e0d1b2"/>
    <xsd:import namespace="784e26c9-46f4-4551-8f0c-0fa75a4e81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9b581-8ad8-4c2e-ae27-83cfc6e0d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b2ac7f2e-21ae-4d09-858c-813ca457ea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e26c9-46f4-4551-8f0c-0fa75a4e81a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87aaa06-479d-4bae-9dc9-8c175569c65c}" ma:internalName="TaxCatchAll" ma:showField="CatchAllData" ma:web="784e26c9-46f4-4551-8f0c-0fa75a4e81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4e26c9-46f4-4551-8f0c-0fa75a4e81a5" xsi:nil="true"/>
    <lcf76f155ced4ddcb4097134ff3c332f xmlns="b7a9b581-8ad8-4c2e-ae27-83cfc6e0d1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3611EF-E339-4A25-9672-F73720F10B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67236E-DDC3-47C8-94DE-DD3A0C1825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a9b581-8ad8-4c2e-ae27-83cfc6e0d1b2"/>
    <ds:schemaRef ds:uri="784e26c9-46f4-4551-8f0c-0fa75a4e81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3E2E46-8BC3-4A70-B617-A25DCB9AA97C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b7a9b581-8ad8-4c2e-ae27-83cfc6e0d1b2"/>
    <ds:schemaRef ds:uri="http://schemas.microsoft.com/office/2006/metadata/properties"/>
    <ds:schemaRef ds:uri="784e26c9-46f4-4551-8f0c-0fa75a4e81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</TotalTime>
  <Words>157</Words>
  <Application>Microsoft Office PowerPoint</Application>
  <PresentationFormat>Format A4 (210 x 297 mm)</PresentationFormat>
  <Paragraphs>46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CLAUDE Jeanne</dc:creator>
  <cp:lastModifiedBy>MOINARD Adélaïde</cp:lastModifiedBy>
  <cp:revision>64</cp:revision>
  <cp:lastPrinted>2023-09-25T09:36:02Z</cp:lastPrinted>
  <dcterms:created xsi:type="dcterms:W3CDTF">2023-02-20T12:51:03Z</dcterms:created>
  <dcterms:modified xsi:type="dcterms:W3CDTF">2025-05-23T14:14:43Z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0x010100B17C4855B11B644EA6D2D255A0400F85</vt:lpwstr>
  </property>
</Properties>
</file>