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004" y="-2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5844" y="3326534"/>
            <a:ext cx="2608019" cy="221061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0" y="6658614"/>
            <a:ext cx="2608019" cy="2210615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2415573" y="1000458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91420" y="2941037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12" name="Image 11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2966704"/>
            <a:ext cx="655109" cy="17735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2941025" y="317459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16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2415573" y="4296096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2941024" y="6957537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22" name="Espace réservé du contenu 8"/>
          <p:cNvSpPr>
            <a:spLocks noGrp="1"/>
          </p:cNvSpPr>
          <p:nvPr>
            <p:ph sz="quarter" idx="12"/>
          </p:nvPr>
        </p:nvSpPr>
        <p:spPr>
          <a:xfrm>
            <a:off x="2415573" y="7635140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6" name="Title 1"/>
          <p:cNvSpPr txBox="1">
            <a:spLocks/>
          </p:cNvSpPr>
          <p:nvPr userDrawn="1"/>
        </p:nvSpPr>
        <p:spPr>
          <a:xfrm>
            <a:off x="2941025" y="3548153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791420" y="6206282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28" name="Image 2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6231949"/>
            <a:ext cx="655109" cy="177350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791420" y="9618038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30" name="Image 29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9643705"/>
            <a:ext cx="655109" cy="17735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-1" y="-1"/>
            <a:ext cx="2608019" cy="221061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07" y="2746705"/>
            <a:ext cx="1797553" cy="49694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36" y="6065530"/>
            <a:ext cx="1797553" cy="496948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447" y="9395231"/>
            <a:ext cx="1797553" cy="49694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5" y="3946717"/>
            <a:ext cx="1797553" cy="49694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6" y="7282290"/>
            <a:ext cx="1797553" cy="496948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5" y="626912"/>
            <a:ext cx="1797553" cy="49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81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82683"/>
          </a:solidFill>
          <a:latin typeface="Wigrum Black" panose="02000000000000000000" pitchFamily="50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957052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2498701" y="4296096"/>
            <a:ext cx="4276172" cy="2008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100" dirty="0" smtClean="0"/>
              <a:t>[Puissance invitante],</a:t>
            </a:r>
          </a:p>
          <a:p>
            <a:r>
              <a:rPr lang="fr-FR" sz="3100" dirty="0" smtClean="0"/>
              <a:t>A la plaisir de vous convier à </a:t>
            </a:r>
            <a:r>
              <a:rPr lang="fr-FR" sz="3100" b="1" dirty="0" smtClean="0"/>
              <a:t>[nom de l’événement]</a:t>
            </a:r>
            <a:r>
              <a:rPr lang="fr-FR" sz="3100" dirty="0" smtClean="0"/>
              <a:t>, </a:t>
            </a:r>
          </a:p>
          <a:p>
            <a:r>
              <a:rPr lang="fr-FR" sz="3100" b="1" dirty="0" smtClean="0"/>
              <a:t>[date et horaires]</a:t>
            </a:r>
            <a:r>
              <a:rPr lang="fr-FR" sz="3100" dirty="0" smtClean="0"/>
              <a:t>, </a:t>
            </a:r>
            <a:r>
              <a:rPr lang="fr-FR" sz="3100" b="1" dirty="0" smtClean="0"/>
              <a:t>à [lieu]</a:t>
            </a:r>
          </a:p>
          <a:p>
            <a:endParaRPr lang="fr-FR" sz="2800" b="1" dirty="0" smtClean="0"/>
          </a:p>
          <a:p>
            <a:r>
              <a:rPr lang="fr-FR" sz="2400" b="1" dirty="0" smtClean="0"/>
              <a:t>Au programme 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endParaRPr lang="fr-FR" sz="2800" b="1" dirty="0" smtClean="0"/>
          </a:p>
          <a:p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7635140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83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183</Words>
  <Application>Microsoft Office PowerPoint</Application>
  <PresentationFormat>Format A4 (210 x 297 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Times New Roman</vt:lpstr>
      <vt:lpstr>Wigrum</vt:lpstr>
      <vt:lpstr>Wigrum Black</vt:lpstr>
      <vt:lpstr>Thème Office</vt:lpstr>
      <vt:lpstr>Présentation PowerPoint</vt:lpstr>
    </vt:vector>
  </TitlesOfParts>
  <Company>VYV3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LEBRUN Léane</dc:creator>
  <cp:lastModifiedBy>MOINARD Adélaïde</cp:lastModifiedBy>
  <cp:revision>14</cp:revision>
  <dcterms:created xsi:type="dcterms:W3CDTF">2024-02-27T15:54:40Z</dcterms:created>
  <dcterms:modified xsi:type="dcterms:W3CDTF">2025-05-27T08:45:29Z</dcterms:modified>
</cp:coreProperties>
</file>