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1" r:id="rId5"/>
  </p:sldIdLst>
  <p:sldSz cx="9906000" cy="6858000" type="A4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B84"/>
    <a:srgbClr val="706F6F"/>
    <a:srgbClr val="482683"/>
    <a:srgbClr val="EE7203"/>
    <a:srgbClr val="009FC9"/>
    <a:srgbClr val="AA8BDD"/>
    <a:srgbClr val="8D78B1"/>
    <a:srgbClr val="FAD6C2"/>
    <a:srgbClr val="F7B997"/>
    <a:srgbClr val="482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0983" autoAdjust="0"/>
  </p:normalViewPr>
  <p:slideViewPr>
    <p:cSldViewPr snapToGrid="0">
      <p:cViewPr varScale="1">
        <p:scale>
          <a:sx n="41" d="100"/>
          <a:sy n="41" d="100"/>
        </p:scale>
        <p:origin x="250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0371A1-670D-4D89-9E7D-194430F6226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0147CB0-21E8-4478-B64C-43C62A70BFA5}">
      <dgm:prSet phldrT="[Texte]" custT="1"/>
      <dgm:spPr>
        <a:solidFill>
          <a:srgbClr val="48268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409ECBB5-FAE3-46F7-A297-06A37CCDD67C}" type="parTrans" cxnId="{2231C066-8BA0-42B9-B7D2-4F5C311D16FF}">
      <dgm:prSet/>
      <dgm:spPr/>
      <dgm:t>
        <a:bodyPr/>
        <a:lstStyle/>
        <a:p>
          <a:endParaRPr lang="fr-FR" sz="1600"/>
        </a:p>
      </dgm:t>
    </dgm:pt>
    <dgm:pt modelId="{CBC0EE5C-ECA4-4287-B883-C6B3967E15BB}" type="sibTrans" cxnId="{2231C066-8BA0-42B9-B7D2-4F5C311D16FF}">
      <dgm:prSet/>
      <dgm:spPr/>
      <dgm:t>
        <a:bodyPr/>
        <a:lstStyle/>
        <a:p>
          <a:endParaRPr lang="fr-FR" sz="1600"/>
        </a:p>
      </dgm:t>
    </dgm:pt>
    <dgm:pt modelId="{DE7B8B43-E129-466B-9272-08A7FC6B4B33}">
      <dgm:prSet phldrT="[Texte]" custT="1"/>
      <dgm:spPr>
        <a:solidFill>
          <a:srgbClr val="48268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latin typeface="Aptos" panose="020B0004020202020204" pitchFamily="34" charset="0"/>
          </a:endParaRPr>
        </a:p>
      </dgm:t>
    </dgm:pt>
    <dgm:pt modelId="{41532514-E2EE-4716-BCC4-6EB932445AA6}" type="parTrans" cxnId="{1D992EE4-B537-4DDC-BB4C-515910C84FFD}">
      <dgm:prSet/>
      <dgm:spPr/>
      <dgm:t>
        <a:bodyPr/>
        <a:lstStyle/>
        <a:p>
          <a:endParaRPr lang="fr-FR" sz="1600"/>
        </a:p>
      </dgm:t>
    </dgm:pt>
    <dgm:pt modelId="{B969AC1D-78D6-480E-AE21-18646FE88FC4}" type="sibTrans" cxnId="{1D992EE4-B537-4DDC-BB4C-515910C84FFD}">
      <dgm:prSet/>
      <dgm:spPr/>
      <dgm:t>
        <a:bodyPr/>
        <a:lstStyle/>
        <a:p>
          <a:endParaRPr lang="fr-FR" sz="1600"/>
        </a:p>
      </dgm:t>
    </dgm:pt>
    <dgm:pt modelId="{5CE6DB05-48AB-4633-85DB-472BB4A65413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B0305839-BD32-45AE-BF4A-42E9749A8D91}" type="parTrans" cxnId="{C2068CC2-AA1B-4919-8A29-BA85C9EB2D77}">
      <dgm:prSet/>
      <dgm:spPr/>
      <dgm:t>
        <a:bodyPr/>
        <a:lstStyle/>
        <a:p>
          <a:endParaRPr lang="fr-FR" sz="1600"/>
        </a:p>
      </dgm:t>
    </dgm:pt>
    <dgm:pt modelId="{46994569-F99F-4353-9922-CCE7B04B7D04}" type="sibTrans" cxnId="{C2068CC2-AA1B-4919-8A29-BA85C9EB2D77}">
      <dgm:prSet/>
      <dgm:spPr/>
      <dgm:t>
        <a:bodyPr/>
        <a:lstStyle/>
        <a:p>
          <a:endParaRPr lang="fr-FR" sz="1600"/>
        </a:p>
      </dgm:t>
    </dgm:pt>
    <dgm:pt modelId="{7F65198F-A9B1-4E46-84FC-1975D1212630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57BFB4C8-814B-4467-96DE-75005AA9AAEC}" type="parTrans" cxnId="{20D79C07-7986-4D78-B411-465AB9809827}">
      <dgm:prSet/>
      <dgm:spPr/>
      <dgm:t>
        <a:bodyPr/>
        <a:lstStyle/>
        <a:p>
          <a:endParaRPr lang="fr-FR" sz="1600"/>
        </a:p>
      </dgm:t>
    </dgm:pt>
    <dgm:pt modelId="{FF8CE594-7E39-42F1-A66B-0DD74AF0FED3}" type="sibTrans" cxnId="{20D79C07-7986-4D78-B411-465AB9809827}">
      <dgm:prSet/>
      <dgm:spPr/>
      <dgm:t>
        <a:bodyPr/>
        <a:lstStyle/>
        <a:p>
          <a:endParaRPr lang="fr-FR" sz="1600"/>
        </a:p>
      </dgm:t>
    </dgm:pt>
    <dgm:pt modelId="{75A5E64A-71BA-474B-925D-A1BEC83ABBA9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58D4A692-5348-4FC8-AB51-16D3DF543D75}" type="parTrans" cxnId="{78AAE3E1-F4E4-40C8-AE71-D561772041F7}">
      <dgm:prSet/>
      <dgm:spPr/>
      <dgm:t>
        <a:bodyPr/>
        <a:lstStyle/>
        <a:p>
          <a:endParaRPr lang="fr-FR" sz="1600"/>
        </a:p>
      </dgm:t>
    </dgm:pt>
    <dgm:pt modelId="{93FB629F-E376-492E-B841-19BD6C6BCF6A}" type="sibTrans" cxnId="{78AAE3E1-F4E4-40C8-AE71-D561772041F7}">
      <dgm:prSet/>
      <dgm:spPr/>
      <dgm:t>
        <a:bodyPr/>
        <a:lstStyle/>
        <a:p>
          <a:endParaRPr lang="fr-FR" sz="1600"/>
        </a:p>
      </dgm:t>
    </dgm:pt>
    <dgm:pt modelId="{7CA89769-A1B5-4346-AE68-10BEC685A349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D74042F5-BBF5-4AEE-A6C5-DA1E8354CD7A}" type="parTrans" cxnId="{76192865-921A-4B69-8473-80C059303D3D}">
      <dgm:prSet/>
      <dgm:spPr/>
      <dgm:t>
        <a:bodyPr/>
        <a:lstStyle/>
        <a:p>
          <a:endParaRPr lang="fr-FR" sz="1600"/>
        </a:p>
      </dgm:t>
    </dgm:pt>
    <dgm:pt modelId="{5AF78F18-52E5-47BC-B70C-8FC2EEE0AAA6}" type="sibTrans" cxnId="{76192865-921A-4B69-8473-80C059303D3D}">
      <dgm:prSet/>
      <dgm:spPr/>
      <dgm:t>
        <a:bodyPr/>
        <a:lstStyle/>
        <a:p>
          <a:endParaRPr lang="fr-FR" sz="1600"/>
        </a:p>
      </dgm:t>
    </dgm:pt>
    <dgm:pt modelId="{DCCB9960-9207-431F-A5D6-A916E5C640DA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DDE6E68B-C7BF-4B04-A408-E2D17E89DE4E}" type="parTrans" cxnId="{B810D463-19D2-458D-B538-55530CE9B659}">
      <dgm:prSet/>
      <dgm:spPr/>
      <dgm:t>
        <a:bodyPr/>
        <a:lstStyle/>
        <a:p>
          <a:endParaRPr lang="fr-FR" sz="1600"/>
        </a:p>
      </dgm:t>
    </dgm:pt>
    <dgm:pt modelId="{B0C95F80-7F01-41BC-BA50-8AF0D31E07D5}" type="sibTrans" cxnId="{B810D463-19D2-458D-B538-55530CE9B659}">
      <dgm:prSet/>
      <dgm:spPr/>
      <dgm:t>
        <a:bodyPr/>
        <a:lstStyle/>
        <a:p>
          <a:endParaRPr lang="fr-FR" sz="1600"/>
        </a:p>
      </dgm:t>
    </dgm:pt>
    <dgm:pt modelId="{1E4134F0-5F39-4F46-994C-736D4B9C2427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5E88A529-589A-4356-962D-E0FC3B781974}" type="parTrans" cxnId="{8846B723-23E7-4B65-A761-4C7220311AB7}">
      <dgm:prSet/>
      <dgm:spPr/>
      <dgm:t>
        <a:bodyPr/>
        <a:lstStyle/>
        <a:p>
          <a:endParaRPr lang="fr-FR" sz="1600"/>
        </a:p>
      </dgm:t>
    </dgm:pt>
    <dgm:pt modelId="{36D20C5A-EBFF-446B-9A08-DF9B9707FB54}" type="sibTrans" cxnId="{8846B723-23E7-4B65-A761-4C7220311AB7}">
      <dgm:prSet/>
      <dgm:spPr/>
      <dgm:t>
        <a:bodyPr/>
        <a:lstStyle/>
        <a:p>
          <a:endParaRPr lang="fr-FR" sz="1600"/>
        </a:p>
      </dgm:t>
    </dgm:pt>
    <dgm:pt modelId="{23C6B311-1E47-4207-AA27-88EB6B7BEE6A}">
      <dgm:prSet phldrT="[Texte]" custT="1"/>
      <dgm:spPr>
        <a:solidFill>
          <a:srgbClr val="EE720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438CC585-16E6-4DBD-A607-2DF8A99020C9}" type="parTrans" cxnId="{27D7AE35-A9C1-4233-A5E7-3831BC85698C}">
      <dgm:prSet/>
      <dgm:spPr/>
      <dgm:t>
        <a:bodyPr/>
        <a:lstStyle/>
        <a:p>
          <a:endParaRPr lang="fr-FR" sz="1600"/>
        </a:p>
      </dgm:t>
    </dgm:pt>
    <dgm:pt modelId="{88048C32-E3BF-4DB3-8F56-C6D533396621}" type="sibTrans" cxnId="{27D7AE35-A9C1-4233-A5E7-3831BC85698C}">
      <dgm:prSet/>
      <dgm:spPr/>
      <dgm:t>
        <a:bodyPr/>
        <a:lstStyle/>
        <a:p>
          <a:endParaRPr lang="fr-FR" sz="1600"/>
        </a:p>
      </dgm:t>
    </dgm:pt>
    <dgm:pt modelId="{455B39E6-9AC5-431D-86C5-3CFF74D161DD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1A26FE3B-EADE-4256-A228-EDEDBCBE703D}" type="sibTrans" cxnId="{AC0FFED5-D7C7-4381-9755-145A6A09C462}">
      <dgm:prSet/>
      <dgm:spPr/>
      <dgm:t>
        <a:bodyPr/>
        <a:lstStyle/>
        <a:p>
          <a:endParaRPr lang="fr-FR" sz="1600"/>
        </a:p>
      </dgm:t>
    </dgm:pt>
    <dgm:pt modelId="{FCC135C1-F314-4365-9091-A03FF3D24B2B}" type="parTrans" cxnId="{AC0FFED5-D7C7-4381-9755-145A6A09C462}">
      <dgm:prSet/>
      <dgm:spPr/>
      <dgm:t>
        <a:bodyPr/>
        <a:lstStyle/>
        <a:p>
          <a:endParaRPr lang="fr-FR" sz="1600"/>
        </a:p>
      </dgm:t>
    </dgm:pt>
    <dgm:pt modelId="{F6201A86-6D57-48AE-81AC-9C84041D4DA8}">
      <dgm:prSet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34C222AC-393B-422A-AFA8-BA631F8F82C2}" type="parTrans" cxnId="{F11C59CC-AFC6-4BF3-854F-6DACD5A97C5C}">
      <dgm:prSet/>
      <dgm:spPr/>
      <dgm:t>
        <a:bodyPr/>
        <a:lstStyle/>
        <a:p>
          <a:endParaRPr lang="fr-FR"/>
        </a:p>
      </dgm:t>
    </dgm:pt>
    <dgm:pt modelId="{00A080C4-6868-473D-8564-C5646C1A2674}" type="sibTrans" cxnId="{F11C59CC-AFC6-4BF3-854F-6DACD5A97C5C}">
      <dgm:prSet/>
      <dgm:spPr/>
      <dgm:t>
        <a:bodyPr/>
        <a:lstStyle/>
        <a:p>
          <a:endParaRPr lang="fr-FR"/>
        </a:p>
      </dgm:t>
    </dgm:pt>
    <dgm:pt modelId="{129422B7-5DDA-412F-A4D4-430D2BE98347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</a:t>
          </a:r>
          <a:r>
            <a:rPr lang="fr-FR" sz="1400" dirty="0" smtClean="0">
              <a:latin typeface="Aptos" panose="020B0004020202020204" pitchFamily="34" charset="0"/>
            </a:rPr>
            <a:t>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solidFill>
              <a:schemeClr val="bg1"/>
            </a:solidFill>
          </a:endParaRPr>
        </a:p>
      </dgm:t>
    </dgm:pt>
    <dgm:pt modelId="{959806CD-0323-4139-9DE4-B9251E429A10}" type="sibTrans" cxnId="{BEE87C56-9189-419B-BD84-DCA2AB3545C1}">
      <dgm:prSet/>
      <dgm:spPr/>
      <dgm:t>
        <a:bodyPr/>
        <a:lstStyle/>
        <a:p>
          <a:endParaRPr lang="fr-FR" sz="1600"/>
        </a:p>
      </dgm:t>
    </dgm:pt>
    <dgm:pt modelId="{BF10B033-4748-47A3-8C4A-D42C22EB34B5}" type="parTrans" cxnId="{BEE87C56-9189-419B-BD84-DCA2AB3545C1}">
      <dgm:prSet/>
      <dgm:spPr/>
      <dgm:t>
        <a:bodyPr/>
        <a:lstStyle/>
        <a:p>
          <a:endParaRPr lang="fr-FR" sz="1600"/>
        </a:p>
      </dgm:t>
    </dgm:pt>
    <dgm:pt modelId="{E58A37C0-D350-4AD2-83D7-45E4A9B733E6}" type="pres">
      <dgm:prSet presAssocID="{790371A1-670D-4D89-9E7D-194430F622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62E5117-5FAB-4366-803A-825B68A8A159}" type="pres">
      <dgm:prSet presAssocID="{DE7B8B43-E129-466B-9272-08A7FC6B4B33}" presName="hierRoot1" presStyleCnt="0">
        <dgm:presLayoutVars>
          <dgm:hierBranch val="init"/>
        </dgm:presLayoutVars>
      </dgm:prSet>
      <dgm:spPr/>
    </dgm:pt>
    <dgm:pt modelId="{6351D70F-F19E-4DCC-9FBD-A75D413AC78A}" type="pres">
      <dgm:prSet presAssocID="{DE7B8B43-E129-466B-9272-08A7FC6B4B33}" presName="rootComposite1" presStyleCnt="0"/>
      <dgm:spPr/>
    </dgm:pt>
    <dgm:pt modelId="{4C5EFD55-22FF-4B9F-BB99-605C8EC126AA}" type="pres">
      <dgm:prSet presAssocID="{DE7B8B43-E129-466B-9272-08A7FC6B4B33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4499501-0EF8-40A9-8A8A-E3FC30E01312}" type="pres">
      <dgm:prSet presAssocID="{DE7B8B43-E129-466B-9272-08A7FC6B4B33}" presName="rootConnector1" presStyleLbl="node1" presStyleIdx="0" presStyleCnt="0"/>
      <dgm:spPr/>
      <dgm:t>
        <a:bodyPr/>
        <a:lstStyle/>
        <a:p>
          <a:endParaRPr lang="fr-FR"/>
        </a:p>
      </dgm:t>
    </dgm:pt>
    <dgm:pt modelId="{85DAF535-BDAA-4862-883E-2F6A7F8CAAF4}" type="pres">
      <dgm:prSet presAssocID="{DE7B8B43-E129-466B-9272-08A7FC6B4B33}" presName="hierChild2" presStyleCnt="0"/>
      <dgm:spPr/>
    </dgm:pt>
    <dgm:pt modelId="{6E2C703A-75D5-4CC1-A631-7CD075CCAD34}" type="pres">
      <dgm:prSet presAssocID="{58D4A692-5348-4FC8-AB51-16D3DF543D75}" presName="Name37" presStyleLbl="parChTrans1D2" presStyleIdx="0" presStyleCnt="3"/>
      <dgm:spPr/>
      <dgm:t>
        <a:bodyPr/>
        <a:lstStyle/>
        <a:p>
          <a:endParaRPr lang="fr-FR"/>
        </a:p>
      </dgm:t>
    </dgm:pt>
    <dgm:pt modelId="{40C9F341-E5EA-4F36-B8C7-D53D9C977361}" type="pres">
      <dgm:prSet presAssocID="{75A5E64A-71BA-474B-925D-A1BEC83ABBA9}" presName="hierRoot2" presStyleCnt="0">
        <dgm:presLayoutVars>
          <dgm:hierBranch/>
        </dgm:presLayoutVars>
      </dgm:prSet>
      <dgm:spPr/>
    </dgm:pt>
    <dgm:pt modelId="{4F18EB14-15AA-4676-8848-075794913299}" type="pres">
      <dgm:prSet presAssocID="{75A5E64A-71BA-474B-925D-A1BEC83ABBA9}" presName="rootComposite" presStyleCnt="0"/>
      <dgm:spPr/>
    </dgm:pt>
    <dgm:pt modelId="{96FBD8FC-773C-4519-BE55-2C9B7E2812B6}" type="pres">
      <dgm:prSet presAssocID="{75A5E64A-71BA-474B-925D-A1BEC83ABBA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BDE1743-8DEB-4B44-ACF8-B74885BDE01B}" type="pres">
      <dgm:prSet presAssocID="{75A5E64A-71BA-474B-925D-A1BEC83ABBA9}" presName="rootConnector" presStyleLbl="node2" presStyleIdx="0" presStyleCnt="3"/>
      <dgm:spPr/>
      <dgm:t>
        <a:bodyPr/>
        <a:lstStyle/>
        <a:p>
          <a:endParaRPr lang="fr-FR"/>
        </a:p>
      </dgm:t>
    </dgm:pt>
    <dgm:pt modelId="{CB90DD96-28DA-4233-B89E-FB7C3982886E}" type="pres">
      <dgm:prSet presAssocID="{75A5E64A-71BA-474B-925D-A1BEC83ABBA9}" presName="hierChild4" presStyleCnt="0"/>
      <dgm:spPr/>
    </dgm:pt>
    <dgm:pt modelId="{ACCC7021-354F-48A2-AAEE-87167345316B}" type="pres">
      <dgm:prSet presAssocID="{BF10B033-4748-47A3-8C4A-D42C22EB34B5}" presName="Name35" presStyleLbl="parChTrans1D3" presStyleIdx="0" presStyleCnt="6"/>
      <dgm:spPr/>
      <dgm:t>
        <a:bodyPr/>
        <a:lstStyle/>
        <a:p>
          <a:endParaRPr lang="fr-FR"/>
        </a:p>
      </dgm:t>
    </dgm:pt>
    <dgm:pt modelId="{E9077315-9A90-414A-87E4-01EF7930E034}" type="pres">
      <dgm:prSet presAssocID="{129422B7-5DDA-412F-A4D4-430D2BE98347}" presName="hierRoot2" presStyleCnt="0">
        <dgm:presLayoutVars>
          <dgm:hierBranch/>
        </dgm:presLayoutVars>
      </dgm:prSet>
      <dgm:spPr/>
    </dgm:pt>
    <dgm:pt modelId="{9B3C4360-90B3-4388-B2A6-75437E5FDCFB}" type="pres">
      <dgm:prSet presAssocID="{129422B7-5DDA-412F-A4D4-430D2BE98347}" presName="rootComposite" presStyleCnt="0"/>
      <dgm:spPr/>
    </dgm:pt>
    <dgm:pt modelId="{155B3040-1C46-4214-B55B-304F888233C5}" type="pres">
      <dgm:prSet presAssocID="{129422B7-5DDA-412F-A4D4-430D2BE98347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7018226-7AE7-425C-856A-485EFCB40771}" type="pres">
      <dgm:prSet presAssocID="{129422B7-5DDA-412F-A4D4-430D2BE98347}" presName="rootConnector" presStyleLbl="node3" presStyleIdx="0" presStyleCnt="6"/>
      <dgm:spPr/>
      <dgm:t>
        <a:bodyPr/>
        <a:lstStyle/>
        <a:p>
          <a:endParaRPr lang="fr-FR"/>
        </a:p>
      </dgm:t>
    </dgm:pt>
    <dgm:pt modelId="{E6022E52-D1F0-459C-8777-1D16137AFC9A}" type="pres">
      <dgm:prSet presAssocID="{129422B7-5DDA-412F-A4D4-430D2BE98347}" presName="hierChild4" presStyleCnt="0"/>
      <dgm:spPr/>
    </dgm:pt>
    <dgm:pt modelId="{BB17732E-D7A5-4F88-8735-45EC6BBF417B}" type="pres">
      <dgm:prSet presAssocID="{129422B7-5DDA-412F-A4D4-430D2BE98347}" presName="hierChild5" presStyleCnt="0"/>
      <dgm:spPr/>
    </dgm:pt>
    <dgm:pt modelId="{8274E461-5DCD-4CAA-B9CD-FA86031E40E3}" type="pres">
      <dgm:prSet presAssocID="{34C222AC-393B-422A-AFA8-BA631F8F82C2}" presName="Name35" presStyleLbl="parChTrans1D3" presStyleIdx="1" presStyleCnt="6"/>
      <dgm:spPr/>
      <dgm:t>
        <a:bodyPr/>
        <a:lstStyle/>
        <a:p>
          <a:endParaRPr lang="fr-FR"/>
        </a:p>
      </dgm:t>
    </dgm:pt>
    <dgm:pt modelId="{F9C3FE88-A710-4D51-AA58-FF1772E60ED8}" type="pres">
      <dgm:prSet presAssocID="{F6201A86-6D57-48AE-81AC-9C84041D4DA8}" presName="hierRoot2" presStyleCnt="0">
        <dgm:presLayoutVars>
          <dgm:hierBranch val="init"/>
        </dgm:presLayoutVars>
      </dgm:prSet>
      <dgm:spPr/>
    </dgm:pt>
    <dgm:pt modelId="{AE620071-F6E4-4883-9BD9-1CC15098EE61}" type="pres">
      <dgm:prSet presAssocID="{F6201A86-6D57-48AE-81AC-9C84041D4DA8}" presName="rootComposite" presStyleCnt="0"/>
      <dgm:spPr/>
    </dgm:pt>
    <dgm:pt modelId="{6CBB4BE3-CE72-41F9-9370-EE58E3C333D6}" type="pres">
      <dgm:prSet presAssocID="{F6201A86-6D57-48AE-81AC-9C84041D4DA8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3941E51-115C-40FE-98DD-800CF8DA240E}" type="pres">
      <dgm:prSet presAssocID="{F6201A86-6D57-48AE-81AC-9C84041D4DA8}" presName="rootConnector" presStyleLbl="node3" presStyleIdx="1" presStyleCnt="6"/>
      <dgm:spPr/>
      <dgm:t>
        <a:bodyPr/>
        <a:lstStyle/>
        <a:p>
          <a:endParaRPr lang="fr-FR"/>
        </a:p>
      </dgm:t>
    </dgm:pt>
    <dgm:pt modelId="{2F7E541A-22A6-460E-AE36-135781D75A68}" type="pres">
      <dgm:prSet presAssocID="{F6201A86-6D57-48AE-81AC-9C84041D4DA8}" presName="hierChild4" presStyleCnt="0"/>
      <dgm:spPr/>
    </dgm:pt>
    <dgm:pt modelId="{385E42DC-093A-41CD-A844-6D0A2B62E777}" type="pres">
      <dgm:prSet presAssocID="{F6201A86-6D57-48AE-81AC-9C84041D4DA8}" presName="hierChild5" presStyleCnt="0"/>
      <dgm:spPr/>
    </dgm:pt>
    <dgm:pt modelId="{3D65E3E6-7136-4278-948C-DBB35D098BAA}" type="pres">
      <dgm:prSet presAssocID="{FCC135C1-F314-4365-9091-A03FF3D24B2B}" presName="Name35" presStyleLbl="parChTrans1D3" presStyleIdx="2" presStyleCnt="6"/>
      <dgm:spPr/>
      <dgm:t>
        <a:bodyPr/>
        <a:lstStyle/>
        <a:p>
          <a:endParaRPr lang="fr-FR"/>
        </a:p>
      </dgm:t>
    </dgm:pt>
    <dgm:pt modelId="{833CDA5A-D49A-4089-B579-8BB41F9F504B}" type="pres">
      <dgm:prSet presAssocID="{455B39E6-9AC5-431D-86C5-3CFF74D161DD}" presName="hierRoot2" presStyleCnt="0">
        <dgm:presLayoutVars>
          <dgm:hierBranch val="init"/>
        </dgm:presLayoutVars>
      </dgm:prSet>
      <dgm:spPr/>
    </dgm:pt>
    <dgm:pt modelId="{48668E29-59ED-4FF7-AAD2-08547AA32413}" type="pres">
      <dgm:prSet presAssocID="{455B39E6-9AC5-431D-86C5-3CFF74D161DD}" presName="rootComposite" presStyleCnt="0"/>
      <dgm:spPr/>
    </dgm:pt>
    <dgm:pt modelId="{7120A993-6769-4961-8E54-93E5B9899D10}" type="pres">
      <dgm:prSet presAssocID="{455B39E6-9AC5-431D-86C5-3CFF74D161DD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595FC63-0972-4DB1-8A24-5FCD7488CFF7}" type="pres">
      <dgm:prSet presAssocID="{455B39E6-9AC5-431D-86C5-3CFF74D161DD}" presName="rootConnector" presStyleLbl="node3" presStyleIdx="2" presStyleCnt="6"/>
      <dgm:spPr/>
      <dgm:t>
        <a:bodyPr/>
        <a:lstStyle/>
        <a:p>
          <a:endParaRPr lang="fr-FR"/>
        </a:p>
      </dgm:t>
    </dgm:pt>
    <dgm:pt modelId="{14B76BDC-88DB-4A0E-BD8E-5F8FB9292021}" type="pres">
      <dgm:prSet presAssocID="{455B39E6-9AC5-431D-86C5-3CFF74D161DD}" presName="hierChild4" presStyleCnt="0"/>
      <dgm:spPr/>
    </dgm:pt>
    <dgm:pt modelId="{9E354B92-17CE-49C1-B2E1-9C1C8E394004}" type="pres">
      <dgm:prSet presAssocID="{455B39E6-9AC5-431D-86C5-3CFF74D161DD}" presName="hierChild5" presStyleCnt="0"/>
      <dgm:spPr/>
    </dgm:pt>
    <dgm:pt modelId="{AC8EA126-85C8-4B7F-90A3-940D31636C6D}" type="pres">
      <dgm:prSet presAssocID="{75A5E64A-71BA-474B-925D-A1BEC83ABBA9}" presName="hierChild5" presStyleCnt="0"/>
      <dgm:spPr/>
    </dgm:pt>
    <dgm:pt modelId="{5194DC3E-57DF-4042-8119-3063C778469C}" type="pres">
      <dgm:prSet presAssocID="{B0305839-BD32-45AE-BF4A-42E9749A8D91}" presName="Name37" presStyleLbl="parChTrans1D2" presStyleIdx="1" presStyleCnt="3"/>
      <dgm:spPr/>
      <dgm:t>
        <a:bodyPr/>
        <a:lstStyle/>
        <a:p>
          <a:endParaRPr lang="fr-FR"/>
        </a:p>
      </dgm:t>
    </dgm:pt>
    <dgm:pt modelId="{4516AFD0-9FC4-4A68-87F2-80CE0872FDA2}" type="pres">
      <dgm:prSet presAssocID="{5CE6DB05-48AB-4633-85DB-472BB4A65413}" presName="hierRoot2" presStyleCnt="0">
        <dgm:presLayoutVars>
          <dgm:hierBranch val="init"/>
        </dgm:presLayoutVars>
      </dgm:prSet>
      <dgm:spPr/>
    </dgm:pt>
    <dgm:pt modelId="{108A0757-762F-4852-9ED0-D862EC0669DF}" type="pres">
      <dgm:prSet presAssocID="{5CE6DB05-48AB-4633-85DB-472BB4A65413}" presName="rootComposite" presStyleCnt="0"/>
      <dgm:spPr/>
    </dgm:pt>
    <dgm:pt modelId="{932F5A4C-F87C-4733-AFA3-A17641FDF2B8}" type="pres">
      <dgm:prSet presAssocID="{5CE6DB05-48AB-4633-85DB-472BB4A6541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4612C47-B064-4033-A2E0-55101D49F584}" type="pres">
      <dgm:prSet presAssocID="{5CE6DB05-48AB-4633-85DB-472BB4A65413}" presName="rootConnector" presStyleLbl="node2" presStyleIdx="1" presStyleCnt="3"/>
      <dgm:spPr/>
      <dgm:t>
        <a:bodyPr/>
        <a:lstStyle/>
        <a:p>
          <a:endParaRPr lang="fr-FR"/>
        </a:p>
      </dgm:t>
    </dgm:pt>
    <dgm:pt modelId="{85429C78-8D1C-4947-B6C8-C756FCBF37D3}" type="pres">
      <dgm:prSet presAssocID="{5CE6DB05-48AB-4633-85DB-472BB4A65413}" presName="hierChild4" presStyleCnt="0"/>
      <dgm:spPr/>
    </dgm:pt>
    <dgm:pt modelId="{FFC09A2B-37FA-4776-B237-523861D7F3F4}" type="pres">
      <dgm:prSet presAssocID="{D74042F5-BBF5-4AEE-A6C5-DA1E8354CD7A}" presName="Name37" presStyleLbl="parChTrans1D3" presStyleIdx="3" presStyleCnt="6"/>
      <dgm:spPr/>
      <dgm:t>
        <a:bodyPr/>
        <a:lstStyle/>
        <a:p>
          <a:endParaRPr lang="fr-FR"/>
        </a:p>
      </dgm:t>
    </dgm:pt>
    <dgm:pt modelId="{D5B75C31-880E-45D5-B4D1-B4C23A69AB33}" type="pres">
      <dgm:prSet presAssocID="{7CA89769-A1B5-4346-AE68-10BEC685A349}" presName="hierRoot2" presStyleCnt="0">
        <dgm:presLayoutVars>
          <dgm:hierBranch val="init"/>
        </dgm:presLayoutVars>
      </dgm:prSet>
      <dgm:spPr/>
    </dgm:pt>
    <dgm:pt modelId="{558A5A15-01B9-41D4-91E7-F876B999EFA2}" type="pres">
      <dgm:prSet presAssocID="{7CA89769-A1B5-4346-AE68-10BEC685A349}" presName="rootComposite" presStyleCnt="0"/>
      <dgm:spPr/>
    </dgm:pt>
    <dgm:pt modelId="{5044DFEB-95B6-4CD6-9A64-C14062F4DA03}" type="pres">
      <dgm:prSet presAssocID="{7CA89769-A1B5-4346-AE68-10BEC685A349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6B94108-7C62-4554-A82D-B6DFA2F788B8}" type="pres">
      <dgm:prSet presAssocID="{7CA89769-A1B5-4346-AE68-10BEC685A349}" presName="rootConnector" presStyleLbl="node3" presStyleIdx="3" presStyleCnt="6"/>
      <dgm:spPr/>
      <dgm:t>
        <a:bodyPr/>
        <a:lstStyle/>
        <a:p>
          <a:endParaRPr lang="fr-FR"/>
        </a:p>
      </dgm:t>
    </dgm:pt>
    <dgm:pt modelId="{78DCA4DF-F123-4AE0-B233-0B8770741F2E}" type="pres">
      <dgm:prSet presAssocID="{7CA89769-A1B5-4346-AE68-10BEC685A349}" presName="hierChild4" presStyleCnt="0"/>
      <dgm:spPr/>
    </dgm:pt>
    <dgm:pt modelId="{0A8B2508-7183-4136-9A81-22890B7E0190}" type="pres">
      <dgm:prSet presAssocID="{7CA89769-A1B5-4346-AE68-10BEC685A349}" presName="hierChild5" presStyleCnt="0"/>
      <dgm:spPr/>
    </dgm:pt>
    <dgm:pt modelId="{D75BFE80-1599-4F7E-9440-490C19F3FFFE}" type="pres">
      <dgm:prSet presAssocID="{5CE6DB05-48AB-4633-85DB-472BB4A65413}" presName="hierChild5" presStyleCnt="0"/>
      <dgm:spPr/>
    </dgm:pt>
    <dgm:pt modelId="{0019DC6B-88B9-4463-BB1B-80DFD5F1EC3F}" type="pres">
      <dgm:prSet presAssocID="{57BFB4C8-814B-4467-96DE-75005AA9AAEC}" presName="Name37" presStyleLbl="parChTrans1D2" presStyleIdx="2" presStyleCnt="3"/>
      <dgm:spPr/>
      <dgm:t>
        <a:bodyPr/>
        <a:lstStyle/>
        <a:p>
          <a:endParaRPr lang="fr-FR"/>
        </a:p>
      </dgm:t>
    </dgm:pt>
    <dgm:pt modelId="{CAAE9817-9A54-4838-8690-0166B698E5EF}" type="pres">
      <dgm:prSet presAssocID="{7F65198F-A9B1-4E46-84FC-1975D1212630}" presName="hierRoot2" presStyleCnt="0">
        <dgm:presLayoutVars>
          <dgm:hierBranch val="init"/>
        </dgm:presLayoutVars>
      </dgm:prSet>
      <dgm:spPr/>
    </dgm:pt>
    <dgm:pt modelId="{0160EBF4-441F-4C70-BC64-0B7FAD94B736}" type="pres">
      <dgm:prSet presAssocID="{7F65198F-A9B1-4E46-84FC-1975D1212630}" presName="rootComposite" presStyleCnt="0"/>
      <dgm:spPr/>
    </dgm:pt>
    <dgm:pt modelId="{A15BA8AA-7678-48EB-BB27-C13637127199}" type="pres">
      <dgm:prSet presAssocID="{7F65198F-A9B1-4E46-84FC-1975D121263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C1B1837-B416-487D-AB7A-08D5142FB5E8}" type="pres">
      <dgm:prSet presAssocID="{7F65198F-A9B1-4E46-84FC-1975D1212630}" presName="rootConnector" presStyleLbl="node2" presStyleIdx="2" presStyleCnt="3"/>
      <dgm:spPr/>
      <dgm:t>
        <a:bodyPr/>
        <a:lstStyle/>
        <a:p>
          <a:endParaRPr lang="fr-FR"/>
        </a:p>
      </dgm:t>
    </dgm:pt>
    <dgm:pt modelId="{2B8A36AB-83A3-4843-A895-916C99B2171B}" type="pres">
      <dgm:prSet presAssocID="{7F65198F-A9B1-4E46-84FC-1975D1212630}" presName="hierChild4" presStyleCnt="0"/>
      <dgm:spPr/>
    </dgm:pt>
    <dgm:pt modelId="{8FC287AB-2CC0-44E6-8BA1-AB5D9BD08AF7}" type="pres">
      <dgm:prSet presAssocID="{5E88A529-589A-4356-962D-E0FC3B781974}" presName="Name37" presStyleLbl="parChTrans1D3" presStyleIdx="4" presStyleCnt="6"/>
      <dgm:spPr/>
      <dgm:t>
        <a:bodyPr/>
        <a:lstStyle/>
        <a:p>
          <a:endParaRPr lang="fr-FR"/>
        </a:p>
      </dgm:t>
    </dgm:pt>
    <dgm:pt modelId="{5226192F-83E7-4B8B-80B5-34ABB4EEE66A}" type="pres">
      <dgm:prSet presAssocID="{1E4134F0-5F39-4F46-994C-736D4B9C2427}" presName="hierRoot2" presStyleCnt="0">
        <dgm:presLayoutVars>
          <dgm:hierBranch val="init"/>
        </dgm:presLayoutVars>
      </dgm:prSet>
      <dgm:spPr/>
    </dgm:pt>
    <dgm:pt modelId="{BB002EA9-10E0-4A49-950C-17575AB447D4}" type="pres">
      <dgm:prSet presAssocID="{1E4134F0-5F39-4F46-994C-736D4B9C2427}" presName="rootComposite" presStyleCnt="0"/>
      <dgm:spPr/>
    </dgm:pt>
    <dgm:pt modelId="{633C1755-B4D5-4C54-A299-1478C0BB619D}" type="pres">
      <dgm:prSet presAssocID="{1E4134F0-5F39-4F46-994C-736D4B9C2427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BE94017-D3BC-49DF-B55D-CA44E3FD909E}" type="pres">
      <dgm:prSet presAssocID="{1E4134F0-5F39-4F46-994C-736D4B9C2427}" presName="rootConnector" presStyleLbl="node3" presStyleIdx="4" presStyleCnt="6"/>
      <dgm:spPr/>
      <dgm:t>
        <a:bodyPr/>
        <a:lstStyle/>
        <a:p>
          <a:endParaRPr lang="fr-FR"/>
        </a:p>
      </dgm:t>
    </dgm:pt>
    <dgm:pt modelId="{05549B0C-3488-4B66-8DDF-B60A62C45DE1}" type="pres">
      <dgm:prSet presAssocID="{1E4134F0-5F39-4F46-994C-736D4B9C2427}" presName="hierChild4" presStyleCnt="0"/>
      <dgm:spPr/>
    </dgm:pt>
    <dgm:pt modelId="{EAC6AEFF-309C-40B8-99CD-AE30638CBB91}" type="pres">
      <dgm:prSet presAssocID="{438CC585-16E6-4DBD-A607-2DF8A99020C9}" presName="Name37" presStyleLbl="parChTrans1D4" presStyleIdx="0" presStyleCnt="1"/>
      <dgm:spPr/>
      <dgm:t>
        <a:bodyPr/>
        <a:lstStyle/>
        <a:p>
          <a:endParaRPr lang="fr-FR"/>
        </a:p>
      </dgm:t>
    </dgm:pt>
    <dgm:pt modelId="{4BA10A91-4747-4A90-8632-DC0F5A27E7C4}" type="pres">
      <dgm:prSet presAssocID="{23C6B311-1E47-4207-AA27-88EB6B7BEE6A}" presName="hierRoot2" presStyleCnt="0">
        <dgm:presLayoutVars>
          <dgm:hierBranch val="init"/>
        </dgm:presLayoutVars>
      </dgm:prSet>
      <dgm:spPr/>
    </dgm:pt>
    <dgm:pt modelId="{2D5C7240-E6CF-474D-BAF5-072A9D33C706}" type="pres">
      <dgm:prSet presAssocID="{23C6B311-1E47-4207-AA27-88EB6B7BEE6A}" presName="rootComposite" presStyleCnt="0"/>
      <dgm:spPr/>
    </dgm:pt>
    <dgm:pt modelId="{0249BC52-A170-48D7-BD1D-B8B270E6A315}" type="pres">
      <dgm:prSet presAssocID="{23C6B311-1E47-4207-AA27-88EB6B7BEE6A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C8D7F4A-EBA1-470A-BB69-6FA93DD674DE}" type="pres">
      <dgm:prSet presAssocID="{23C6B311-1E47-4207-AA27-88EB6B7BEE6A}" presName="rootConnector" presStyleLbl="node4" presStyleIdx="0" presStyleCnt="1"/>
      <dgm:spPr/>
      <dgm:t>
        <a:bodyPr/>
        <a:lstStyle/>
        <a:p>
          <a:endParaRPr lang="fr-FR"/>
        </a:p>
      </dgm:t>
    </dgm:pt>
    <dgm:pt modelId="{28BB54AB-BE0F-4D8B-9862-6B238A267C0B}" type="pres">
      <dgm:prSet presAssocID="{23C6B311-1E47-4207-AA27-88EB6B7BEE6A}" presName="hierChild4" presStyleCnt="0"/>
      <dgm:spPr/>
    </dgm:pt>
    <dgm:pt modelId="{3D83D70A-3200-4FF9-AA86-E24CBF50E7BA}" type="pres">
      <dgm:prSet presAssocID="{23C6B311-1E47-4207-AA27-88EB6B7BEE6A}" presName="hierChild5" presStyleCnt="0"/>
      <dgm:spPr/>
    </dgm:pt>
    <dgm:pt modelId="{728B7EB7-75F0-4100-A780-EE352B112C1E}" type="pres">
      <dgm:prSet presAssocID="{1E4134F0-5F39-4F46-994C-736D4B9C2427}" presName="hierChild5" presStyleCnt="0"/>
      <dgm:spPr/>
    </dgm:pt>
    <dgm:pt modelId="{446FA62B-210D-45D6-A6ED-8A53BB9B9482}" type="pres">
      <dgm:prSet presAssocID="{DDE6E68B-C7BF-4B04-A408-E2D17E89DE4E}" presName="Name37" presStyleLbl="parChTrans1D3" presStyleIdx="5" presStyleCnt="6"/>
      <dgm:spPr/>
      <dgm:t>
        <a:bodyPr/>
        <a:lstStyle/>
        <a:p>
          <a:endParaRPr lang="fr-FR"/>
        </a:p>
      </dgm:t>
    </dgm:pt>
    <dgm:pt modelId="{5DCB280E-9A2C-4361-98A2-2506E1AD3EBE}" type="pres">
      <dgm:prSet presAssocID="{DCCB9960-9207-431F-A5D6-A916E5C640DA}" presName="hierRoot2" presStyleCnt="0">
        <dgm:presLayoutVars>
          <dgm:hierBranch val="init"/>
        </dgm:presLayoutVars>
      </dgm:prSet>
      <dgm:spPr/>
    </dgm:pt>
    <dgm:pt modelId="{880FD1E3-2DEA-468C-8E52-46E0F2DB9EB8}" type="pres">
      <dgm:prSet presAssocID="{DCCB9960-9207-431F-A5D6-A916E5C640DA}" presName="rootComposite" presStyleCnt="0"/>
      <dgm:spPr/>
    </dgm:pt>
    <dgm:pt modelId="{6F9671DA-E39E-44C6-BB97-4BC23E49338E}" type="pres">
      <dgm:prSet presAssocID="{DCCB9960-9207-431F-A5D6-A916E5C640DA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D4B7EC8-A8F9-4D62-B7D5-29F07A63291E}" type="pres">
      <dgm:prSet presAssocID="{DCCB9960-9207-431F-A5D6-A916E5C640DA}" presName="rootConnector" presStyleLbl="node3" presStyleIdx="5" presStyleCnt="6"/>
      <dgm:spPr/>
      <dgm:t>
        <a:bodyPr/>
        <a:lstStyle/>
        <a:p>
          <a:endParaRPr lang="fr-FR"/>
        </a:p>
      </dgm:t>
    </dgm:pt>
    <dgm:pt modelId="{7A3AC4B8-E07F-4401-B276-7146B0811386}" type="pres">
      <dgm:prSet presAssocID="{DCCB9960-9207-431F-A5D6-A916E5C640DA}" presName="hierChild4" presStyleCnt="0"/>
      <dgm:spPr/>
    </dgm:pt>
    <dgm:pt modelId="{CC74F221-B827-4CD5-A784-EE26A8F3BD98}" type="pres">
      <dgm:prSet presAssocID="{DCCB9960-9207-431F-A5D6-A916E5C640DA}" presName="hierChild5" presStyleCnt="0"/>
      <dgm:spPr/>
    </dgm:pt>
    <dgm:pt modelId="{542C5C23-9435-48D1-BBA2-B4B100B0E99A}" type="pres">
      <dgm:prSet presAssocID="{7F65198F-A9B1-4E46-84FC-1975D1212630}" presName="hierChild5" presStyleCnt="0"/>
      <dgm:spPr/>
    </dgm:pt>
    <dgm:pt modelId="{EE8B11F8-138F-45E5-B5AA-9E8BA5D60126}" type="pres">
      <dgm:prSet presAssocID="{DE7B8B43-E129-466B-9272-08A7FC6B4B33}" presName="hierChild3" presStyleCnt="0"/>
      <dgm:spPr/>
    </dgm:pt>
    <dgm:pt modelId="{04760F90-A565-409A-9E0D-FF3B7B6EA9AE}" type="pres">
      <dgm:prSet presAssocID="{F0147CB0-21E8-4478-B64C-43C62A70BFA5}" presName="hierRoot1" presStyleCnt="0">
        <dgm:presLayoutVars>
          <dgm:hierBranch val="init"/>
        </dgm:presLayoutVars>
      </dgm:prSet>
      <dgm:spPr/>
    </dgm:pt>
    <dgm:pt modelId="{36382011-D768-4E8C-9B7F-917F7763EC2B}" type="pres">
      <dgm:prSet presAssocID="{F0147CB0-21E8-4478-B64C-43C62A70BFA5}" presName="rootComposite1" presStyleCnt="0"/>
      <dgm:spPr/>
    </dgm:pt>
    <dgm:pt modelId="{4D97ACC7-1C58-4060-93B3-CD82C8E822B8}" type="pres">
      <dgm:prSet presAssocID="{F0147CB0-21E8-4478-B64C-43C62A70BFA5}" presName="rootText1" presStyleLbl="node0" presStyleIdx="1" presStyleCnt="2" custLinFactNeighborX="101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EFAD277-11A3-44E9-BCDE-39C25652D7BA}" type="pres">
      <dgm:prSet presAssocID="{F0147CB0-21E8-4478-B64C-43C62A70BFA5}" presName="rootConnector1" presStyleLbl="node1" presStyleIdx="0" presStyleCnt="0"/>
      <dgm:spPr/>
      <dgm:t>
        <a:bodyPr/>
        <a:lstStyle/>
        <a:p>
          <a:endParaRPr lang="fr-FR"/>
        </a:p>
      </dgm:t>
    </dgm:pt>
    <dgm:pt modelId="{BE157489-8400-4800-A9AC-44547BFA6D47}" type="pres">
      <dgm:prSet presAssocID="{F0147CB0-21E8-4478-B64C-43C62A70BFA5}" presName="hierChild2" presStyleCnt="0"/>
      <dgm:spPr/>
    </dgm:pt>
    <dgm:pt modelId="{4F64B659-C5A6-4911-B258-45C036B5D667}" type="pres">
      <dgm:prSet presAssocID="{F0147CB0-21E8-4478-B64C-43C62A70BFA5}" presName="hierChild3" presStyleCnt="0"/>
      <dgm:spPr/>
    </dgm:pt>
  </dgm:ptLst>
  <dgm:cxnLst>
    <dgm:cxn modelId="{BF34EB30-D172-41CA-B8B9-0C3F9360DD9C}" type="presOf" srcId="{FCC135C1-F314-4365-9091-A03FF3D24B2B}" destId="{3D65E3E6-7136-4278-948C-DBB35D098BAA}" srcOrd="0" destOrd="0" presId="urn:microsoft.com/office/officeart/2005/8/layout/orgChart1"/>
    <dgm:cxn modelId="{370E1BF6-5E02-41B0-BD68-1E80B226040C}" type="presOf" srcId="{455B39E6-9AC5-431D-86C5-3CFF74D161DD}" destId="{C595FC63-0972-4DB1-8A24-5FCD7488CFF7}" srcOrd="1" destOrd="0" presId="urn:microsoft.com/office/officeart/2005/8/layout/orgChart1"/>
    <dgm:cxn modelId="{2D667DBB-7E88-4257-9D7C-8C8CFA120B8D}" type="presOf" srcId="{75A5E64A-71BA-474B-925D-A1BEC83ABBA9}" destId="{0BDE1743-8DEB-4B44-ACF8-B74885BDE01B}" srcOrd="1" destOrd="0" presId="urn:microsoft.com/office/officeart/2005/8/layout/orgChart1"/>
    <dgm:cxn modelId="{BEE87C56-9189-419B-BD84-DCA2AB3545C1}" srcId="{75A5E64A-71BA-474B-925D-A1BEC83ABBA9}" destId="{129422B7-5DDA-412F-A4D4-430D2BE98347}" srcOrd="0" destOrd="0" parTransId="{BF10B033-4748-47A3-8C4A-D42C22EB34B5}" sibTransId="{959806CD-0323-4139-9DE4-B9251E429A10}"/>
    <dgm:cxn modelId="{2231C066-8BA0-42B9-B7D2-4F5C311D16FF}" srcId="{790371A1-670D-4D89-9E7D-194430F62260}" destId="{F0147CB0-21E8-4478-B64C-43C62A70BFA5}" srcOrd="1" destOrd="0" parTransId="{409ECBB5-FAE3-46F7-A297-06A37CCDD67C}" sibTransId="{CBC0EE5C-ECA4-4287-B883-C6B3967E15BB}"/>
    <dgm:cxn modelId="{B7C88CF7-BD55-4103-99B8-5E02EA2756EB}" type="presOf" srcId="{DE7B8B43-E129-466B-9272-08A7FC6B4B33}" destId="{4C5EFD55-22FF-4B9F-BB99-605C8EC126AA}" srcOrd="0" destOrd="0" presId="urn:microsoft.com/office/officeart/2005/8/layout/orgChart1"/>
    <dgm:cxn modelId="{DC390A49-ED4F-4F13-AB5A-0CA4ADA898E9}" type="presOf" srcId="{1E4134F0-5F39-4F46-994C-736D4B9C2427}" destId="{633C1755-B4D5-4C54-A299-1478C0BB619D}" srcOrd="0" destOrd="0" presId="urn:microsoft.com/office/officeart/2005/8/layout/orgChart1"/>
    <dgm:cxn modelId="{B810D463-19D2-458D-B538-55530CE9B659}" srcId="{7F65198F-A9B1-4E46-84FC-1975D1212630}" destId="{DCCB9960-9207-431F-A5D6-A916E5C640DA}" srcOrd="1" destOrd="0" parTransId="{DDE6E68B-C7BF-4B04-A408-E2D17E89DE4E}" sibTransId="{B0C95F80-7F01-41BC-BA50-8AF0D31E07D5}"/>
    <dgm:cxn modelId="{72138A47-C881-4112-A4F7-0422BF9974FF}" type="presOf" srcId="{790371A1-670D-4D89-9E7D-194430F62260}" destId="{E58A37C0-D350-4AD2-83D7-45E4A9B733E6}" srcOrd="0" destOrd="0" presId="urn:microsoft.com/office/officeart/2005/8/layout/orgChart1"/>
    <dgm:cxn modelId="{B53C6A9A-7D11-4E81-A3C8-FB818D4FFCD6}" type="presOf" srcId="{34C222AC-393B-422A-AFA8-BA631F8F82C2}" destId="{8274E461-5DCD-4CAA-B9CD-FA86031E40E3}" srcOrd="0" destOrd="0" presId="urn:microsoft.com/office/officeart/2005/8/layout/orgChart1"/>
    <dgm:cxn modelId="{DE03A0BB-E27B-4FB9-9577-D1D267727BDE}" type="presOf" srcId="{7F65198F-A9B1-4E46-84FC-1975D1212630}" destId="{7C1B1837-B416-487D-AB7A-08D5142FB5E8}" srcOrd="1" destOrd="0" presId="urn:microsoft.com/office/officeart/2005/8/layout/orgChart1"/>
    <dgm:cxn modelId="{CFE838D5-5F65-4ADF-803D-AB92858E9528}" type="presOf" srcId="{58D4A692-5348-4FC8-AB51-16D3DF543D75}" destId="{6E2C703A-75D5-4CC1-A631-7CD075CCAD34}" srcOrd="0" destOrd="0" presId="urn:microsoft.com/office/officeart/2005/8/layout/orgChart1"/>
    <dgm:cxn modelId="{A453E16C-C36C-4576-875F-9DA12C0FF855}" type="presOf" srcId="{129422B7-5DDA-412F-A4D4-430D2BE98347}" destId="{155B3040-1C46-4214-B55B-304F888233C5}" srcOrd="0" destOrd="0" presId="urn:microsoft.com/office/officeart/2005/8/layout/orgChart1"/>
    <dgm:cxn modelId="{EDCE0EC4-4E97-47DB-B072-42938BA4E05D}" type="presOf" srcId="{7F65198F-A9B1-4E46-84FC-1975D1212630}" destId="{A15BA8AA-7678-48EB-BB27-C13637127199}" srcOrd="0" destOrd="0" presId="urn:microsoft.com/office/officeart/2005/8/layout/orgChart1"/>
    <dgm:cxn modelId="{27D7AE35-A9C1-4233-A5E7-3831BC85698C}" srcId="{1E4134F0-5F39-4F46-994C-736D4B9C2427}" destId="{23C6B311-1E47-4207-AA27-88EB6B7BEE6A}" srcOrd="0" destOrd="0" parTransId="{438CC585-16E6-4DBD-A607-2DF8A99020C9}" sibTransId="{88048C32-E3BF-4DB3-8F56-C6D533396621}"/>
    <dgm:cxn modelId="{AC0FFED5-D7C7-4381-9755-145A6A09C462}" srcId="{75A5E64A-71BA-474B-925D-A1BEC83ABBA9}" destId="{455B39E6-9AC5-431D-86C5-3CFF74D161DD}" srcOrd="2" destOrd="0" parTransId="{FCC135C1-F314-4365-9091-A03FF3D24B2B}" sibTransId="{1A26FE3B-EADE-4256-A228-EDEDBCBE703D}"/>
    <dgm:cxn modelId="{78AAE3E1-F4E4-40C8-AE71-D561772041F7}" srcId="{DE7B8B43-E129-466B-9272-08A7FC6B4B33}" destId="{75A5E64A-71BA-474B-925D-A1BEC83ABBA9}" srcOrd="0" destOrd="0" parTransId="{58D4A692-5348-4FC8-AB51-16D3DF543D75}" sibTransId="{93FB629F-E376-492E-B841-19BD6C6BCF6A}"/>
    <dgm:cxn modelId="{31E0581C-3264-4C66-82A5-5ACC21EDB3F2}" type="presOf" srcId="{7CA89769-A1B5-4346-AE68-10BEC685A349}" destId="{5044DFEB-95B6-4CD6-9A64-C14062F4DA03}" srcOrd="0" destOrd="0" presId="urn:microsoft.com/office/officeart/2005/8/layout/orgChart1"/>
    <dgm:cxn modelId="{F652DF22-2ABB-4E45-8217-85D6C2F936E4}" type="presOf" srcId="{D74042F5-BBF5-4AEE-A6C5-DA1E8354CD7A}" destId="{FFC09A2B-37FA-4776-B237-523861D7F3F4}" srcOrd="0" destOrd="0" presId="urn:microsoft.com/office/officeart/2005/8/layout/orgChart1"/>
    <dgm:cxn modelId="{D7354A33-2939-4FFE-8FEC-FF84D6EEBAA3}" type="presOf" srcId="{DDE6E68B-C7BF-4B04-A408-E2D17E89DE4E}" destId="{446FA62B-210D-45D6-A6ED-8A53BB9B9482}" srcOrd="0" destOrd="0" presId="urn:microsoft.com/office/officeart/2005/8/layout/orgChart1"/>
    <dgm:cxn modelId="{C2068CC2-AA1B-4919-8A29-BA85C9EB2D77}" srcId="{DE7B8B43-E129-466B-9272-08A7FC6B4B33}" destId="{5CE6DB05-48AB-4633-85DB-472BB4A65413}" srcOrd="1" destOrd="0" parTransId="{B0305839-BD32-45AE-BF4A-42E9749A8D91}" sibTransId="{46994569-F99F-4353-9922-CCE7B04B7D04}"/>
    <dgm:cxn modelId="{862BFFC2-B32D-4F33-9A4F-1F2D25C09B79}" type="presOf" srcId="{5CE6DB05-48AB-4633-85DB-472BB4A65413}" destId="{B4612C47-B064-4033-A2E0-55101D49F584}" srcOrd="1" destOrd="0" presId="urn:microsoft.com/office/officeart/2005/8/layout/orgChart1"/>
    <dgm:cxn modelId="{698AE8CF-D3EA-4B0B-95C5-C48F438BE959}" type="presOf" srcId="{B0305839-BD32-45AE-BF4A-42E9749A8D91}" destId="{5194DC3E-57DF-4042-8119-3063C778469C}" srcOrd="0" destOrd="0" presId="urn:microsoft.com/office/officeart/2005/8/layout/orgChart1"/>
    <dgm:cxn modelId="{8846B723-23E7-4B65-A761-4C7220311AB7}" srcId="{7F65198F-A9B1-4E46-84FC-1975D1212630}" destId="{1E4134F0-5F39-4F46-994C-736D4B9C2427}" srcOrd="0" destOrd="0" parTransId="{5E88A529-589A-4356-962D-E0FC3B781974}" sibTransId="{36D20C5A-EBFF-446B-9A08-DF9B9707FB54}"/>
    <dgm:cxn modelId="{EC7D150D-2AA5-498E-96AA-504771C621E3}" type="presOf" srcId="{DCCB9960-9207-431F-A5D6-A916E5C640DA}" destId="{BD4B7EC8-A8F9-4D62-B7D5-29F07A63291E}" srcOrd="1" destOrd="0" presId="urn:microsoft.com/office/officeart/2005/8/layout/orgChart1"/>
    <dgm:cxn modelId="{D9F3679C-E76B-45BD-9456-207AAA3A7CB9}" type="presOf" srcId="{57BFB4C8-814B-4467-96DE-75005AA9AAEC}" destId="{0019DC6B-88B9-4463-BB1B-80DFD5F1EC3F}" srcOrd="0" destOrd="0" presId="urn:microsoft.com/office/officeart/2005/8/layout/orgChart1"/>
    <dgm:cxn modelId="{D9069358-F8E5-4B00-B19B-11B54B986E56}" type="presOf" srcId="{BF10B033-4748-47A3-8C4A-D42C22EB34B5}" destId="{ACCC7021-354F-48A2-AAEE-87167345316B}" srcOrd="0" destOrd="0" presId="urn:microsoft.com/office/officeart/2005/8/layout/orgChart1"/>
    <dgm:cxn modelId="{5C1089C0-CF0A-4F0F-B3D8-D8E82C8E0231}" type="presOf" srcId="{F6201A86-6D57-48AE-81AC-9C84041D4DA8}" destId="{53941E51-115C-40FE-98DD-800CF8DA240E}" srcOrd="1" destOrd="0" presId="urn:microsoft.com/office/officeart/2005/8/layout/orgChart1"/>
    <dgm:cxn modelId="{F58E0FFB-981F-40D7-9A36-D158C748B8C9}" type="presOf" srcId="{455B39E6-9AC5-431D-86C5-3CFF74D161DD}" destId="{7120A993-6769-4961-8E54-93E5B9899D10}" srcOrd="0" destOrd="0" presId="urn:microsoft.com/office/officeart/2005/8/layout/orgChart1"/>
    <dgm:cxn modelId="{D7274FBF-1145-4F0A-9E67-F4B32CCEFC68}" type="presOf" srcId="{F0147CB0-21E8-4478-B64C-43C62A70BFA5}" destId="{EEFAD277-11A3-44E9-BCDE-39C25652D7BA}" srcOrd="1" destOrd="0" presId="urn:microsoft.com/office/officeart/2005/8/layout/orgChart1"/>
    <dgm:cxn modelId="{77881A36-FC70-4A11-BD33-8573120C73FC}" type="presOf" srcId="{129422B7-5DDA-412F-A4D4-430D2BE98347}" destId="{67018226-7AE7-425C-856A-485EFCB40771}" srcOrd="1" destOrd="0" presId="urn:microsoft.com/office/officeart/2005/8/layout/orgChart1"/>
    <dgm:cxn modelId="{91AE010F-9B78-48BB-A524-BB24E9929E53}" type="presOf" srcId="{438CC585-16E6-4DBD-A607-2DF8A99020C9}" destId="{EAC6AEFF-309C-40B8-99CD-AE30638CBB91}" srcOrd="0" destOrd="0" presId="urn:microsoft.com/office/officeart/2005/8/layout/orgChart1"/>
    <dgm:cxn modelId="{0695D825-0135-4F55-9378-EDB8FE723D26}" type="presOf" srcId="{23C6B311-1E47-4207-AA27-88EB6B7BEE6A}" destId="{7C8D7F4A-EBA1-470A-BB69-6FA93DD674DE}" srcOrd="1" destOrd="0" presId="urn:microsoft.com/office/officeart/2005/8/layout/orgChart1"/>
    <dgm:cxn modelId="{0DEF6E04-B120-4BD2-9092-EF2E65AC28C3}" type="presOf" srcId="{23C6B311-1E47-4207-AA27-88EB6B7BEE6A}" destId="{0249BC52-A170-48D7-BD1D-B8B270E6A315}" srcOrd="0" destOrd="0" presId="urn:microsoft.com/office/officeart/2005/8/layout/orgChart1"/>
    <dgm:cxn modelId="{CFB3D9F4-46AD-4E84-B4B4-1277E350B9D5}" type="presOf" srcId="{DCCB9960-9207-431F-A5D6-A916E5C640DA}" destId="{6F9671DA-E39E-44C6-BB97-4BC23E49338E}" srcOrd="0" destOrd="0" presId="urn:microsoft.com/office/officeart/2005/8/layout/orgChart1"/>
    <dgm:cxn modelId="{F11C59CC-AFC6-4BF3-854F-6DACD5A97C5C}" srcId="{75A5E64A-71BA-474B-925D-A1BEC83ABBA9}" destId="{F6201A86-6D57-48AE-81AC-9C84041D4DA8}" srcOrd="1" destOrd="0" parTransId="{34C222AC-393B-422A-AFA8-BA631F8F82C2}" sibTransId="{00A080C4-6868-473D-8564-C5646C1A2674}"/>
    <dgm:cxn modelId="{D4DE0426-3EC3-4498-B5A2-A02832A3E8DB}" type="presOf" srcId="{7CA89769-A1B5-4346-AE68-10BEC685A349}" destId="{A6B94108-7C62-4554-A82D-B6DFA2F788B8}" srcOrd="1" destOrd="0" presId="urn:microsoft.com/office/officeart/2005/8/layout/orgChart1"/>
    <dgm:cxn modelId="{3FDD66CC-B3AC-4D38-850A-1D393A6CED8F}" type="presOf" srcId="{F0147CB0-21E8-4478-B64C-43C62A70BFA5}" destId="{4D97ACC7-1C58-4060-93B3-CD82C8E822B8}" srcOrd="0" destOrd="0" presId="urn:microsoft.com/office/officeart/2005/8/layout/orgChart1"/>
    <dgm:cxn modelId="{9627806D-7E16-4C25-AF4E-25022D8D5CF6}" type="presOf" srcId="{F6201A86-6D57-48AE-81AC-9C84041D4DA8}" destId="{6CBB4BE3-CE72-41F9-9370-EE58E3C333D6}" srcOrd="0" destOrd="0" presId="urn:microsoft.com/office/officeart/2005/8/layout/orgChart1"/>
    <dgm:cxn modelId="{1D992EE4-B537-4DDC-BB4C-515910C84FFD}" srcId="{790371A1-670D-4D89-9E7D-194430F62260}" destId="{DE7B8B43-E129-466B-9272-08A7FC6B4B33}" srcOrd="0" destOrd="0" parTransId="{41532514-E2EE-4716-BCC4-6EB932445AA6}" sibTransId="{B969AC1D-78D6-480E-AE21-18646FE88FC4}"/>
    <dgm:cxn modelId="{21033FAA-4574-4874-9757-9BFA41F89AC9}" type="presOf" srcId="{75A5E64A-71BA-474B-925D-A1BEC83ABBA9}" destId="{96FBD8FC-773C-4519-BE55-2C9B7E2812B6}" srcOrd="0" destOrd="0" presId="urn:microsoft.com/office/officeart/2005/8/layout/orgChart1"/>
    <dgm:cxn modelId="{20D79C07-7986-4D78-B411-465AB9809827}" srcId="{DE7B8B43-E129-466B-9272-08A7FC6B4B33}" destId="{7F65198F-A9B1-4E46-84FC-1975D1212630}" srcOrd="2" destOrd="0" parTransId="{57BFB4C8-814B-4467-96DE-75005AA9AAEC}" sibTransId="{FF8CE594-7E39-42F1-A66B-0DD74AF0FED3}"/>
    <dgm:cxn modelId="{17D29A9E-76B5-4506-AF0E-08B0A04544D4}" type="presOf" srcId="{5CE6DB05-48AB-4633-85DB-472BB4A65413}" destId="{932F5A4C-F87C-4733-AFA3-A17641FDF2B8}" srcOrd="0" destOrd="0" presId="urn:microsoft.com/office/officeart/2005/8/layout/orgChart1"/>
    <dgm:cxn modelId="{76192865-921A-4B69-8473-80C059303D3D}" srcId="{5CE6DB05-48AB-4633-85DB-472BB4A65413}" destId="{7CA89769-A1B5-4346-AE68-10BEC685A349}" srcOrd="0" destOrd="0" parTransId="{D74042F5-BBF5-4AEE-A6C5-DA1E8354CD7A}" sibTransId="{5AF78F18-52E5-47BC-B70C-8FC2EEE0AAA6}"/>
    <dgm:cxn modelId="{75C061BA-8A99-4289-9AF8-DAB4F12B8234}" type="presOf" srcId="{1E4134F0-5F39-4F46-994C-736D4B9C2427}" destId="{0BE94017-D3BC-49DF-B55D-CA44E3FD909E}" srcOrd="1" destOrd="0" presId="urn:microsoft.com/office/officeart/2005/8/layout/orgChart1"/>
    <dgm:cxn modelId="{C678C505-EB59-4AD4-851E-DDD87A8C4BB7}" type="presOf" srcId="{5E88A529-589A-4356-962D-E0FC3B781974}" destId="{8FC287AB-2CC0-44E6-8BA1-AB5D9BD08AF7}" srcOrd="0" destOrd="0" presId="urn:microsoft.com/office/officeart/2005/8/layout/orgChart1"/>
    <dgm:cxn modelId="{391877F9-B92E-46DD-9A83-91576E7A3841}" type="presOf" srcId="{DE7B8B43-E129-466B-9272-08A7FC6B4B33}" destId="{64499501-0EF8-40A9-8A8A-E3FC30E01312}" srcOrd="1" destOrd="0" presId="urn:microsoft.com/office/officeart/2005/8/layout/orgChart1"/>
    <dgm:cxn modelId="{704A5F6C-CF30-4109-AA1F-1A23354E2A1D}" type="presParOf" srcId="{E58A37C0-D350-4AD2-83D7-45E4A9B733E6}" destId="{162E5117-5FAB-4366-803A-825B68A8A159}" srcOrd="0" destOrd="0" presId="urn:microsoft.com/office/officeart/2005/8/layout/orgChart1"/>
    <dgm:cxn modelId="{E8DCF1AF-DA18-4E1C-9067-B10217D22E94}" type="presParOf" srcId="{162E5117-5FAB-4366-803A-825B68A8A159}" destId="{6351D70F-F19E-4DCC-9FBD-A75D413AC78A}" srcOrd="0" destOrd="0" presId="urn:microsoft.com/office/officeart/2005/8/layout/orgChart1"/>
    <dgm:cxn modelId="{5E8059FD-B61C-4E81-9A7C-96BFEC449742}" type="presParOf" srcId="{6351D70F-F19E-4DCC-9FBD-A75D413AC78A}" destId="{4C5EFD55-22FF-4B9F-BB99-605C8EC126AA}" srcOrd="0" destOrd="0" presId="urn:microsoft.com/office/officeart/2005/8/layout/orgChart1"/>
    <dgm:cxn modelId="{F645A7CD-34B6-4005-ADE2-DF32954334FC}" type="presParOf" srcId="{6351D70F-F19E-4DCC-9FBD-A75D413AC78A}" destId="{64499501-0EF8-40A9-8A8A-E3FC30E01312}" srcOrd="1" destOrd="0" presId="urn:microsoft.com/office/officeart/2005/8/layout/orgChart1"/>
    <dgm:cxn modelId="{FFC6FBF0-0930-405F-9A2A-9DE929528427}" type="presParOf" srcId="{162E5117-5FAB-4366-803A-825B68A8A159}" destId="{85DAF535-BDAA-4862-883E-2F6A7F8CAAF4}" srcOrd="1" destOrd="0" presId="urn:microsoft.com/office/officeart/2005/8/layout/orgChart1"/>
    <dgm:cxn modelId="{20FA777F-9A11-43D0-917C-C54A75295EF6}" type="presParOf" srcId="{85DAF535-BDAA-4862-883E-2F6A7F8CAAF4}" destId="{6E2C703A-75D5-4CC1-A631-7CD075CCAD34}" srcOrd="0" destOrd="0" presId="urn:microsoft.com/office/officeart/2005/8/layout/orgChart1"/>
    <dgm:cxn modelId="{DF94DAF6-A6D9-42E6-8BC7-8B96DD7F1ABC}" type="presParOf" srcId="{85DAF535-BDAA-4862-883E-2F6A7F8CAAF4}" destId="{40C9F341-E5EA-4F36-B8C7-D53D9C977361}" srcOrd="1" destOrd="0" presId="urn:microsoft.com/office/officeart/2005/8/layout/orgChart1"/>
    <dgm:cxn modelId="{C09B619F-9629-4AE2-86AB-C8D1711A06DC}" type="presParOf" srcId="{40C9F341-E5EA-4F36-B8C7-D53D9C977361}" destId="{4F18EB14-15AA-4676-8848-075794913299}" srcOrd="0" destOrd="0" presId="urn:microsoft.com/office/officeart/2005/8/layout/orgChart1"/>
    <dgm:cxn modelId="{678A18E1-D22F-4C71-B75A-C38AB6E87D4D}" type="presParOf" srcId="{4F18EB14-15AA-4676-8848-075794913299}" destId="{96FBD8FC-773C-4519-BE55-2C9B7E2812B6}" srcOrd="0" destOrd="0" presId="urn:microsoft.com/office/officeart/2005/8/layout/orgChart1"/>
    <dgm:cxn modelId="{7E1C8A95-0DD4-40FC-9149-772720E8AC9B}" type="presParOf" srcId="{4F18EB14-15AA-4676-8848-075794913299}" destId="{0BDE1743-8DEB-4B44-ACF8-B74885BDE01B}" srcOrd="1" destOrd="0" presId="urn:microsoft.com/office/officeart/2005/8/layout/orgChart1"/>
    <dgm:cxn modelId="{A07BFB6C-64D3-4BB2-AD35-0AD555BCE648}" type="presParOf" srcId="{40C9F341-E5EA-4F36-B8C7-D53D9C977361}" destId="{CB90DD96-28DA-4233-B89E-FB7C3982886E}" srcOrd="1" destOrd="0" presId="urn:microsoft.com/office/officeart/2005/8/layout/orgChart1"/>
    <dgm:cxn modelId="{2E0F9C69-B00E-4718-86CB-46BC89DC7B32}" type="presParOf" srcId="{CB90DD96-28DA-4233-B89E-FB7C3982886E}" destId="{ACCC7021-354F-48A2-AAEE-87167345316B}" srcOrd="0" destOrd="0" presId="urn:microsoft.com/office/officeart/2005/8/layout/orgChart1"/>
    <dgm:cxn modelId="{9D5C4F18-AB97-4FE5-B16F-E39580E942FE}" type="presParOf" srcId="{CB90DD96-28DA-4233-B89E-FB7C3982886E}" destId="{E9077315-9A90-414A-87E4-01EF7930E034}" srcOrd="1" destOrd="0" presId="urn:microsoft.com/office/officeart/2005/8/layout/orgChart1"/>
    <dgm:cxn modelId="{E63E88AC-62B1-4C86-BD8D-9CDC67BAA838}" type="presParOf" srcId="{E9077315-9A90-414A-87E4-01EF7930E034}" destId="{9B3C4360-90B3-4388-B2A6-75437E5FDCFB}" srcOrd="0" destOrd="0" presId="urn:microsoft.com/office/officeart/2005/8/layout/orgChart1"/>
    <dgm:cxn modelId="{A80E952A-DC29-4B79-AF5B-819A6E1E1C41}" type="presParOf" srcId="{9B3C4360-90B3-4388-B2A6-75437E5FDCFB}" destId="{155B3040-1C46-4214-B55B-304F888233C5}" srcOrd="0" destOrd="0" presId="urn:microsoft.com/office/officeart/2005/8/layout/orgChart1"/>
    <dgm:cxn modelId="{419474BD-F70F-4D48-B78B-10F83AEDC7D9}" type="presParOf" srcId="{9B3C4360-90B3-4388-B2A6-75437E5FDCFB}" destId="{67018226-7AE7-425C-856A-485EFCB40771}" srcOrd="1" destOrd="0" presId="urn:microsoft.com/office/officeart/2005/8/layout/orgChart1"/>
    <dgm:cxn modelId="{16EDB820-7E3F-4D7F-9B09-5F8962DE7243}" type="presParOf" srcId="{E9077315-9A90-414A-87E4-01EF7930E034}" destId="{E6022E52-D1F0-459C-8777-1D16137AFC9A}" srcOrd="1" destOrd="0" presId="urn:microsoft.com/office/officeart/2005/8/layout/orgChart1"/>
    <dgm:cxn modelId="{D4E89A6B-4C74-4DDA-A444-B91B9E4D959C}" type="presParOf" srcId="{E9077315-9A90-414A-87E4-01EF7930E034}" destId="{BB17732E-D7A5-4F88-8735-45EC6BBF417B}" srcOrd="2" destOrd="0" presId="urn:microsoft.com/office/officeart/2005/8/layout/orgChart1"/>
    <dgm:cxn modelId="{B5B96D86-E784-45CC-9B69-FEB6C6243508}" type="presParOf" srcId="{CB90DD96-28DA-4233-B89E-FB7C3982886E}" destId="{8274E461-5DCD-4CAA-B9CD-FA86031E40E3}" srcOrd="2" destOrd="0" presId="urn:microsoft.com/office/officeart/2005/8/layout/orgChart1"/>
    <dgm:cxn modelId="{DF9BE751-D62B-41D1-B835-232BDBA91AC4}" type="presParOf" srcId="{CB90DD96-28DA-4233-B89E-FB7C3982886E}" destId="{F9C3FE88-A710-4D51-AA58-FF1772E60ED8}" srcOrd="3" destOrd="0" presId="urn:microsoft.com/office/officeart/2005/8/layout/orgChart1"/>
    <dgm:cxn modelId="{CAEAA7E3-4E69-4710-B73E-6471B8BB8E75}" type="presParOf" srcId="{F9C3FE88-A710-4D51-AA58-FF1772E60ED8}" destId="{AE620071-F6E4-4883-9BD9-1CC15098EE61}" srcOrd="0" destOrd="0" presId="urn:microsoft.com/office/officeart/2005/8/layout/orgChart1"/>
    <dgm:cxn modelId="{D88C1BDA-4DD9-48AF-A805-D3085F8C32D7}" type="presParOf" srcId="{AE620071-F6E4-4883-9BD9-1CC15098EE61}" destId="{6CBB4BE3-CE72-41F9-9370-EE58E3C333D6}" srcOrd="0" destOrd="0" presId="urn:microsoft.com/office/officeart/2005/8/layout/orgChart1"/>
    <dgm:cxn modelId="{B28C75EE-A3F3-4A78-972D-B00CFC1E4217}" type="presParOf" srcId="{AE620071-F6E4-4883-9BD9-1CC15098EE61}" destId="{53941E51-115C-40FE-98DD-800CF8DA240E}" srcOrd="1" destOrd="0" presId="urn:microsoft.com/office/officeart/2005/8/layout/orgChart1"/>
    <dgm:cxn modelId="{E91E3CE9-4DB1-40E8-9A8B-C77909F84241}" type="presParOf" srcId="{F9C3FE88-A710-4D51-AA58-FF1772E60ED8}" destId="{2F7E541A-22A6-460E-AE36-135781D75A68}" srcOrd="1" destOrd="0" presId="urn:microsoft.com/office/officeart/2005/8/layout/orgChart1"/>
    <dgm:cxn modelId="{258453CB-4A70-4C7F-8D7D-1A3D8DFDACCA}" type="presParOf" srcId="{F9C3FE88-A710-4D51-AA58-FF1772E60ED8}" destId="{385E42DC-093A-41CD-A844-6D0A2B62E777}" srcOrd="2" destOrd="0" presId="urn:microsoft.com/office/officeart/2005/8/layout/orgChart1"/>
    <dgm:cxn modelId="{2BAA4F77-92D2-4DF6-AC11-2DDEDE5EA6D2}" type="presParOf" srcId="{CB90DD96-28DA-4233-B89E-FB7C3982886E}" destId="{3D65E3E6-7136-4278-948C-DBB35D098BAA}" srcOrd="4" destOrd="0" presId="urn:microsoft.com/office/officeart/2005/8/layout/orgChart1"/>
    <dgm:cxn modelId="{D1A1E187-131B-4F00-A230-E1B3749A092A}" type="presParOf" srcId="{CB90DD96-28DA-4233-B89E-FB7C3982886E}" destId="{833CDA5A-D49A-4089-B579-8BB41F9F504B}" srcOrd="5" destOrd="0" presId="urn:microsoft.com/office/officeart/2005/8/layout/orgChart1"/>
    <dgm:cxn modelId="{267C0DCC-CDDF-472F-A8CD-7ACDFB497328}" type="presParOf" srcId="{833CDA5A-D49A-4089-B579-8BB41F9F504B}" destId="{48668E29-59ED-4FF7-AAD2-08547AA32413}" srcOrd="0" destOrd="0" presId="urn:microsoft.com/office/officeart/2005/8/layout/orgChart1"/>
    <dgm:cxn modelId="{A2AB4902-3940-43E5-854B-FB2F083B7E6C}" type="presParOf" srcId="{48668E29-59ED-4FF7-AAD2-08547AA32413}" destId="{7120A993-6769-4961-8E54-93E5B9899D10}" srcOrd="0" destOrd="0" presId="urn:microsoft.com/office/officeart/2005/8/layout/orgChart1"/>
    <dgm:cxn modelId="{274D2A0D-D90C-4FBC-B630-34F017BCB4D1}" type="presParOf" srcId="{48668E29-59ED-4FF7-AAD2-08547AA32413}" destId="{C595FC63-0972-4DB1-8A24-5FCD7488CFF7}" srcOrd="1" destOrd="0" presId="urn:microsoft.com/office/officeart/2005/8/layout/orgChart1"/>
    <dgm:cxn modelId="{743D3CDB-E7CE-4AB0-B538-1D867BA2B012}" type="presParOf" srcId="{833CDA5A-D49A-4089-B579-8BB41F9F504B}" destId="{14B76BDC-88DB-4A0E-BD8E-5F8FB9292021}" srcOrd="1" destOrd="0" presId="urn:microsoft.com/office/officeart/2005/8/layout/orgChart1"/>
    <dgm:cxn modelId="{E12BAFE5-B494-4E78-9108-DB3F6C9B5AC5}" type="presParOf" srcId="{833CDA5A-D49A-4089-B579-8BB41F9F504B}" destId="{9E354B92-17CE-49C1-B2E1-9C1C8E394004}" srcOrd="2" destOrd="0" presId="urn:microsoft.com/office/officeart/2005/8/layout/orgChart1"/>
    <dgm:cxn modelId="{E20F3E21-6813-4799-AF33-44F4951C7EC1}" type="presParOf" srcId="{40C9F341-E5EA-4F36-B8C7-D53D9C977361}" destId="{AC8EA126-85C8-4B7F-90A3-940D31636C6D}" srcOrd="2" destOrd="0" presId="urn:microsoft.com/office/officeart/2005/8/layout/orgChart1"/>
    <dgm:cxn modelId="{6B4E6BC0-CD6A-45F3-80E4-6FE85B166E8F}" type="presParOf" srcId="{85DAF535-BDAA-4862-883E-2F6A7F8CAAF4}" destId="{5194DC3E-57DF-4042-8119-3063C778469C}" srcOrd="2" destOrd="0" presId="urn:microsoft.com/office/officeart/2005/8/layout/orgChart1"/>
    <dgm:cxn modelId="{59ECEFC0-78E2-406E-B9E6-1B814B9AA930}" type="presParOf" srcId="{85DAF535-BDAA-4862-883E-2F6A7F8CAAF4}" destId="{4516AFD0-9FC4-4A68-87F2-80CE0872FDA2}" srcOrd="3" destOrd="0" presId="urn:microsoft.com/office/officeart/2005/8/layout/orgChart1"/>
    <dgm:cxn modelId="{1F5F0096-FC73-46DD-8F9B-790C8F1B24E4}" type="presParOf" srcId="{4516AFD0-9FC4-4A68-87F2-80CE0872FDA2}" destId="{108A0757-762F-4852-9ED0-D862EC0669DF}" srcOrd="0" destOrd="0" presId="urn:microsoft.com/office/officeart/2005/8/layout/orgChart1"/>
    <dgm:cxn modelId="{5E10DE40-FDE4-4000-AE6D-63136E9158C6}" type="presParOf" srcId="{108A0757-762F-4852-9ED0-D862EC0669DF}" destId="{932F5A4C-F87C-4733-AFA3-A17641FDF2B8}" srcOrd="0" destOrd="0" presId="urn:microsoft.com/office/officeart/2005/8/layout/orgChart1"/>
    <dgm:cxn modelId="{BAE97277-9222-4EE8-9087-94017746B37A}" type="presParOf" srcId="{108A0757-762F-4852-9ED0-D862EC0669DF}" destId="{B4612C47-B064-4033-A2E0-55101D49F584}" srcOrd="1" destOrd="0" presId="urn:microsoft.com/office/officeart/2005/8/layout/orgChart1"/>
    <dgm:cxn modelId="{07CF0849-223C-46D4-A426-D898D6B8AD86}" type="presParOf" srcId="{4516AFD0-9FC4-4A68-87F2-80CE0872FDA2}" destId="{85429C78-8D1C-4947-B6C8-C756FCBF37D3}" srcOrd="1" destOrd="0" presId="urn:microsoft.com/office/officeart/2005/8/layout/orgChart1"/>
    <dgm:cxn modelId="{16F48FD8-E229-4E5A-8111-E7DCCDB22134}" type="presParOf" srcId="{85429C78-8D1C-4947-B6C8-C756FCBF37D3}" destId="{FFC09A2B-37FA-4776-B237-523861D7F3F4}" srcOrd="0" destOrd="0" presId="urn:microsoft.com/office/officeart/2005/8/layout/orgChart1"/>
    <dgm:cxn modelId="{9223F276-461E-4446-B1A8-CC627DF8D68E}" type="presParOf" srcId="{85429C78-8D1C-4947-B6C8-C756FCBF37D3}" destId="{D5B75C31-880E-45D5-B4D1-B4C23A69AB33}" srcOrd="1" destOrd="0" presId="urn:microsoft.com/office/officeart/2005/8/layout/orgChart1"/>
    <dgm:cxn modelId="{A67E3A19-78A0-4B19-8C3A-F6F77D52E162}" type="presParOf" srcId="{D5B75C31-880E-45D5-B4D1-B4C23A69AB33}" destId="{558A5A15-01B9-41D4-91E7-F876B999EFA2}" srcOrd="0" destOrd="0" presId="urn:microsoft.com/office/officeart/2005/8/layout/orgChart1"/>
    <dgm:cxn modelId="{551F3815-E594-48E6-AE03-9EC74A9F19A4}" type="presParOf" srcId="{558A5A15-01B9-41D4-91E7-F876B999EFA2}" destId="{5044DFEB-95B6-4CD6-9A64-C14062F4DA03}" srcOrd="0" destOrd="0" presId="urn:microsoft.com/office/officeart/2005/8/layout/orgChart1"/>
    <dgm:cxn modelId="{94833DC9-5A81-4A3A-92BA-7668F839BE6E}" type="presParOf" srcId="{558A5A15-01B9-41D4-91E7-F876B999EFA2}" destId="{A6B94108-7C62-4554-A82D-B6DFA2F788B8}" srcOrd="1" destOrd="0" presId="urn:microsoft.com/office/officeart/2005/8/layout/orgChart1"/>
    <dgm:cxn modelId="{6B5887F5-5830-44B4-9087-9ECAAE0311F7}" type="presParOf" srcId="{D5B75C31-880E-45D5-B4D1-B4C23A69AB33}" destId="{78DCA4DF-F123-4AE0-B233-0B8770741F2E}" srcOrd="1" destOrd="0" presId="urn:microsoft.com/office/officeart/2005/8/layout/orgChart1"/>
    <dgm:cxn modelId="{6453815B-722A-4269-AC2B-57BC066D8577}" type="presParOf" srcId="{D5B75C31-880E-45D5-B4D1-B4C23A69AB33}" destId="{0A8B2508-7183-4136-9A81-22890B7E0190}" srcOrd="2" destOrd="0" presId="urn:microsoft.com/office/officeart/2005/8/layout/orgChart1"/>
    <dgm:cxn modelId="{FFEF99C6-DE61-45A0-AC07-AD0B4865157E}" type="presParOf" srcId="{4516AFD0-9FC4-4A68-87F2-80CE0872FDA2}" destId="{D75BFE80-1599-4F7E-9440-490C19F3FFFE}" srcOrd="2" destOrd="0" presId="urn:microsoft.com/office/officeart/2005/8/layout/orgChart1"/>
    <dgm:cxn modelId="{E6D2BFA8-8A69-4D5D-9736-78AC30A3E376}" type="presParOf" srcId="{85DAF535-BDAA-4862-883E-2F6A7F8CAAF4}" destId="{0019DC6B-88B9-4463-BB1B-80DFD5F1EC3F}" srcOrd="4" destOrd="0" presId="urn:microsoft.com/office/officeart/2005/8/layout/orgChart1"/>
    <dgm:cxn modelId="{8698B58A-2496-454A-A051-02D77E834C21}" type="presParOf" srcId="{85DAF535-BDAA-4862-883E-2F6A7F8CAAF4}" destId="{CAAE9817-9A54-4838-8690-0166B698E5EF}" srcOrd="5" destOrd="0" presId="urn:microsoft.com/office/officeart/2005/8/layout/orgChart1"/>
    <dgm:cxn modelId="{346E8E4A-8F61-47BF-ACED-0C661780B463}" type="presParOf" srcId="{CAAE9817-9A54-4838-8690-0166B698E5EF}" destId="{0160EBF4-441F-4C70-BC64-0B7FAD94B736}" srcOrd="0" destOrd="0" presId="urn:microsoft.com/office/officeart/2005/8/layout/orgChart1"/>
    <dgm:cxn modelId="{DE6F81D5-1E54-4B7A-ADB8-E142C92A1B1B}" type="presParOf" srcId="{0160EBF4-441F-4C70-BC64-0B7FAD94B736}" destId="{A15BA8AA-7678-48EB-BB27-C13637127199}" srcOrd="0" destOrd="0" presId="urn:microsoft.com/office/officeart/2005/8/layout/orgChart1"/>
    <dgm:cxn modelId="{26B93772-BEA7-441D-96F6-809FB542D642}" type="presParOf" srcId="{0160EBF4-441F-4C70-BC64-0B7FAD94B736}" destId="{7C1B1837-B416-487D-AB7A-08D5142FB5E8}" srcOrd="1" destOrd="0" presId="urn:microsoft.com/office/officeart/2005/8/layout/orgChart1"/>
    <dgm:cxn modelId="{F3B076D9-D25F-4C06-8E3D-94A719AADDF1}" type="presParOf" srcId="{CAAE9817-9A54-4838-8690-0166B698E5EF}" destId="{2B8A36AB-83A3-4843-A895-916C99B2171B}" srcOrd="1" destOrd="0" presId="urn:microsoft.com/office/officeart/2005/8/layout/orgChart1"/>
    <dgm:cxn modelId="{26C7E2EE-0633-496C-84AE-18A6EC2E205B}" type="presParOf" srcId="{2B8A36AB-83A3-4843-A895-916C99B2171B}" destId="{8FC287AB-2CC0-44E6-8BA1-AB5D9BD08AF7}" srcOrd="0" destOrd="0" presId="urn:microsoft.com/office/officeart/2005/8/layout/orgChart1"/>
    <dgm:cxn modelId="{089193F1-65E1-422F-A0EC-E144A5187E01}" type="presParOf" srcId="{2B8A36AB-83A3-4843-A895-916C99B2171B}" destId="{5226192F-83E7-4B8B-80B5-34ABB4EEE66A}" srcOrd="1" destOrd="0" presId="urn:microsoft.com/office/officeart/2005/8/layout/orgChart1"/>
    <dgm:cxn modelId="{55CA8A07-5620-4488-ABD0-DF0AFE906A82}" type="presParOf" srcId="{5226192F-83E7-4B8B-80B5-34ABB4EEE66A}" destId="{BB002EA9-10E0-4A49-950C-17575AB447D4}" srcOrd="0" destOrd="0" presId="urn:microsoft.com/office/officeart/2005/8/layout/orgChart1"/>
    <dgm:cxn modelId="{4F313063-D7E0-4D19-B55A-6614CAB0EE61}" type="presParOf" srcId="{BB002EA9-10E0-4A49-950C-17575AB447D4}" destId="{633C1755-B4D5-4C54-A299-1478C0BB619D}" srcOrd="0" destOrd="0" presId="urn:microsoft.com/office/officeart/2005/8/layout/orgChart1"/>
    <dgm:cxn modelId="{0E3E1BB0-75D9-4A12-AC4A-B30C32141FC5}" type="presParOf" srcId="{BB002EA9-10E0-4A49-950C-17575AB447D4}" destId="{0BE94017-D3BC-49DF-B55D-CA44E3FD909E}" srcOrd="1" destOrd="0" presId="urn:microsoft.com/office/officeart/2005/8/layout/orgChart1"/>
    <dgm:cxn modelId="{38C73E67-B78F-4A23-B995-A371DF2D1DB2}" type="presParOf" srcId="{5226192F-83E7-4B8B-80B5-34ABB4EEE66A}" destId="{05549B0C-3488-4B66-8DDF-B60A62C45DE1}" srcOrd="1" destOrd="0" presId="urn:microsoft.com/office/officeart/2005/8/layout/orgChart1"/>
    <dgm:cxn modelId="{803A5977-8208-4CD9-8589-2815A155DC95}" type="presParOf" srcId="{05549B0C-3488-4B66-8DDF-B60A62C45DE1}" destId="{EAC6AEFF-309C-40B8-99CD-AE30638CBB91}" srcOrd="0" destOrd="0" presId="urn:microsoft.com/office/officeart/2005/8/layout/orgChart1"/>
    <dgm:cxn modelId="{5AA03239-929E-4351-A194-37818EE6185F}" type="presParOf" srcId="{05549B0C-3488-4B66-8DDF-B60A62C45DE1}" destId="{4BA10A91-4747-4A90-8632-DC0F5A27E7C4}" srcOrd="1" destOrd="0" presId="urn:microsoft.com/office/officeart/2005/8/layout/orgChart1"/>
    <dgm:cxn modelId="{2129EADF-554B-44B1-B883-A5C0FCD2E8CA}" type="presParOf" srcId="{4BA10A91-4747-4A90-8632-DC0F5A27E7C4}" destId="{2D5C7240-E6CF-474D-BAF5-072A9D33C706}" srcOrd="0" destOrd="0" presId="urn:microsoft.com/office/officeart/2005/8/layout/orgChart1"/>
    <dgm:cxn modelId="{44993862-7E1D-4A2C-9444-91CBD9219CBE}" type="presParOf" srcId="{2D5C7240-E6CF-474D-BAF5-072A9D33C706}" destId="{0249BC52-A170-48D7-BD1D-B8B270E6A315}" srcOrd="0" destOrd="0" presId="urn:microsoft.com/office/officeart/2005/8/layout/orgChart1"/>
    <dgm:cxn modelId="{BBCDF1B4-8F12-4F02-A4DF-4A3D740CEE20}" type="presParOf" srcId="{2D5C7240-E6CF-474D-BAF5-072A9D33C706}" destId="{7C8D7F4A-EBA1-470A-BB69-6FA93DD674DE}" srcOrd="1" destOrd="0" presId="urn:microsoft.com/office/officeart/2005/8/layout/orgChart1"/>
    <dgm:cxn modelId="{4EE6F651-78C6-4181-93FB-D7101DBEDF8E}" type="presParOf" srcId="{4BA10A91-4747-4A90-8632-DC0F5A27E7C4}" destId="{28BB54AB-BE0F-4D8B-9862-6B238A267C0B}" srcOrd="1" destOrd="0" presId="urn:microsoft.com/office/officeart/2005/8/layout/orgChart1"/>
    <dgm:cxn modelId="{73ECC0C4-B566-43F5-8727-BAA93BC374D8}" type="presParOf" srcId="{4BA10A91-4747-4A90-8632-DC0F5A27E7C4}" destId="{3D83D70A-3200-4FF9-AA86-E24CBF50E7BA}" srcOrd="2" destOrd="0" presId="urn:microsoft.com/office/officeart/2005/8/layout/orgChart1"/>
    <dgm:cxn modelId="{C6191D4E-AD9D-4626-B1BA-00769059AB9F}" type="presParOf" srcId="{5226192F-83E7-4B8B-80B5-34ABB4EEE66A}" destId="{728B7EB7-75F0-4100-A780-EE352B112C1E}" srcOrd="2" destOrd="0" presId="urn:microsoft.com/office/officeart/2005/8/layout/orgChart1"/>
    <dgm:cxn modelId="{C81008AD-0630-47AE-B23F-4616EC44E836}" type="presParOf" srcId="{2B8A36AB-83A3-4843-A895-916C99B2171B}" destId="{446FA62B-210D-45D6-A6ED-8A53BB9B9482}" srcOrd="2" destOrd="0" presId="urn:microsoft.com/office/officeart/2005/8/layout/orgChart1"/>
    <dgm:cxn modelId="{84616802-E1B1-42D6-9141-BE35C588B3F7}" type="presParOf" srcId="{2B8A36AB-83A3-4843-A895-916C99B2171B}" destId="{5DCB280E-9A2C-4361-98A2-2506E1AD3EBE}" srcOrd="3" destOrd="0" presId="urn:microsoft.com/office/officeart/2005/8/layout/orgChart1"/>
    <dgm:cxn modelId="{2F147C78-14D6-4D8C-8FF2-D78C768585B6}" type="presParOf" srcId="{5DCB280E-9A2C-4361-98A2-2506E1AD3EBE}" destId="{880FD1E3-2DEA-468C-8E52-46E0F2DB9EB8}" srcOrd="0" destOrd="0" presId="urn:microsoft.com/office/officeart/2005/8/layout/orgChart1"/>
    <dgm:cxn modelId="{F5A80E7F-D36E-44B8-854D-C0331D360C5B}" type="presParOf" srcId="{880FD1E3-2DEA-468C-8E52-46E0F2DB9EB8}" destId="{6F9671DA-E39E-44C6-BB97-4BC23E49338E}" srcOrd="0" destOrd="0" presId="urn:microsoft.com/office/officeart/2005/8/layout/orgChart1"/>
    <dgm:cxn modelId="{C207EB3A-F235-4E24-9B3B-591E7E3F0EDB}" type="presParOf" srcId="{880FD1E3-2DEA-468C-8E52-46E0F2DB9EB8}" destId="{BD4B7EC8-A8F9-4D62-B7D5-29F07A63291E}" srcOrd="1" destOrd="0" presId="urn:microsoft.com/office/officeart/2005/8/layout/orgChart1"/>
    <dgm:cxn modelId="{D00D6A97-AF0C-4321-856F-D9FB8DE096D4}" type="presParOf" srcId="{5DCB280E-9A2C-4361-98A2-2506E1AD3EBE}" destId="{7A3AC4B8-E07F-4401-B276-7146B0811386}" srcOrd="1" destOrd="0" presId="urn:microsoft.com/office/officeart/2005/8/layout/orgChart1"/>
    <dgm:cxn modelId="{5684C3B8-2E80-40DE-A103-2EAF8378E584}" type="presParOf" srcId="{5DCB280E-9A2C-4361-98A2-2506E1AD3EBE}" destId="{CC74F221-B827-4CD5-A784-EE26A8F3BD98}" srcOrd="2" destOrd="0" presId="urn:microsoft.com/office/officeart/2005/8/layout/orgChart1"/>
    <dgm:cxn modelId="{8CAFC094-AB53-4E0F-BAA7-C3435A34460E}" type="presParOf" srcId="{CAAE9817-9A54-4838-8690-0166B698E5EF}" destId="{542C5C23-9435-48D1-BBA2-B4B100B0E99A}" srcOrd="2" destOrd="0" presId="urn:microsoft.com/office/officeart/2005/8/layout/orgChart1"/>
    <dgm:cxn modelId="{65FF9549-2727-4B6F-A81D-EFFA8788EF9C}" type="presParOf" srcId="{162E5117-5FAB-4366-803A-825B68A8A159}" destId="{EE8B11F8-138F-45E5-B5AA-9E8BA5D60126}" srcOrd="2" destOrd="0" presId="urn:microsoft.com/office/officeart/2005/8/layout/orgChart1"/>
    <dgm:cxn modelId="{59042FDA-BD37-40C4-9BB0-0F691E24DC72}" type="presParOf" srcId="{E58A37C0-D350-4AD2-83D7-45E4A9B733E6}" destId="{04760F90-A565-409A-9E0D-FF3B7B6EA9AE}" srcOrd="1" destOrd="0" presId="urn:microsoft.com/office/officeart/2005/8/layout/orgChart1"/>
    <dgm:cxn modelId="{E0C83270-4E93-4386-AD33-EA2003089E41}" type="presParOf" srcId="{04760F90-A565-409A-9E0D-FF3B7B6EA9AE}" destId="{36382011-D768-4E8C-9B7F-917F7763EC2B}" srcOrd="0" destOrd="0" presId="urn:microsoft.com/office/officeart/2005/8/layout/orgChart1"/>
    <dgm:cxn modelId="{67EE9CEA-F57C-4350-A581-D761B476D19A}" type="presParOf" srcId="{36382011-D768-4E8C-9B7F-917F7763EC2B}" destId="{4D97ACC7-1C58-4060-93B3-CD82C8E822B8}" srcOrd="0" destOrd="0" presId="urn:microsoft.com/office/officeart/2005/8/layout/orgChart1"/>
    <dgm:cxn modelId="{30B2DA77-4E0A-4B3F-9EC4-CD7DB3DC826A}" type="presParOf" srcId="{36382011-D768-4E8C-9B7F-917F7763EC2B}" destId="{EEFAD277-11A3-44E9-BCDE-39C25652D7BA}" srcOrd="1" destOrd="0" presId="urn:microsoft.com/office/officeart/2005/8/layout/orgChart1"/>
    <dgm:cxn modelId="{CB39EA90-D6A1-4D49-896D-AE0F74B3B896}" type="presParOf" srcId="{04760F90-A565-409A-9E0D-FF3B7B6EA9AE}" destId="{BE157489-8400-4800-A9AC-44547BFA6D47}" srcOrd="1" destOrd="0" presId="urn:microsoft.com/office/officeart/2005/8/layout/orgChart1"/>
    <dgm:cxn modelId="{FA9DB221-1A26-4247-A17A-5942F5DBF63E}" type="presParOf" srcId="{04760F90-A565-409A-9E0D-FF3B7B6EA9AE}" destId="{4F64B659-C5A6-4911-B258-45C036B5D6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FA62B-210D-45D6-A6ED-8A53BB9B9482}">
      <dsp:nvSpPr>
        <dsp:cNvPr id="0" name=""/>
        <dsp:cNvSpPr/>
      </dsp:nvSpPr>
      <dsp:spPr>
        <a:xfrm>
          <a:off x="8155285" y="1896209"/>
          <a:ext cx="829620" cy="287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83"/>
              </a:lnTo>
              <a:lnTo>
                <a:pt x="829620" y="143983"/>
              </a:lnTo>
              <a:lnTo>
                <a:pt x="829620" y="287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6AEFF-309C-40B8-99CD-AE30638CBB91}">
      <dsp:nvSpPr>
        <dsp:cNvPr id="0" name=""/>
        <dsp:cNvSpPr/>
      </dsp:nvSpPr>
      <dsp:spPr>
        <a:xfrm>
          <a:off x="6777155" y="2869814"/>
          <a:ext cx="205691" cy="630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0785"/>
              </a:lnTo>
              <a:lnTo>
                <a:pt x="205691" y="6307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287AB-2CC0-44E6-8BA1-AB5D9BD08AF7}">
      <dsp:nvSpPr>
        <dsp:cNvPr id="0" name=""/>
        <dsp:cNvSpPr/>
      </dsp:nvSpPr>
      <dsp:spPr>
        <a:xfrm>
          <a:off x="7325664" y="1896209"/>
          <a:ext cx="829620" cy="287967"/>
        </a:xfrm>
        <a:custGeom>
          <a:avLst/>
          <a:gdLst/>
          <a:ahLst/>
          <a:cxnLst/>
          <a:rect l="0" t="0" r="0" b="0"/>
          <a:pathLst>
            <a:path>
              <a:moveTo>
                <a:pt x="829620" y="0"/>
              </a:moveTo>
              <a:lnTo>
                <a:pt x="829620" y="143983"/>
              </a:lnTo>
              <a:lnTo>
                <a:pt x="0" y="143983"/>
              </a:lnTo>
              <a:lnTo>
                <a:pt x="0" y="287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9DC6B-88B9-4463-BB1B-80DFD5F1EC3F}">
      <dsp:nvSpPr>
        <dsp:cNvPr id="0" name=""/>
        <dsp:cNvSpPr/>
      </dsp:nvSpPr>
      <dsp:spPr>
        <a:xfrm>
          <a:off x="5251613" y="922605"/>
          <a:ext cx="2903672" cy="287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83"/>
              </a:lnTo>
              <a:lnTo>
                <a:pt x="2903672" y="143983"/>
              </a:lnTo>
              <a:lnTo>
                <a:pt x="2903672" y="2879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09A2B-37FA-4776-B237-523861D7F3F4}">
      <dsp:nvSpPr>
        <dsp:cNvPr id="0" name=""/>
        <dsp:cNvSpPr/>
      </dsp:nvSpPr>
      <dsp:spPr>
        <a:xfrm>
          <a:off x="4775095" y="1896209"/>
          <a:ext cx="205691" cy="630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0785"/>
              </a:lnTo>
              <a:lnTo>
                <a:pt x="205691" y="6307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4DC3E-57DF-4042-8119-3063C778469C}">
      <dsp:nvSpPr>
        <dsp:cNvPr id="0" name=""/>
        <dsp:cNvSpPr/>
      </dsp:nvSpPr>
      <dsp:spPr>
        <a:xfrm>
          <a:off x="5205893" y="922605"/>
          <a:ext cx="91440" cy="2879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3983"/>
              </a:lnTo>
              <a:lnTo>
                <a:pt x="117711" y="143983"/>
              </a:lnTo>
              <a:lnTo>
                <a:pt x="117711" y="2879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5E3E6-7136-4278-948C-DBB35D098BAA}">
      <dsp:nvSpPr>
        <dsp:cNvPr id="0" name=""/>
        <dsp:cNvSpPr/>
      </dsp:nvSpPr>
      <dsp:spPr>
        <a:xfrm>
          <a:off x="2347941" y="1896209"/>
          <a:ext cx="1659241" cy="287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83"/>
              </a:lnTo>
              <a:lnTo>
                <a:pt x="1659241" y="143983"/>
              </a:lnTo>
              <a:lnTo>
                <a:pt x="1659241" y="287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4E461-5DCD-4CAA-B9CD-FA86031E40E3}">
      <dsp:nvSpPr>
        <dsp:cNvPr id="0" name=""/>
        <dsp:cNvSpPr/>
      </dsp:nvSpPr>
      <dsp:spPr>
        <a:xfrm>
          <a:off x="2302221" y="1896209"/>
          <a:ext cx="91440" cy="2879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C7021-354F-48A2-AAEE-87167345316B}">
      <dsp:nvSpPr>
        <dsp:cNvPr id="0" name=""/>
        <dsp:cNvSpPr/>
      </dsp:nvSpPr>
      <dsp:spPr>
        <a:xfrm>
          <a:off x="688699" y="1896209"/>
          <a:ext cx="1659241" cy="287967"/>
        </a:xfrm>
        <a:custGeom>
          <a:avLst/>
          <a:gdLst/>
          <a:ahLst/>
          <a:cxnLst/>
          <a:rect l="0" t="0" r="0" b="0"/>
          <a:pathLst>
            <a:path>
              <a:moveTo>
                <a:pt x="1659241" y="0"/>
              </a:moveTo>
              <a:lnTo>
                <a:pt x="1659241" y="143983"/>
              </a:lnTo>
              <a:lnTo>
                <a:pt x="0" y="143983"/>
              </a:lnTo>
              <a:lnTo>
                <a:pt x="0" y="287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2C703A-75D5-4CC1-A631-7CD075CCAD34}">
      <dsp:nvSpPr>
        <dsp:cNvPr id="0" name=""/>
        <dsp:cNvSpPr/>
      </dsp:nvSpPr>
      <dsp:spPr>
        <a:xfrm>
          <a:off x="2347941" y="922605"/>
          <a:ext cx="2903672" cy="287967"/>
        </a:xfrm>
        <a:custGeom>
          <a:avLst/>
          <a:gdLst/>
          <a:ahLst/>
          <a:cxnLst/>
          <a:rect l="0" t="0" r="0" b="0"/>
          <a:pathLst>
            <a:path>
              <a:moveTo>
                <a:pt x="2903672" y="0"/>
              </a:moveTo>
              <a:lnTo>
                <a:pt x="2903672" y="143983"/>
              </a:lnTo>
              <a:lnTo>
                <a:pt x="0" y="143983"/>
              </a:lnTo>
              <a:lnTo>
                <a:pt x="0" y="2879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EFD55-22FF-4B9F-BB99-605C8EC126AA}">
      <dsp:nvSpPr>
        <dsp:cNvPr id="0" name=""/>
        <dsp:cNvSpPr/>
      </dsp:nvSpPr>
      <dsp:spPr>
        <a:xfrm>
          <a:off x="4565976" y="236968"/>
          <a:ext cx="1371273" cy="685636"/>
        </a:xfrm>
        <a:prstGeom prst="rect">
          <a:avLst/>
        </a:prstGeom>
        <a:solidFill>
          <a:srgbClr val="4826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latin typeface="Aptos" panose="020B0004020202020204" pitchFamily="34" charset="0"/>
          </a:endParaRPr>
        </a:p>
      </dsp:txBody>
      <dsp:txXfrm>
        <a:off x="4565976" y="236968"/>
        <a:ext cx="1371273" cy="685636"/>
      </dsp:txXfrm>
    </dsp:sp>
    <dsp:sp modelId="{96FBD8FC-773C-4519-BE55-2C9B7E2812B6}">
      <dsp:nvSpPr>
        <dsp:cNvPr id="0" name=""/>
        <dsp:cNvSpPr/>
      </dsp:nvSpPr>
      <dsp:spPr>
        <a:xfrm>
          <a:off x="1662304" y="1210572"/>
          <a:ext cx="1371273" cy="685636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1662304" y="1210572"/>
        <a:ext cx="1371273" cy="685636"/>
      </dsp:txXfrm>
    </dsp:sp>
    <dsp:sp modelId="{155B3040-1C46-4214-B55B-304F888233C5}">
      <dsp:nvSpPr>
        <dsp:cNvPr id="0" name=""/>
        <dsp:cNvSpPr/>
      </dsp:nvSpPr>
      <dsp:spPr>
        <a:xfrm>
          <a:off x="3062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</a:t>
          </a:r>
          <a:r>
            <a:rPr lang="fr-FR" sz="1400" kern="1200" dirty="0" smtClean="0">
              <a:latin typeface="Aptos" panose="020B0004020202020204" pitchFamily="34" charset="0"/>
            </a:rPr>
            <a:t>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solidFill>
              <a:schemeClr val="bg1"/>
            </a:solidFill>
          </a:endParaRPr>
        </a:p>
      </dsp:txBody>
      <dsp:txXfrm>
        <a:off x="3062" y="2184177"/>
        <a:ext cx="1371273" cy="685636"/>
      </dsp:txXfrm>
    </dsp:sp>
    <dsp:sp modelId="{6CBB4BE3-CE72-41F9-9370-EE58E3C333D6}">
      <dsp:nvSpPr>
        <dsp:cNvPr id="0" name=""/>
        <dsp:cNvSpPr/>
      </dsp:nvSpPr>
      <dsp:spPr>
        <a:xfrm>
          <a:off x="1662304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1662304" y="2184177"/>
        <a:ext cx="1371273" cy="685636"/>
      </dsp:txXfrm>
    </dsp:sp>
    <dsp:sp modelId="{7120A993-6769-4961-8E54-93E5B9899D10}">
      <dsp:nvSpPr>
        <dsp:cNvPr id="0" name=""/>
        <dsp:cNvSpPr/>
      </dsp:nvSpPr>
      <dsp:spPr>
        <a:xfrm>
          <a:off x="3321545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3321545" y="2184177"/>
        <a:ext cx="1371273" cy="685636"/>
      </dsp:txXfrm>
    </dsp:sp>
    <dsp:sp modelId="{932F5A4C-F87C-4733-AFA3-A17641FDF2B8}">
      <dsp:nvSpPr>
        <dsp:cNvPr id="0" name=""/>
        <dsp:cNvSpPr/>
      </dsp:nvSpPr>
      <dsp:spPr>
        <a:xfrm>
          <a:off x="4637968" y="1210572"/>
          <a:ext cx="1371273" cy="685636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4637968" y="1210572"/>
        <a:ext cx="1371273" cy="685636"/>
      </dsp:txXfrm>
    </dsp:sp>
    <dsp:sp modelId="{5044DFEB-95B6-4CD6-9A64-C14062F4DA03}">
      <dsp:nvSpPr>
        <dsp:cNvPr id="0" name=""/>
        <dsp:cNvSpPr/>
      </dsp:nvSpPr>
      <dsp:spPr>
        <a:xfrm>
          <a:off x="4980786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4980786" y="2184177"/>
        <a:ext cx="1371273" cy="685636"/>
      </dsp:txXfrm>
    </dsp:sp>
    <dsp:sp modelId="{A15BA8AA-7678-48EB-BB27-C13637127199}">
      <dsp:nvSpPr>
        <dsp:cNvPr id="0" name=""/>
        <dsp:cNvSpPr/>
      </dsp:nvSpPr>
      <dsp:spPr>
        <a:xfrm>
          <a:off x="7469648" y="1210572"/>
          <a:ext cx="1371273" cy="685636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7469648" y="1210572"/>
        <a:ext cx="1371273" cy="685636"/>
      </dsp:txXfrm>
    </dsp:sp>
    <dsp:sp modelId="{633C1755-B4D5-4C54-A299-1478C0BB619D}">
      <dsp:nvSpPr>
        <dsp:cNvPr id="0" name=""/>
        <dsp:cNvSpPr/>
      </dsp:nvSpPr>
      <dsp:spPr>
        <a:xfrm>
          <a:off x="6640028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6640028" y="2184177"/>
        <a:ext cx="1371273" cy="685636"/>
      </dsp:txXfrm>
    </dsp:sp>
    <dsp:sp modelId="{0249BC52-A170-48D7-BD1D-B8B270E6A315}">
      <dsp:nvSpPr>
        <dsp:cNvPr id="0" name=""/>
        <dsp:cNvSpPr/>
      </dsp:nvSpPr>
      <dsp:spPr>
        <a:xfrm>
          <a:off x="6982846" y="3157781"/>
          <a:ext cx="1371273" cy="685636"/>
        </a:xfrm>
        <a:prstGeom prst="rect">
          <a:avLst/>
        </a:prstGeom>
        <a:solidFill>
          <a:srgbClr val="EE720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6982846" y="3157781"/>
        <a:ext cx="1371273" cy="685636"/>
      </dsp:txXfrm>
    </dsp:sp>
    <dsp:sp modelId="{6F9671DA-E39E-44C6-BB97-4BC23E49338E}">
      <dsp:nvSpPr>
        <dsp:cNvPr id="0" name=""/>
        <dsp:cNvSpPr/>
      </dsp:nvSpPr>
      <dsp:spPr>
        <a:xfrm>
          <a:off x="8299269" y="2184177"/>
          <a:ext cx="1371273" cy="685636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8299269" y="2184177"/>
        <a:ext cx="1371273" cy="685636"/>
      </dsp:txXfrm>
    </dsp:sp>
    <dsp:sp modelId="{4D97ACC7-1C58-4060-93B3-CD82C8E822B8}">
      <dsp:nvSpPr>
        <dsp:cNvPr id="0" name=""/>
        <dsp:cNvSpPr/>
      </dsp:nvSpPr>
      <dsp:spPr>
        <a:xfrm>
          <a:off x="6239177" y="236968"/>
          <a:ext cx="1371273" cy="685636"/>
        </a:xfrm>
        <a:prstGeom prst="rect">
          <a:avLst/>
        </a:prstGeom>
        <a:solidFill>
          <a:srgbClr val="4826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6239177" y="236968"/>
        <a:ext cx="1371273" cy="685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EDC85-B990-4F25-B75B-ABB2CC4B0468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3013"/>
            <a:ext cx="48466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EFBB1-676D-46A2-AF1C-E93DEA085B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152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personnaliser cet organigramme selon la configuration de vos équipes :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Cliquez sur l’organigramme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Effectuez les modifications depuis la fenêtre qui s’ouvre 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dirty="0" smtClean="0"/>
              <a:t>Ajouter un </a:t>
            </a:r>
            <a:r>
              <a:rPr lang="fr-FR" baseline="0" dirty="0" smtClean="0"/>
              <a:t>collègue </a:t>
            </a:r>
            <a:r>
              <a:rPr lang="fr-FR" baseline="0" dirty="0" smtClean="0"/>
              <a:t>(de même niveau hiérarchique) : </a:t>
            </a:r>
            <a:endParaRPr lang="fr-FR" baseline="0" dirty="0" smtClean="0"/>
          </a:p>
          <a:p>
            <a:pPr marL="228600" indent="-228600">
              <a:buAutoNum type="arabicPeriod"/>
            </a:pPr>
            <a:r>
              <a:rPr lang="fr-FR" baseline="0" dirty="0" smtClean="0"/>
              <a:t>Sélectionnez la personne à qui ajouter un collègue depuis la fenêtre ouverte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Appuyez sur la touche Entrée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dirty="0" smtClean="0"/>
              <a:t>Ajouter un </a:t>
            </a:r>
            <a:r>
              <a:rPr lang="fr-FR" baseline="0" dirty="0" smtClean="0"/>
              <a:t>N-1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1. Sélectionnez la personne à qui ajouter un collègue depuis la fenêtre ouverte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2. Appuyez sur la touche Entrée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3. Appuyez sur la touche Tabulation (deux flèches)</a:t>
            </a:r>
          </a:p>
          <a:p>
            <a:pPr marL="0" indent="0">
              <a:buNone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smtClean="0"/>
              <a:t>Supprimer </a:t>
            </a:r>
            <a:r>
              <a:rPr lang="fr-FR" baseline="0" dirty="0" smtClean="0"/>
              <a:t>un élément : </a:t>
            </a:r>
          </a:p>
          <a:p>
            <a:pPr marL="0" indent="0">
              <a:buNone/>
            </a:pPr>
            <a:r>
              <a:rPr lang="fr-FR" baseline="0" dirty="0" smtClean="0"/>
              <a:t>1. Sélectionnez la case correspondante directement sur l’organigramme et </a:t>
            </a:r>
            <a:r>
              <a:rPr lang="fr-FR" baseline="0" dirty="0" smtClean="0"/>
              <a:t>supprimez-la</a:t>
            </a: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EFBB1-676D-46A2-AF1C-E93DEA085BA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049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94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30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29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8236">
            <a:off x="-1994537" y="-1018202"/>
            <a:ext cx="4347323" cy="307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8236">
            <a:off x="-1994537" y="-1018202"/>
            <a:ext cx="4347323" cy="307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0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4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97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31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29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6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6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87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819100270"/>
              </p:ext>
            </p:extLst>
          </p:nvPr>
        </p:nvGraphicFramePr>
        <p:xfrm>
          <a:off x="116197" y="1957352"/>
          <a:ext cx="9673606" cy="4080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0" y="876789"/>
            <a:ext cx="9906000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75" b="1" dirty="0" smtClean="0">
                <a:solidFill>
                  <a:srgbClr val="482683"/>
                </a:solidFill>
                <a:latin typeface="Wigrum Medium" panose="02000000000000000000" pitchFamily="50" charset="0"/>
              </a:rPr>
              <a:t>Nom de la direction / du service</a:t>
            </a:r>
            <a:endParaRPr lang="fr-FR" sz="2275" dirty="0">
              <a:solidFill>
                <a:srgbClr val="482683"/>
              </a:solidFill>
              <a:latin typeface="Wigrum Medium" panose="02000000000000000000" pitchFamily="50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379866" y="6229991"/>
            <a:ext cx="613300" cy="22879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276400" y="6283770"/>
            <a:ext cx="1410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rgbClr val="706F6F"/>
                </a:solidFill>
                <a:latin typeface="Aptos" panose="020B0004020202020204" pitchFamily="34" charset="0"/>
              </a:rPr>
              <a:t>Date :  </a:t>
            </a:r>
            <a:r>
              <a:rPr lang="fr-FR" sz="1000" i="1" dirty="0" smtClean="0">
                <a:solidFill>
                  <a:srgbClr val="706F6F"/>
                </a:solidFill>
                <a:latin typeface="Aptos" panose="020B0004020202020204" pitchFamily="34" charset="0"/>
              </a:rPr>
              <a:t>date/2025</a:t>
            </a:r>
            <a:endParaRPr lang="fr-FR" sz="1000" i="1" dirty="0">
              <a:solidFill>
                <a:srgbClr val="706F6F"/>
              </a:solidFill>
              <a:latin typeface="Aptos" panose="020B00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0" y="161884"/>
            <a:ext cx="2016906" cy="55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7C4855B11B644EA6D2D255A0400F85" ma:contentTypeVersion="14" ma:contentTypeDescription="Crée un document." ma:contentTypeScope="" ma:versionID="a1b27078abc2740a9d14739bc4c21ff5">
  <xsd:schema xmlns:xsd="http://www.w3.org/2001/XMLSchema" xmlns:xs="http://www.w3.org/2001/XMLSchema" xmlns:p="http://schemas.microsoft.com/office/2006/metadata/properties" xmlns:ns2="b7a9b581-8ad8-4c2e-ae27-83cfc6e0d1b2" xmlns:ns3="784e26c9-46f4-4551-8f0c-0fa75a4e81a5" targetNamespace="http://schemas.microsoft.com/office/2006/metadata/properties" ma:root="true" ma:fieldsID="18f83dc234ee19d010706fce05d5824e" ns2:_="" ns3:_="">
    <xsd:import namespace="b7a9b581-8ad8-4c2e-ae27-83cfc6e0d1b2"/>
    <xsd:import namespace="784e26c9-46f4-4551-8f0c-0fa75a4e81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9b581-8ad8-4c2e-ae27-83cfc6e0d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b2ac7f2e-21ae-4d09-858c-813ca457ea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e26c9-46f4-4551-8f0c-0fa75a4e81a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87aaa06-479d-4bae-9dc9-8c175569c65c}" ma:internalName="TaxCatchAll" ma:showField="CatchAllData" ma:web="784e26c9-46f4-4551-8f0c-0fa75a4e81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4e26c9-46f4-4551-8f0c-0fa75a4e81a5" xsi:nil="true"/>
    <lcf76f155ced4ddcb4097134ff3c332f xmlns="b7a9b581-8ad8-4c2e-ae27-83cfc6e0d1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3611EF-E339-4A25-9672-F73720F10B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67236E-DDC3-47C8-94DE-DD3A0C182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a9b581-8ad8-4c2e-ae27-83cfc6e0d1b2"/>
    <ds:schemaRef ds:uri="784e26c9-46f4-4551-8f0c-0fa75a4e8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3E2E46-8BC3-4A70-B617-A25DCB9AA97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b7a9b581-8ad8-4c2e-ae27-83cfc6e0d1b2"/>
    <ds:schemaRef ds:uri="http://schemas.microsoft.com/office/infopath/2007/PartnerControls"/>
    <ds:schemaRef ds:uri="784e26c9-46f4-4551-8f0c-0fa75a4e81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147</Words>
  <Application>Microsoft Office PowerPoint</Application>
  <PresentationFormat>Format A4 (210 x 297 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Wigrum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 Jeanne</dc:creator>
  <cp:lastModifiedBy>LEBRUN Léane</cp:lastModifiedBy>
  <cp:revision>67</cp:revision>
  <cp:lastPrinted>2023-09-25T09:36:02Z</cp:lastPrinted>
  <dcterms:created xsi:type="dcterms:W3CDTF">2023-02-20T12:51:03Z</dcterms:created>
  <dcterms:modified xsi:type="dcterms:W3CDTF">2025-06-18T15:12:58Z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0x010100B17C4855B11B644EA6D2D255A0400F85</vt:lpwstr>
  </property>
</Properties>
</file>