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notesMasterIdLst>
    <p:notesMasterId r:id="rId6"/>
  </p:notesMasterIdLst>
  <p:sldIdLst>
    <p:sldId id="262" r:id="rId2"/>
    <p:sldId id="263" r:id="rId3"/>
    <p:sldId id="267" r:id="rId4"/>
    <p:sldId id="268" r:id="rId5"/>
  </p:sldIdLst>
  <p:sldSz cx="9601200" cy="12801600" type="A3"/>
  <p:notesSz cx="6805613" cy="99441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82683"/>
    <a:srgbClr val="878787"/>
    <a:srgbClr val="82368C"/>
    <a:srgbClr val="EF7837"/>
    <a:srgbClr val="D0CECE"/>
    <a:srgbClr val="F6A60A"/>
    <a:srgbClr val="18CA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846"/>
    <p:restoredTop sz="94070" autoAdjust="0"/>
  </p:normalViewPr>
  <p:slideViewPr>
    <p:cSldViewPr snapToGrid="0">
      <p:cViewPr varScale="1">
        <p:scale>
          <a:sx n="57" d="100"/>
          <a:sy n="57" d="100"/>
        </p:scale>
        <p:origin x="346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099" cy="4989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54939" y="0"/>
            <a:ext cx="2949099" cy="4989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C00603-817C-3048-88A3-30D71DE95E49}" type="datetimeFigureOut">
              <a:rPr lang="fr-FR" smtClean="0"/>
              <a:t>19/06/2025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2144713" y="1243013"/>
            <a:ext cx="2516187" cy="33559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0562" y="4785598"/>
            <a:ext cx="5444490" cy="391548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9445170"/>
            <a:ext cx="2949099" cy="49893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54939" y="9445170"/>
            <a:ext cx="2949099" cy="49893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1A39CE-F888-EE42-9F85-42C7850F735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492399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CHANGEMENT DES TEXTES :</a:t>
            </a:r>
            <a:endParaRPr lang="fr-FR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fr-F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Sélectionner les différentes</a:t>
            </a:r>
            <a:r>
              <a:rPr lang="fr-FR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zones de</a:t>
            </a:r>
            <a:r>
              <a:rPr lang="fr-F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texte</a:t>
            </a:r>
          </a:p>
          <a:p>
            <a:pPr lvl="0"/>
            <a:r>
              <a:rPr lang="fr-F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Ecrivez le votre à la place (sans changer les couleurs)</a:t>
            </a:r>
          </a:p>
          <a:p>
            <a:pPr lvl="0"/>
            <a:endParaRPr lang="fr-FR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fr-FR" sz="1200" b="1" u="sng" kern="1200" dirty="0" smtClean="0">
                <a:solidFill>
                  <a:srgbClr val="82368C"/>
                </a:solidFill>
                <a:effectLst/>
                <a:latin typeface="+mn-lt"/>
                <a:ea typeface="+mn-ea"/>
                <a:cs typeface="+mn-cs"/>
              </a:rPr>
              <a:t>CHANGEMENT DE LA PHOTO :</a:t>
            </a:r>
            <a:endParaRPr lang="fr-FR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fr-F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fr-F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Clic droit</a:t>
            </a:r>
            <a:r>
              <a:rPr lang="fr-F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sur l’image (attention</a:t>
            </a:r>
            <a:r>
              <a:rPr lang="fr-FR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à laisser les formes de c</a:t>
            </a:r>
            <a:r>
              <a:rPr lang="fr-F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ouleurs qui recouvrent la photo, elles peuvent</a:t>
            </a:r>
            <a:r>
              <a:rPr lang="fr-FR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être néanmoins déplacées légèrement si besoin pour s’adapter à la nouvelle photo</a:t>
            </a:r>
            <a:r>
              <a:rPr lang="fr-F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</a:t>
            </a:r>
          </a:p>
          <a:p>
            <a:pPr lvl="0"/>
            <a:r>
              <a:rPr lang="fr-F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fr-F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Changer l’image</a:t>
            </a:r>
            <a:endParaRPr lang="fr-FR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fr-F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Importer votre image</a:t>
            </a:r>
          </a:p>
          <a:p>
            <a:pPr lvl="0"/>
            <a:r>
              <a:rPr lang="fr-F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Vous pouvez </a:t>
            </a:r>
            <a:r>
              <a:rPr lang="fr-F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recadrer</a:t>
            </a:r>
            <a:r>
              <a:rPr lang="fr-F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votre photo en double cliquant dessus et en utilisant l’outil « </a:t>
            </a:r>
            <a:r>
              <a:rPr lang="fr-F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Rogner</a:t>
            </a:r>
            <a:r>
              <a:rPr lang="fr-F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» en haut à droite</a:t>
            </a:r>
          </a:p>
          <a:p>
            <a:pPr lvl="0"/>
            <a:r>
              <a:rPr lang="fr-F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Ajustez la taille de l’image au besoin en étirant le rectangle qui l’entoure </a:t>
            </a:r>
            <a:r>
              <a:rPr lang="fr-F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SEULEMENT</a:t>
            </a:r>
            <a:r>
              <a:rPr lang="fr-F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dans les coins</a:t>
            </a:r>
          </a:p>
          <a:p>
            <a:pPr lvl="0"/>
            <a:r>
              <a:rPr lang="fr-F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Repositionner au besoin</a:t>
            </a:r>
          </a:p>
          <a:p>
            <a:pPr lvl="0"/>
            <a:endParaRPr lang="fr-FR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fr-F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CHANGEMENT DU LOGO :</a:t>
            </a:r>
          </a:p>
          <a:p>
            <a:pPr lvl="0"/>
            <a:r>
              <a:rPr lang="fr-FR" sz="1200" b="1" u="non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Clic</a:t>
            </a:r>
            <a:r>
              <a:rPr lang="fr-FR" sz="1200" b="1" u="none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droit</a:t>
            </a:r>
            <a:r>
              <a:rPr lang="fr-FR" sz="1200" b="0" u="none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sur le logo « Picasso »</a:t>
            </a:r>
          </a:p>
          <a:p>
            <a:pPr lvl="0"/>
            <a:r>
              <a:rPr lang="fr-FR" sz="1200" b="1" u="none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Changer d’limage </a:t>
            </a:r>
          </a:p>
          <a:p>
            <a:pPr lvl="0"/>
            <a:r>
              <a:rPr lang="fr-FR" sz="1200" b="0" u="none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Importez votre logo à la place</a:t>
            </a:r>
            <a:endParaRPr lang="fr-FR" sz="1200" b="0" u="none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endParaRPr lang="fr-FR" sz="1200" b="1" u="sng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91A39CE-F888-EE42-9F85-42C7850F735E}" type="slidenum">
              <a:rPr lang="fr-FR" smtClean="0"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931382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CHANGEMENT DES TEXTES :</a:t>
            </a:r>
            <a:endParaRPr lang="fr-FR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fr-F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Sélectionner les différentes</a:t>
            </a:r>
            <a:r>
              <a:rPr lang="fr-FR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zones de</a:t>
            </a:r>
            <a:r>
              <a:rPr lang="fr-F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texte</a:t>
            </a:r>
          </a:p>
          <a:p>
            <a:pPr lvl="0"/>
            <a:r>
              <a:rPr lang="fr-F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Ecrivez le votre à la place (sans changer les couleurs)</a:t>
            </a:r>
          </a:p>
          <a:p>
            <a:pPr lvl="0"/>
            <a:endParaRPr lang="fr-FR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fr-FR" sz="1200" b="1" u="sng" kern="1200" dirty="0" smtClean="0">
                <a:solidFill>
                  <a:srgbClr val="82368C"/>
                </a:solidFill>
                <a:effectLst/>
                <a:latin typeface="+mn-lt"/>
                <a:ea typeface="+mn-ea"/>
                <a:cs typeface="+mn-cs"/>
              </a:rPr>
              <a:t>CHANGEMENT DE LA PHOTO :</a:t>
            </a:r>
            <a:endParaRPr lang="fr-FR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fr-F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fr-F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Clic droit</a:t>
            </a:r>
            <a:r>
              <a:rPr lang="fr-F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sur l’image (attention</a:t>
            </a:r>
            <a:r>
              <a:rPr lang="fr-FR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à laisser les formes de c</a:t>
            </a:r>
            <a:r>
              <a:rPr lang="fr-F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ouleurs qui recouvrent la photo, elles peuvent</a:t>
            </a:r>
            <a:r>
              <a:rPr lang="fr-FR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être néanmoins déplacées légèrement si besoin pour s’adapter à la nouvelle photo</a:t>
            </a:r>
            <a:r>
              <a:rPr lang="fr-F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</a:t>
            </a:r>
          </a:p>
          <a:p>
            <a:pPr lvl="0"/>
            <a:r>
              <a:rPr lang="fr-F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fr-F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Changer l’image</a:t>
            </a:r>
            <a:endParaRPr lang="fr-FR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fr-F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Importer votre image</a:t>
            </a:r>
          </a:p>
          <a:p>
            <a:pPr lvl="0"/>
            <a:r>
              <a:rPr lang="fr-F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Vous pouvez </a:t>
            </a:r>
            <a:r>
              <a:rPr lang="fr-F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recadrer</a:t>
            </a:r>
            <a:r>
              <a:rPr lang="fr-F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votre photo en double cliquant dessus et en utilisant l’outil « </a:t>
            </a:r>
            <a:r>
              <a:rPr lang="fr-F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Rogner</a:t>
            </a:r>
            <a:r>
              <a:rPr lang="fr-F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» en haut à droite</a:t>
            </a:r>
          </a:p>
          <a:p>
            <a:pPr lvl="0"/>
            <a:r>
              <a:rPr lang="fr-F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Ajustez la taille de l’image au besoin en étirant le rectangle qui l’entoure </a:t>
            </a:r>
            <a:r>
              <a:rPr lang="fr-F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SEULEMENT</a:t>
            </a:r>
            <a:r>
              <a:rPr lang="fr-F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dans les coins</a:t>
            </a:r>
          </a:p>
          <a:p>
            <a:pPr lvl="0"/>
            <a:r>
              <a:rPr lang="fr-F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Repositionner au besoin</a:t>
            </a:r>
          </a:p>
          <a:p>
            <a:pPr lvl="0"/>
            <a:endParaRPr lang="fr-FR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fr-F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CHANGEMENT DU LOGO :</a:t>
            </a:r>
          </a:p>
          <a:p>
            <a:pPr lvl="0"/>
            <a:r>
              <a:rPr lang="fr-FR" sz="1200" b="1" u="none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Clic</a:t>
            </a:r>
            <a:r>
              <a:rPr lang="fr-FR" sz="1200" b="1" u="none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droit</a:t>
            </a:r>
            <a:r>
              <a:rPr lang="fr-FR" sz="1200" b="0" u="none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sur le logo « Picasso »</a:t>
            </a:r>
          </a:p>
          <a:p>
            <a:pPr lvl="0"/>
            <a:r>
              <a:rPr lang="fr-FR" sz="1200" b="1" u="none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Changer d’limage </a:t>
            </a:r>
          </a:p>
          <a:p>
            <a:pPr lvl="0"/>
            <a:r>
              <a:rPr lang="fr-FR" sz="1200" b="0" u="none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Importez votre logo à la place</a:t>
            </a:r>
            <a:endParaRPr lang="fr-FR" sz="1200" b="0" u="none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endParaRPr lang="fr-FR" sz="1200" b="1" u="sng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91A39CE-F888-EE42-9F85-42C7850F735E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023213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20090" y="2095078"/>
            <a:ext cx="8161020" cy="4456853"/>
          </a:xfrm>
        </p:spPr>
        <p:txBody>
          <a:bodyPr anchor="b"/>
          <a:lstStyle>
            <a:lvl1pPr algn="ctr">
              <a:defRPr sz="63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00150" y="6723804"/>
            <a:ext cx="7200900" cy="3090756"/>
          </a:xfrm>
        </p:spPr>
        <p:txBody>
          <a:bodyPr/>
          <a:lstStyle>
            <a:lvl1pPr marL="0" indent="0" algn="ctr">
              <a:buNone/>
              <a:defRPr sz="2520"/>
            </a:lvl1pPr>
            <a:lvl2pPr marL="480060" indent="0" algn="ctr">
              <a:buNone/>
              <a:defRPr sz="2100"/>
            </a:lvl2pPr>
            <a:lvl3pPr marL="960120" indent="0" algn="ctr">
              <a:buNone/>
              <a:defRPr sz="1890"/>
            </a:lvl3pPr>
            <a:lvl4pPr marL="1440180" indent="0" algn="ctr">
              <a:buNone/>
              <a:defRPr sz="1680"/>
            </a:lvl4pPr>
            <a:lvl5pPr marL="1920240" indent="0" algn="ctr">
              <a:buNone/>
              <a:defRPr sz="1680"/>
            </a:lvl5pPr>
            <a:lvl6pPr marL="2400300" indent="0" algn="ctr">
              <a:buNone/>
              <a:defRPr sz="1680"/>
            </a:lvl6pPr>
            <a:lvl7pPr marL="2880360" indent="0" algn="ctr">
              <a:buNone/>
              <a:defRPr sz="1680"/>
            </a:lvl7pPr>
            <a:lvl8pPr marL="3360420" indent="0" algn="ctr">
              <a:buNone/>
              <a:defRPr sz="1680"/>
            </a:lvl8pPr>
            <a:lvl9pPr marL="3840480" indent="0" algn="ctr">
              <a:buNone/>
              <a:defRPr sz="168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C0C5ED-0C36-D543-80CE-266FD099B15B}" type="datetimeFigureOut">
              <a:rPr lang="fr-FR" smtClean="0"/>
              <a:t>19/06/2025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80914-1C4B-FD4B-83A0-449474AD62C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812461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C0C5ED-0C36-D543-80CE-266FD099B15B}" type="datetimeFigureOut">
              <a:rPr lang="fr-FR" smtClean="0"/>
              <a:t>19/06/2025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80914-1C4B-FD4B-83A0-449474AD62C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298168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70859" y="681567"/>
            <a:ext cx="2070259" cy="10848764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60083" y="681567"/>
            <a:ext cx="6090761" cy="10848764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C0C5ED-0C36-D543-80CE-266FD099B15B}" type="datetimeFigureOut">
              <a:rPr lang="fr-FR" smtClean="0"/>
              <a:t>19/06/2025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80914-1C4B-FD4B-83A0-449474AD62C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698174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C0C5ED-0C36-D543-80CE-266FD099B15B}" type="datetimeFigureOut">
              <a:rPr lang="fr-FR" smtClean="0"/>
              <a:t>19/06/2025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80914-1C4B-FD4B-83A0-449474AD62C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860431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5082" y="3191514"/>
            <a:ext cx="8281035" cy="5325109"/>
          </a:xfrm>
        </p:spPr>
        <p:txBody>
          <a:bodyPr anchor="b"/>
          <a:lstStyle>
            <a:lvl1pPr>
              <a:defRPr sz="63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5082" y="8567000"/>
            <a:ext cx="8281035" cy="2800349"/>
          </a:xfrm>
        </p:spPr>
        <p:txBody>
          <a:bodyPr/>
          <a:lstStyle>
            <a:lvl1pPr marL="0" indent="0">
              <a:buNone/>
              <a:defRPr sz="2520">
                <a:solidFill>
                  <a:schemeClr val="tx1"/>
                </a:solidFill>
              </a:defRPr>
            </a:lvl1pPr>
            <a:lvl2pPr marL="48006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960120" indent="0">
              <a:buNone/>
              <a:defRPr sz="1890">
                <a:solidFill>
                  <a:schemeClr val="tx1">
                    <a:tint val="75000"/>
                  </a:schemeClr>
                </a:solidFill>
              </a:defRPr>
            </a:lvl3pPr>
            <a:lvl4pPr marL="144018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4pPr>
            <a:lvl5pPr marL="192024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5pPr>
            <a:lvl6pPr marL="240030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6pPr>
            <a:lvl7pPr marL="288036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7pPr>
            <a:lvl8pPr marL="336042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8pPr>
            <a:lvl9pPr marL="384048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C0C5ED-0C36-D543-80CE-266FD099B15B}" type="datetimeFigureOut">
              <a:rPr lang="fr-FR" smtClean="0"/>
              <a:t>19/06/2025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80914-1C4B-FD4B-83A0-449474AD62C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911701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60083" y="3407833"/>
            <a:ext cx="4080510" cy="812249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60608" y="3407833"/>
            <a:ext cx="4080510" cy="812249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C0C5ED-0C36-D543-80CE-266FD099B15B}" type="datetimeFigureOut">
              <a:rPr lang="fr-FR" smtClean="0"/>
              <a:t>19/06/2025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80914-1C4B-FD4B-83A0-449474AD62C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261249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1333" y="681570"/>
            <a:ext cx="8281035" cy="2474384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61334" y="3138171"/>
            <a:ext cx="4061757" cy="1537969"/>
          </a:xfrm>
        </p:spPr>
        <p:txBody>
          <a:bodyPr anchor="b"/>
          <a:lstStyle>
            <a:lvl1pPr marL="0" indent="0">
              <a:buNone/>
              <a:defRPr sz="2520" b="1"/>
            </a:lvl1pPr>
            <a:lvl2pPr marL="480060" indent="0">
              <a:buNone/>
              <a:defRPr sz="2100" b="1"/>
            </a:lvl2pPr>
            <a:lvl3pPr marL="960120" indent="0">
              <a:buNone/>
              <a:defRPr sz="1890" b="1"/>
            </a:lvl3pPr>
            <a:lvl4pPr marL="1440180" indent="0">
              <a:buNone/>
              <a:defRPr sz="1680" b="1"/>
            </a:lvl4pPr>
            <a:lvl5pPr marL="1920240" indent="0">
              <a:buNone/>
              <a:defRPr sz="1680" b="1"/>
            </a:lvl5pPr>
            <a:lvl6pPr marL="2400300" indent="0">
              <a:buNone/>
              <a:defRPr sz="1680" b="1"/>
            </a:lvl6pPr>
            <a:lvl7pPr marL="2880360" indent="0">
              <a:buNone/>
              <a:defRPr sz="1680" b="1"/>
            </a:lvl7pPr>
            <a:lvl8pPr marL="3360420" indent="0">
              <a:buNone/>
              <a:defRPr sz="1680" b="1"/>
            </a:lvl8pPr>
            <a:lvl9pPr marL="3840480" indent="0">
              <a:buNone/>
              <a:defRPr sz="168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1334" y="4676140"/>
            <a:ext cx="4061757" cy="687789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60608" y="3138171"/>
            <a:ext cx="4081761" cy="1537969"/>
          </a:xfrm>
        </p:spPr>
        <p:txBody>
          <a:bodyPr anchor="b"/>
          <a:lstStyle>
            <a:lvl1pPr marL="0" indent="0">
              <a:buNone/>
              <a:defRPr sz="2520" b="1"/>
            </a:lvl1pPr>
            <a:lvl2pPr marL="480060" indent="0">
              <a:buNone/>
              <a:defRPr sz="2100" b="1"/>
            </a:lvl2pPr>
            <a:lvl3pPr marL="960120" indent="0">
              <a:buNone/>
              <a:defRPr sz="1890" b="1"/>
            </a:lvl3pPr>
            <a:lvl4pPr marL="1440180" indent="0">
              <a:buNone/>
              <a:defRPr sz="1680" b="1"/>
            </a:lvl4pPr>
            <a:lvl5pPr marL="1920240" indent="0">
              <a:buNone/>
              <a:defRPr sz="1680" b="1"/>
            </a:lvl5pPr>
            <a:lvl6pPr marL="2400300" indent="0">
              <a:buNone/>
              <a:defRPr sz="1680" b="1"/>
            </a:lvl6pPr>
            <a:lvl7pPr marL="2880360" indent="0">
              <a:buNone/>
              <a:defRPr sz="1680" b="1"/>
            </a:lvl7pPr>
            <a:lvl8pPr marL="3360420" indent="0">
              <a:buNone/>
              <a:defRPr sz="1680" b="1"/>
            </a:lvl8pPr>
            <a:lvl9pPr marL="3840480" indent="0">
              <a:buNone/>
              <a:defRPr sz="168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60608" y="4676140"/>
            <a:ext cx="4081761" cy="687789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C0C5ED-0C36-D543-80CE-266FD099B15B}" type="datetimeFigureOut">
              <a:rPr lang="fr-FR" smtClean="0"/>
              <a:t>19/06/2025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80914-1C4B-FD4B-83A0-449474AD62C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992516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C0C5ED-0C36-D543-80CE-266FD099B15B}" type="datetimeFigureOut">
              <a:rPr lang="fr-FR" smtClean="0"/>
              <a:t>19/06/2025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80914-1C4B-FD4B-83A0-449474AD62C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420973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C0C5ED-0C36-D543-80CE-266FD099B15B}" type="datetimeFigureOut">
              <a:rPr lang="fr-FR" smtClean="0"/>
              <a:t>19/06/2025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80914-1C4B-FD4B-83A0-449474AD62C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460648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1333" y="853440"/>
            <a:ext cx="3096637" cy="2987040"/>
          </a:xfrm>
        </p:spPr>
        <p:txBody>
          <a:bodyPr anchor="b"/>
          <a:lstStyle>
            <a:lvl1pPr>
              <a:defRPr sz="336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81760" y="1843196"/>
            <a:ext cx="4860608" cy="9097433"/>
          </a:xfrm>
        </p:spPr>
        <p:txBody>
          <a:bodyPr/>
          <a:lstStyle>
            <a:lvl1pPr>
              <a:defRPr sz="3360"/>
            </a:lvl1pPr>
            <a:lvl2pPr>
              <a:defRPr sz="2940"/>
            </a:lvl2pPr>
            <a:lvl3pPr>
              <a:defRPr sz="252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61333" y="3840480"/>
            <a:ext cx="3096637" cy="7114964"/>
          </a:xfrm>
        </p:spPr>
        <p:txBody>
          <a:bodyPr/>
          <a:lstStyle>
            <a:lvl1pPr marL="0" indent="0">
              <a:buNone/>
              <a:defRPr sz="1680"/>
            </a:lvl1pPr>
            <a:lvl2pPr marL="480060" indent="0">
              <a:buNone/>
              <a:defRPr sz="1470"/>
            </a:lvl2pPr>
            <a:lvl3pPr marL="960120" indent="0">
              <a:buNone/>
              <a:defRPr sz="1260"/>
            </a:lvl3pPr>
            <a:lvl4pPr marL="1440180" indent="0">
              <a:buNone/>
              <a:defRPr sz="1050"/>
            </a:lvl4pPr>
            <a:lvl5pPr marL="1920240" indent="0">
              <a:buNone/>
              <a:defRPr sz="1050"/>
            </a:lvl5pPr>
            <a:lvl6pPr marL="2400300" indent="0">
              <a:buNone/>
              <a:defRPr sz="1050"/>
            </a:lvl6pPr>
            <a:lvl7pPr marL="2880360" indent="0">
              <a:buNone/>
              <a:defRPr sz="1050"/>
            </a:lvl7pPr>
            <a:lvl8pPr marL="3360420" indent="0">
              <a:buNone/>
              <a:defRPr sz="1050"/>
            </a:lvl8pPr>
            <a:lvl9pPr marL="3840480" indent="0">
              <a:buNone/>
              <a:defRPr sz="105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C0C5ED-0C36-D543-80CE-266FD099B15B}" type="datetimeFigureOut">
              <a:rPr lang="fr-FR" smtClean="0"/>
              <a:t>19/06/2025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80914-1C4B-FD4B-83A0-449474AD62C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332046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1333" y="853440"/>
            <a:ext cx="3096637" cy="2987040"/>
          </a:xfrm>
        </p:spPr>
        <p:txBody>
          <a:bodyPr anchor="b"/>
          <a:lstStyle>
            <a:lvl1pPr>
              <a:defRPr sz="336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081760" y="1843196"/>
            <a:ext cx="4860608" cy="9097433"/>
          </a:xfrm>
        </p:spPr>
        <p:txBody>
          <a:bodyPr anchor="t"/>
          <a:lstStyle>
            <a:lvl1pPr marL="0" indent="0">
              <a:buNone/>
              <a:defRPr sz="3360"/>
            </a:lvl1pPr>
            <a:lvl2pPr marL="480060" indent="0">
              <a:buNone/>
              <a:defRPr sz="2940"/>
            </a:lvl2pPr>
            <a:lvl3pPr marL="960120" indent="0">
              <a:buNone/>
              <a:defRPr sz="2520"/>
            </a:lvl3pPr>
            <a:lvl4pPr marL="1440180" indent="0">
              <a:buNone/>
              <a:defRPr sz="2100"/>
            </a:lvl4pPr>
            <a:lvl5pPr marL="1920240" indent="0">
              <a:buNone/>
              <a:defRPr sz="2100"/>
            </a:lvl5pPr>
            <a:lvl6pPr marL="2400300" indent="0">
              <a:buNone/>
              <a:defRPr sz="2100"/>
            </a:lvl6pPr>
            <a:lvl7pPr marL="2880360" indent="0">
              <a:buNone/>
              <a:defRPr sz="2100"/>
            </a:lvl7pPr>
            <a:lvl8pPr marL="3360420" indent="0">
              <a:buNone/>
              <a:defRPr sz="2100"/>
            </a:lvl8pPr>
            <a:lvl9pPr marL="3840480" indent="0">
              <a:buNone/>
              <a:defRPr sz="21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61333" y="3840480"/>
            <a:ext cx="3096637" cy="7114964"/>
          </a:xfrm>
        </p:spPr>
        <p:txBody>
          <a:bodyPr/>
          <a:lstStyle>
            <a:lvl1pPr marL="0" indent="0">
              <a:buNone/>
              <a:defRPr sz="1680"/>
            </a:lvl1pPr>
            <a:lvl2pPr marL="480060" indent="0">
              <a:buNone/>
              <a:defRPr sz="1470"/>
            </a:lvl2pPr>
            <a:lvl3pPr marL="960120" indent="0">
              <a:buNone/>
              <a:defRPr sz="1260"/>
            </a:lvl3pPr>
            <a:lvl4pPr marL="1440180" indent="0">
              <a:buNone/>
              <a:defRPr sz="1050"/>
            </a:lvl4pPr>
            <a:lvl5pPr marL="1920240" indent="0">
              <a:buNone/>
              <a:defRPr sz="1050"/>
            </a:lvl5pPr>
            <a:lvl6pPr marL="2400300" indent="0">
              <a:buNone/>
              <a:defRPr sz="1050"/>
            </a:lvl6pPr>
            <a:lvl7pPr marL="2880360" indent="0">
              <a:buNone/>
              <a:defRPr sz="1050"/>
            </a:lvl7pPr>
            <a:lvl8pPr marL="3360420" indent="0">
              <a:buNone/>
              <a:defRPr sz="1050"/>
            </a:lvl8pPr>
            <a:lvl9pPr marL="3840480" indent="0">
              <a:buNone/>
              <a:defRPr sz="105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C0C5ED-0C36-D543-80CE-266FD099B15B}" type="datetimeFigureOut">
              <a:rPr lang="fr-FR" smtClean="0"/>
              <a:t>19/06/2025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80914-1C4B-FD4B-83A0-449474AD62C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22127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60083" y="681570"/>
            <a:ext cx="8281035" cy="247438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60083" y="3407833"/>
            <a:ext cx="8281035" cy="81224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60083" y="11865189"/>
            <a:ext cx="2160270" cy="6815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C0C5ED-0C36-D543-80CE-266FD099B15B}" type="datetimeFigureOut">
              <a:rPr lang="fr-FR" smtClean="0"/>
              <a:t>19/06/2025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80398" y="11865189"/>
            <a:ext cx="3240405" cy="6815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780848" y="11865189"/>
            <a:ext cx="2160270" cy="6815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180914-1C4B-FD4B-83A0-449474AD62C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970080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60120" rtl="0" eaLnBrk="1" latinLnBrk="0" hangingPunct="1">
        <a:lnSpc>
          <a:spcPct val="90000"/>
        </a:lnSpc>
        <a:spcBef>
          <a:spcPct val="0"/>
        </a:spcBef>
        <a:buNone/>
        <a:defRPr sz="462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40030" indent="-240030" algn="l" defTabSz="960120" rtl="0" eaLnBrk="1" latinLnBrk="0" hangingPunct="1">
        <a:lnSpc>
          <a:spcPct val="90000"/>
        </a:lnSpc>
        <a:spcBef>
          <a:spcPts val="1050"/>
        </a:spcBef>
        <a:buFont typeface="Arial" panose="020B0604020202020204" pitchFamily="34" charset="0"/>
        <a:buChar char="•"/>
        <a:defRPr sz="2940" kern="1200">
          <a:solidFill>
            <a:schemeClr val="tx1"/>
          </a:solidFill>
          <a:latin typeface="+mn-lt"/>
          <a:ea typeface="+mn-ea"/>
          <a:cs typeface="+mn-cs"/>
        </a:defRPr>
      </a:lvl1pPr>
      <a:lvl2pPr marL="720090" indent="-240030" algn="l" defTabSz="960120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2pPr>
      <a:lvl3pPr marL="1200150" indent="-240030" algn="l" defTabSz="960120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80210" indent="-240030" algn="l" defTabSz="960120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2160270" indent="-240030" algn="l" defTabSz="960120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640330" indent="-240030" algn="l" defTabSz="960120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3120390" indent="-240030" algn="l" defTabSz="960120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600450" indent="-240030" algn="l" defTabSz="960120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4080510" indent="-240030" algn="l" defTabSz="960120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60120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1pPr>
      <a:lvl2pPr marL="480060" algn="l" defTabSz="960120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2pPr>
      <a:lvl3pPr marL="960120" algn="l" defTabSz="960120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3pPr>
      <a:lvl4pPr marL="1440180" algn="l" defTabSz="960120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20240" algn="l" defTabSz="960120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400300" algn="l" defTabSz="960120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80360" algn="l" defTabSz="960120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360420" algn="l" defTabSz="960120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840480" algn="l" defTabSz="960120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jpg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Image 18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35" r="37888"/>
          <a:stretch/>
        </p:blipFill>
        <p:spPr>
          <a:xfrm flipH="1">
            <a:off x="979123" y="857422"/>
            <a:ext cx="7636599" cy="8578043"/>
          </a:xfrm>
          <a:prstGeom prst="rect">
            <a:avLst/>
          </a:prstGeom>
        </p:spPr>
      </p:pic>
      <p:pic>
        <p:nvPicPr>
          <p:cNvPr id="12" name="Image 11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49" r="13913" b="32569"/>
          <a:stretch/>
        </p:blipFill>
        <p:spPr>
          <a:xfrm>
            <a:off x="-21265" y="2232837"/>
            <a:ext cx="9633098" cy="10590028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D2C34681-1111-B44F-8DD9-CA8A2287AF5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6200000">
            <a:off x="8766140" y="2826599"/>
            <a:ext cx="939588" cy="350520"/>
          </a:xfrm>
          <a:prstGeom prst="rect">
            <a:avLst/>
          </a:prstGeom>
        </p:spPr>
      </p:pic>
      <p:pic>
        <p:nvPicPr>
          <p:cNvPr id="28" name="Picture 2" descr="https://pdl.vyv3.fr/modules/custom/vyv3listcarto/assets/img/FNMF-CARTOUCHE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9123" y="11565071"/>
            <a:ext cx="1740506" cy="473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Rectangle 21"/>
          <p:cNvSpPr/>
          <p:nvPr/>
        </p:nvSpPr>
        <p:spPr>
          <a:xfrm rot="16200000">
            <a:off x="5235703" y="4393197"/>
            <a:ext cx="812678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500" dirty="0">
                <a:solidFill>
                  <a:srgbClr val="878787"/>
                </a:solidFill>
              </a:rPr>
              <a:t>VYV³ Pays de la Loire – union territoriale régionale soumise aux dispositions du livre III du Code de la mutualité, immatriculée au répertoire </a:t>
            </a:r>
            <a:r>
              <a:rPr lang="fr-FR" sz="500" dirty="0" err="1">
                <a:solidFill>
                  <a:srgbClr val="878787"/>
                </a:solidFill>
              </a:rPr>
              <a:t>Sirene</a:t>
            </a:r>
            <a:r>
              <a:rPr lang="fr-FR" sz="500" dirty="0">
                <a:solidFill>
                  <a:srgbClr val="878787"/>
                </a:solidFill>
              </a:rPr>
              <a:t> sous le numéro 844 879 015.</a:t>
            </a:r>
          </a:p>
          <a:p>
            <a:r>
              <a:rPr lang="fr-FR" sz="500" dirty="0">
                <a:solidFill>
                  <a:srgbClr val="878787"/>
                </a:solidFill>
              </a:rPr>
              <a:t>Siège social : 29 quai François-Mitterrand • 44200 Nantes </a:t>
            </a:r>
            <a:endParaRPr lang="fr-FR" sz="1200" dirty="0">
              <a:solidFill>
                <a:srgbClr val="878787"/>
              </a:solidFill>
            </a:endParaRPr>
          </a:p>
        </p:txBody>
      </p:sp>
      <p:sp>
        <p:nvSpPr>
          <p:cNvPr id="14" name="Zone de texte 12"/>
          <p:cNvSpPr txBox="1">
            <a:spLocks noChangeArrowheads="1"/>
          </p:cNvSpPr>
          <p:nvPr/>
        </p:nvSpPr>
        <p:spPr bwMode="auto">
          <a:xfrm>
            <a:off x="979122" y="6929786"/>
            <a:ext cx="6742477" cy="18440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60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Wigrum" panose="02000000000000000000" pitchFamily="50" charset="0"/>
                <a:ea typeface="Times New Roman" panose="02020603050405020304" pitchFamily="18" charset="0"/>
                <a:cs typeface="Times New Roman" panose="02020603050405020304" pitchFamily="18" charset="0"/>
              </a:rPr>
              <a:t>Titre de l’affiche</a:t>
            </a:r>
            <a:endParaRPr kumimoji="0" lang="fr-FR" altLang="fr-FR" sz="6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Wigrum" panose="02000000000000000000" pitchFamily="50" charset="0"/>
            </a:endParaRPr>
          </a:p>
        </p:txBody>
      </p:sp>
      <p:sp>
        <p:nvSpPr>
          <p:cNvPr id="15" name="ZoneTexte 14"/>
          <p:cNvSpPr txBox="1"/>
          <p:nvPr/>
        </p:nvSpPr>
        <p:spPr>
          <a:xfrm>
            <a:off x="979123" y="7819974"/>
            <a:ext cx="816169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 smtClean="0">
                <a:solidFill>
                  <a:schemeClr val="bg1"/>
                </a:solidFill>
                <a:latin typeface="Aptos" panose="020B0004020202020204" pitchFamily="34" charset="0"/>
              </a:rPr>
              <a:t>Sous-titre de l’affiche</a:t>
            </a:r>
            <a:endParaRPr lang="fr-FR" sz="3600" dirty="0">
              <a:solidFill>
                <a:schemeClr val="bg1"/>
              </a:solidFill>
              <a:latin typeface="Aptos" panose="020B0004020202020204" pitchFamily="34" charset="0"/>
            </a:endParaRPr>
          </a:p>
        </p:txBody>
      </p:sp>
      <p:sp>
        <p:nvSpPr>
          <p:cNvPr id="21" name="ZoneTexte 20"/>
          <p:cNvSpPr txBox="1"/>
          <p:nvPr/>
        </p:nvSpPr>
        <p:spPr>
          <a:xfrm>
            <a:off x="1041845" y="8773844"/>
            <a:ext cx="809897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dirty="0" smtClean="0">
                <a:solidFill>
                  <a:schemeClr val="bg1"/>
                </a:solidFill>
                <a:latin typeface="Wigrum" panose="02000000000000000000" pitchFamily="50" charset="0"/>
              </a:rPr>
              <a:t>Date(s) + </a:t>
            </a:r>
            <a:r>
              <a:rPr lang="fr-FR" sz="3200" dirty="0" smtClean="0">
                <a:solidFill>
                  <a:schemeClr val="bg1"/>
                </a:solidFill>
                <a:latin typeface="Wigrum" panose="02000000000000000000" pitchFamily="50" charset="0"/>
              </a:rPr>
              <a:t>horaire(s)</a:t>
            </a:r>
          </a:p>
          <a:p>
            <a:r>
              <a:rPr lang="fr-FR" sz="3200" b="1" dirty="0" smtClean="0">
                <a:solidFill>
                  <a:schemeClr val="bg1"/>
                </a:solidFill>
                <a:latin typeface="Wigrum" panose="02000000000000000000" pitchFamily="50" charset="0"/>
              </a:rPr>
              <a:t>Lieu + </a:t>
            </a:r>
            <a:r>
              <a:rPr lang="fr-FR" sz="3200" dirty="0" smtClean="0">
                <a:solidFill>
                  <a:schemeClr val="bg1"/>
                </a:solidFill>
                <a:latin typeface="Wigrum" panose="02000000000000000000" pitchFamily="50" charset="0"/>
              </a:rPr>
              <a:t>adresse</a:t>
            </a:r>
            <a:endParaRPr lang="fr-FR" sz="3200" dirty="0">
              <a:solidFill>
                <a:schemeClr val="bg1"/>
              </a:solidFill>
              <a:latin typeface="Wigrum" panose="02000000000000000000" pitchFamily="50" charset="0"/>
            </a:endParaRPr>
          </a:p>
        </p:txBody>
      </p:sp>
      <p:sp>
        <p:nvSpPr>
          <p:cNvPr id="26" name="ZoneTexte 25"/>
          <p:cNvSpPr txBox="1"/>
          <p:nvPr/>
        </p:nvSpPr>
        <p:spPr>
          <a:xfrm>
            <a:off x="1041844" y="10199676"/>
            <a:ext cx="809897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 smtClean="0">
                <a:solidFill>
                  <a:schemeClr val="bg1"/>
                </a:solidFill>
                <a:latin typeface="Wigrum" panose="02000000000000000000" pitchFamily="50" charset="0"/>
              </a:rPr>
              <a:t>Informations pratiques  </a:t>
            </a:r>
          </a:p>
          <a:p>
            <a:r>
              <a:rPr lang="fr-FR" sz="2400" dirty="0" smtClean="0">
                <a:solidFill>
                  <a:schemeClr val="bg1"/>
                </a:solidFill>
                <a:latin typeface="Wigrum" panose="02000000000000000000" pitchFamily="50" charset="0"/>
              </a:rPr>
              <a:t>Inscriptions</a:t>
            </a:r>
            <a:endParaRPr lang="fr-FR" sz="2400" dirty="0">
              <a:solidFill>
                <a:schemeClr val="bg1"/>
              </a:solidFill>
              <a:latin typeface="Wigrum" panose="02000000000000000000" pitchFamily="50" charset="0"/>
            </a:endParaRPr>
          </a:p>
        </p:txBody>
      </p:sp>
      <p:pic>
        <p:nvPicPr>
          <p:cNvPr id="13" name="Image 12"/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4845" y="11110936"/>
            <a:ext cx="3645830" cy="10079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2669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Image 18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400" b="13862"/>
          <a:stretch/>
        </p:blipFill>
        <p:spPr>
          <a:xfrm flipH="1">
            <a:off x="996706" y="674542"/>
            <a:ext cx="7636599" cy="8807856"/>
          </a:xfrm>
          <a:prstGeom prst="rect">
            <a:avLst/>
          </a:prstGeom>
        </p:spPr>
      </p:pic>
      <p:pic>
        <p:nvPicPr>
          <p:cNvPr id="12" name="Image 11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56" r="12919" b="32498"/>
          <a:stretch/>
        </p:blipFill>
        <p:spPr>
          <a:xfrm>
            <a:off x="0" y="2317898"/>
            <a:ext cx="9633098" cy="10483702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D2C34681-1111-B44F-8DD9-CA8A2287AF5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6200000">
            <a:off x="8766140" y="2826599"/>
            <a:ext cx="939588" cy="350520"/>
          </a:xfrm>
          <a:prstGeom prst="rect">
            <a:avLst/>
          </a:prstGeom>
        </p:spPr>
      </p:pic>
      <p:pic>
        <p:nvPicPr>
          <p:cNvPr id="28" name="Picture 2" descr="https://pdl.vyv3.fr/modules/custom/vyv3listcarto/assets/img/FNMF-CARTOUCHE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9123" y="11565071"/>
            <a:ext cx="1740506" cy="473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Rectangle 21"/>
          <p:cNvSpPr/>
          <p:nvPr/>
        </p:nvSpPr>
        <p:spPr>
          <a:xfrm rot="16200000">
            <a:off x="5235703" y="4393197"/>
            <a:ext cx="812678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500" dirty="0">
                <a:solidFill>
                  <a:srgbClr val="878787"/>
                </a:solidFill>
              </a:rPr>
              <a:t>VYV³ Pays de la Loire – union territoriale régionale soumise aux dispositions du livre III du Code de la mutualité, immatriculée au répertoire </a:t>
            </a:r>
            <a:r>
              <a:rPr lang="fr-FR" sz="500" dirty="0" err="1">
                <a:solidFill>
                  <a:srgbClr val="878787"/>
                </a:solidFill>
              </a:rPr>
              <a:t>Sirene</a:t>
            </a:r>
            <a:r>
              <a:rPr lang="fr-FR" sz="500" dirty="0">
                <a:solidFill>
                  <a:srgbClr val="878787"/>
                </a:solidFill>
              </a:rPr>
              <a:t> sous le numéro 844 879 015.</a:t>
            </a:r>
          </a:p>
          <a:p>
            <a:r>
              <a:rPr lang="fr-FR" sz="500" dirty="0">
                <a:solidFill>
                  <a:srgbClr val="878787"/>
                </a:solidFill>
              </a:rPr>
              <a:t>Siège social : 29 quai François-Mitterrand • 44200 Nantes </a:t>
            </a:r>
            <a:endParaRPr lang="fr-FR" sz="1200" dirty="0">
              <a:solidFill>
                <a:srgbClr val="878787"/>
              </a:solidFill>
            </a:endParaRPr>
          </a:p>
        </p:txBody>
      </p:sp>
      <p:sp>
        <p:nvSpPr>
          <p:cNvPr id="14" name="Zone de texte 12"/>
          <p:cNvSpPr txBox="1">
            <a:spLocks noChangeArrowheads="1"/>
          </p:cNvSpPr>
          <p:nvPr/>
        </p:nvSpPr>
        <p:spPr bwMode="auto">
          <a:xfrm>
            <a:off x="979123" y="7002938"/>
            <a:ext cx="7115010" cy="18440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60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Wigrum" panose="02000000000000000000" pitchFamily="50" charset="0"/>
                <a:ea typeface="Times New Roman" panose="02020603050405020304" pitchFamily="18" charset="0"/>
                <a:cs typeface="Times New Roman" panose="02020603050405020304" pitchFamily="18" charset="0"/>
              </a:rPr>
              <a:t>Titre de </a:t>
            </a:r>
            <a:r>
              <a:rPr kumimoji="0" lang="fr-FR" altLang="fr-FR" sz="60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Wigrum" panose="02000000000000000000" pitchFamily="50" charset="0"/>
                <a:ea typeface="Times New Roman" panose="02020603050405020304" pitchFamily="18" charset="0"/>
                <a:cs typeface="Times New Roman" panose="02020603050405020304" pitchFamily="18" charset="0"/>
              </a:rPr>
              <a:t>l’affiche</a:t>
            </a:r>
            <a:endParaRPr kumimoji="0" lang="fr-FR" altLang="fr-FR" sz="6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Wigrum" panose="02000000000000000000" pitchFamily="50" charset="0"/>
            </a:endParaRPr>
          </a:p>
        </p:txBody>
      </p:sp>
      <p:sp>
        <p:nvSpPr>
          <p:cNvPr id="15" name="ZoneTexte 14"/>
          <p:cNvSpPr txBox="1"/>
          <p:nvPr/>
        </p:nvSpPr>
        <p:spPr>
          <a:xfrm>
            <a:off x="979123" y="7874838"/>
            <a:ext cx="816169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 smtClean="0">
                <a:solidFill>
                  <a:schemeClr val="bg1"/>
                </a:solidFill>
                <a:latin typeface="Wigrum" panose="02000000000000000000" pitchFamily="50" charset="0"/>
              </a:rPr>
              <a:t>Sous-titre de l’affiche</a:t>
            </a:r>
            <a:endParaRPr lang="fr-FR" sz="3600" dirty="0">
              <a:solidFill>
                <a:schemeClr val="bg1"/>
              </a:solidFill>
              <a:latin typeface="Wigrum" panose="02000000000000000000" pitchFamily="50" charset="0"/>
            </a:endParaRPr>
          </a:p>
        </p:txBody>
      </p:sp>
      <p:sp>
        <p:nvSpPr>
          <p:cNvPr id="21" name="ZoneTexte 20"/>
          <p:cNvSpPr txBox="1"/>
          <p:nvPr/>
        </p:nvSpPr>
        <p:spPr>
          <a:xfrm>
            <a:off x="1041845" y="8773844"/>
            <a:ext cx="809897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dirty="0" smtClean="0">
                <a:solidFill>
                  <a:schemeClr val="bg1"/>
                </a:solidFill>
                <a:latin typeface="Wigrum" panose="02000000000000000000" pitchFamily="50" charset="0"/>
              </a:rPr>
              <a:t>Date(s) + </a:t>
            </a:r>
            <a:r>
              <a:rPr lang="fr-FR" sz="3200" dirty="0" smtClean="0">
                <a:solidFill>
                  <a:schemeClr val="bg1"/>
                </a:solidFill>
                <a:latin typeface="Wigrum" panose="02000000000000000000" pitchFamily="50" charset="0"/>
              </a:rPr>
              <a:t>horaire(s)</a:t>
            </a:r>
          </a:p>
          <a:p>
            <a:r>
              <a:rPr lang="fr-FR" sz="3200" b="1" dirty="0" smtClean="0">
                <a:solidFill>
                  <a:schemeClr val="bg1"/>
                </a:solidFill>
                <a:latin typeface="Wigrum" panose="02000000000000000000" pitchFamily="50" charset="0"/>
              </a:rPr>
              <a:t>Lieu + </a:t>
            </a:r>
            <a:r>
              <a:rPr lang="fr-FR" sz="3200" dirty="0" smtClean="0">
                <a:solidFill>
                  <a:schemeClr val="bg1"/>
                </a:solidFill>
                <a:latin typeface="Wigrum" panose="02000000000000000000" pitchFamily="50" charset="0"/>
              </a:rPr>
              <a:t>adresse</a:t>
            </a:r>
            <a:endParaRPr lang="fr-FR" sz="3200" dirty="0">
              <a:solidFill>
                <a:schemeClr val="bg1"/>
              </a:solidFill>
              <a:latin typeface="Wigrum" panose="02000000000000000000" pitchFamily="50" charset="0"/>
            </a:endParaRPr>
          </a:p>
        </p:txBody>
      </p:sp>
      <p:sp>
        <p:nvSpPr>
          <p:cNvPr id="26" name="ZoneTexte 25"/>
          <p:cNvSpPr txBox="1"/>
          <p:nvPr/>
        </p:nvSpPr>
        <p:spPr>
          <a:xfrm>
            <a:off x="1041844" y="10199676"/>
            <a:ext cx="809897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 smtClean="0">
                <a:solidFill>
                  <a:schemeClr val="bg1"/>
                </a:solidFill>
                <a:latin typeface="Wigrum" panose="02000000000000000000" pitchFamily="50" charset="0"/>
              </a:rPr>
              <a:t>Informations pratiques  </a:t>
            </a:r>
          </a:p>
          <a:p>
            <a:r>
              <a:rPr lang="fr-FR" sz="2400" dirty="0" smtClean="0">
                <a:solidFill>
                  <a:schemeClr val="bg1"/>
                </a:solidFill>
                <a:latin typeface="Wigrum" panose="02000000000000000000" pitchFamily="50" charset="0"/>
              </a:rPr>
              <a:t>Inscriptions</a:t>
            </a:r>
            <a:endParaRPr lang="fr-FR" sz="2400" dirty="0">
              <a:solidFill>
                <a:schemeClr val="bg1"/>
              </a:solidFill>
              <a:latin typeface="Wigrum" panose="02000000000000000000" pitchFamily="50" charset="0"/>
            </a:endParaRPr>
          </a:p>
        </p:txBody>
      </p:sp>
      <p:pic>
        <p:nvPicPr>
          <p:cNvPr id="13" name="Image 12"/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4845" y="11110936"/>
            <a:ext cx="3645830" cy="10079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6084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72" t="12872" r="19042" b="252"/>
          <a:stretch/>
        </p:blipFill>
        <p:spPr>
          <a:xfrm>
            <a:off x="1041844" y="777134"/>
            <a:ext cx="7646623" cy="7313550"/>
          </a:xfrm>
          <a:prstGeom prst="rect">
            <a:avLst/>
          </a:prstGeom>
        </p:spPr>
      </p:pic>
      <p:pic>
        <p:nvPicPr>
          <p:cNvPr id="12" name="Image 1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350" t="8481" r="12428" b="46780"/>
          <a:stretch/>
        </p:blipFill>
        <p:spPr>
          <a:xfrm>
            <a:off x="-50801" y="3872071"/>
            <a:ext cx="9652001" cy="8954929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D2C34681-1111-B44F-8DD9-CA8A2287AF5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6200000">
            <a:off x="8766140" y="2826599"/>
            <a:ext cx="939588" cy="350520"/>
          </a:xfrm>
          <a:prstGeom prst="rect">
            <a:avLst/>
          </a:prstGeom>
        </p:spPr>
      </p:pic>
      <p:pic>
        <p:nvPicPr>
          <p:cNvPr id="6" name="Picture 2" descr="https://pdl.vyv3.fr/modules/custom/vyv3listcarto/assets/img/FNMF-CARTOUCHE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1844" y="11616562"/>
            <a:ext cx="1666800" cy="453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/>
        </p:nvSpPr>
        <p:spPr>
          <a:xfrm rot="16200000">
            <a:off x="5221550" y="6428670"/>
            <a:ext cx="812678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500" dirty="0">
                <a:solidFill>
                  <a:schemeClr val="bg1"/>
                </a:solidFill>
              </a:rPr>
              <a:t>VYV³ Pays de la Loire – union territoriale régionale soumise aux dispositions du livre III du Code de la mutualité, immatriculée au répertoire </a:t>
            </a:r>
            <a:r>
              <a:rPr lang="fr-FR" sz="500" dirty="0" err="1">
                <a:solidFill>
                  <a:schemeClr val="bg1"/>
                </a:solidFill>
              </a:rPr>
              <a:t>Sirene</a:t>
            </a:r>
            <a:r>
              <a:rPr lang="fr-FR" sz="500" dirty="0">
                <a:solidFill>
                  <a:schemeClr val="bg1"/>
                </a:solidFill>
              </a:rPr>
              <a:t> sous le numéro 844 879 015.</a:t>
            </a:r>
          </a:p>
          <a:p>
            <a:r>
              <a:rPr lang="fr-FR" sz="500" dirty="0">
                <a:solidFill>
                  <a:schemeClr val="bg1"/>
                </a:solidFill>
              </a:rPr>
              <a:t>Siège social : 29 quai François-Mitterrand • 44200 Nantes </a:t>
            </a:r>
            <a:endParaRPr lang="fr-FR" sz="1200" dirty="0">
              <a:solidFill>
                <a:schemeClr val="bg1"/>
              </a:solidFill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1041844" y="10199676"/>
            <a:ext cx="809897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 smtClean="0">
                <a:solidFill>
                  <a:schemeClr val="bg1"/>
                </a:solidFill>
                <a:latin typeface="Wigrum" panose="02000000000000000000" pitchFamily="50" charset="0"/>
              </a:rPr>
              <a:t>Informations pratiques  </a:t>
            </a:r>
          </a:p>
          <a:p>
            <a:r>
              <a:rPr lang="fr-FR" sz="2400" dirty="0" smtClean="0">
                <a:solidFill>
                  <a:schemeClr val="bg1"/>
                </a:solidFill>
                <a:latin typeface="Wigrum" panose="02000000000000000000" pitchFamily="50" charset="0"/>
              </a:rPr>
              <a:t>Inscriptions</a:t>
            </a:r>
            <a:endParaRPr lang="fr-FR" sz="2400" dirty="0">
              <a:solidFill>
                <a:schemeClr val="bg1"/>
              </a:solidFill>
              <a:latin typeface="Wigrum" panose="02000000000000000000" pitchFamily="50" charset="0"/>
            </a:endParaRPr>
          </a:p>
        </p:txBody>
      </p:sp>
      <p:sp>
        <p:nvSpPr>
          <p:cNvPr id="10" name="ZoneTexte 9"/>
          <p:cNvSpPr txBox="1"/>
          <p:nvPr/>
        </p:nvSpPr>
        <p:spPr>
          <a:xfrm>
            <a:off x="1041844" y="8727696"/>
            <a:ext cx="809897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dirty="0" smtClean="0">
                <a:solidFill>
                  <a:schemeClr val="bg1"/>
                </a:solidFill>
                <a:latin typeface="Wigrum" panose="02000000000000000000" pitchFamily="50" charset="0"/>
              </a:rPr>
              <a:t>Date(s) + </a:t>
            </a:r>
            <a:r>
              <a:rPr lang="fr-FR" sz="3200" dirty="0" smtClean="0">
                <a:solidFill>
                  <a:schemeClr val="bg1"/>
                </a:solidFill>
                <a:latin typeface="Wigrum" panose="02000000000000000000" pitchFamily="50" charset="0"/>
              </a:rPr>
              <a:t>horaire(s)</a:t>
            </a:r>
          </a:p>
          <a:p>
            <a:r>
              <a:rPr lang="fr-FR" sz="3200" b="1" dirty="0" smtClean="0">
                <a:solidFill>
                  <a:schemeClr val="bg1"/>
                </a:solidFill>
                <a:latin typeface="Wigrum" panose="02000000000000000000" pitchFamily="50" charset="0"/>
              </a:rPr>
              <a:t>Lieu + </a:t>
            </a:r>
            <a:r>
              <a:rPr lang="fr-FR" sz="3200" dirty="0" smtClean="0">
                <a:solidFill>
                  <a:schemeClr val="bg1"/>
                </a:solidFill>
                <a:latin typeface="Wigrum" panose="02000000000000000000" pitchFamily="50" charset="0"/>
              </a:rPr>
              <a:t>adresse</a:t>
            </a:r>
            <a:endParaRPr lang="fr-FR" sz="3200" dirty="0">
              <a:solidFill>
                <a:schemeClr val="bg1"/>
              </a:solidFill>
              <a:latin typeface="Wigrum" panose="02000000000000000000" pitchFamily="50" charset="0"/>
            </a:endParaRPr>
          </a:p>
        </p:txBody>
      </p:sp>
      <p:sp>
        <p:nvSpPr>
          <p:cNvPr id="11" name="Zone de texte 12"/>
          <p:cNvSpPr txBox="1">
            <a:spLocks noChangeArrowheads="1"/>
          </p:cNvSpPr>
          <p:nvPr/>
        </p:nvSpPr>
        <p:spPr bwMode="auto">
          <a:xfrm>
            <a:off x="1038703" y="7528588"/>
            <a:ext cx="7649763" cy="10861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60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Wigrum" panose="02000000000000000000" pitchFamily="50" charset="0"/>
                <a:ea typeface="Times New Roman" panose="02020603050405020304" pitchFamily="18" charset="0"/>
                <a:cs typeface="Times New Roman" panose="02020603050405020304" pitchFamily="18" charset="0"/>
              </a:rPr>
              <a:t>Titre de l’affiche</a:t>
            </a:r>
            <a:endParaRPr kumimoji="0" lang="fr-FR" altLang="fr-FR" sz="6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Wigrum" panose="02000000000000000000" pitchFamily="50" charset="0"/>
            </a:endParaRPr>
          </a:p>
        </p:txBody>
      </p:sp>
      <p:pic>
        <p:nvPicPr>
          <p:cNvPr id="13" name="Image 12"/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3872" y="11339337"/>
            <a:ext cx="3226802" cy="8920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9374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D2C34681-1111-B44F-8DD9-CA8A2287AF5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00000">
            <a:off x="8766140" y="3384865"/>
            <a:ext cx="939588" cy="350520"/>
          </a:xfrm>
          <a:prstGeom prst="rect">
            <a:avLst/>
          </a:prstGeom>
        </p:spPr>
      </p:pic>
      <p:sp>
        <p:nvSpPr>
          <p:cNvPr id="5" name="ZoneTexte 4"/>
          <p:cNvSpPr txBox="1"/>
          <p:nvPr/>
        </p:nvSpPr>
        <p:spPr>
          <a:xfrm>
            <a:off x="1019442" y="10096320"/>
            <a:ext cx="809897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 smtClean="0">
                <a:solidFill>
                  <a:srgbClr val="706F6F"/>
                </a:solidFill>
                <a:latin typeface="Wigrum" panose="02000000000000000000" pitchFamily="50" charset="0"/>
              </a:rPr>
              <a:t>Informations pratiques  </a:t>
            </a:r>
          </a:p>
          <a:p>
            <a:r>
              <a:rPr lang="fr-FR" sz="2400" dirty="0" smtClean="0">
                <a:solidFill>
                  <a:srgbClr val="706F6F"/>
                </a:solidFill>
                <a:latin typeface="Wigrum" panose="02000000000000000000" pitchFamily="50" charset="0"/>
              </a:rPr>
              <a:t>Inscriptions</a:t>
            </a:r>
            <a:endParaRPr lang="fr-FR" sz="2400" dirty="0">
              <a:solidFill>
                <a:srgbClr val="706F6F"/>
              </a:solidFill>
              <a:latin typeface="Wigrum" panose="02000000000000000000" pitchFamily="50" charset="0"/>
            </a:endParaRPr>
          </a:p>
        </p:txBody>
      </p:sp>
      <p:sp>
        <p:nvSpPr>
          <p:cNvPr id="6" name="ZoneTexte 5"/>
          <p:cNvSpPr txBox="1"/>
          <p:nvPr/>
        </p:nvSpPr>
        <p:spPr>
          <a:xfrm>
            <a:off x="969956" y="8820047"/>
            <a:ext cx="809897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b="1" dirty="0" smtClean="0">
                <a:solidFill>
                  <a:srgbClr val="482683"/>
                </a:solidFill>
                <a:latin typeface="Wigrum" panose="02000000000000000000" pitchFamily="50" charset="0"/>
              </a:rPr>
              <a:t>Date(s) + </a:t>
            </a:r>
            <a:r>
              <a:rPr lang="fr-FR" sz="3600" dirty="0" smtClean="0">
                <a:solidFill>
                  <a:srgbClr val="482683"/>
                </a:solidFill>
                <a:latin typeface="Wigrum" panose="02000000000000000000" pitchFamily="50" charset="0"/>
              </a:rPr>
              <a:t>horaire(s)</a:t>
            </a:r>
          </a:p>
          <a:p>
            <a:r>
              <a:rPr lang="fr-FR" sz="3600" b="1" dirty="0" smtClean="0">
                <a:solidFill>
                  <a:srgbClr val="482683"/>
                </a:solidFill>
                <a:latin typeface="Wigrum" panose="02000000000000000000" pitchFamily="50" charset="0"/>
              </a:rPr>
              <a:t>Lieu + </a:t>
            </a:r>
            <a:r>
              <a:rPr lang="fr-FR" sz="3600" dirty="0" smtClean="0">
                <a:solidFill>
                  <a:srgbClr val="482683"/>
                </a:solidFill>
                <a:latin typeface="Wigrum" panose="02000000000000000000" pitchFamily="50" charset="0"/>
              </a:rPr>
              <a:t>adresse</a:t>
            </a:r>
            <a:endParaRPr lang="fr-FR" sz="3600" dirty="0">
              <a:solidFill>
                <a:srgbClr val="482683"/>
              </a:solidFill>
              <a:latin typeface="Wigrum" panose="02000000000000000000" pitchFamily="50" charset="0"/>
            </a:endParaRPr>
          </a:p>
        </p:txBody>
      </p:sp>
      <p:pic>
        <p:nvPicPr>
          <p:cNvPr id="7" name="Picture 2" descr="https://pdl.vyv3.fr/modules/custom/vyv3listcarto/assets/img/FNMF-CARTOUCHE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2362" y="11699983"/>
            <a:ext cx="1740506" cy="473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7"/>
          <p:cNvSpPr/>
          <p:nvPr/>
        </p:nvSpPr>
        <p:spPr>
          <a:xfrm>
            <a:off x="1019442" y="12475575"/>
            <a:ext cx="8126786" cy="1692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500" dirty="0">
                <a:solidFill>
                  <a:srgbClr val="878787"/>
                </a:solidFill>
              </a:rPr>
              <a:t>VYV³ Pays de la Loire – union territoriale régionale soumise aux dispositions du livre III du Code de la mutualité, immatriculée au répertoire </a:t>
            </a:r>
            <a:r>
              <a:rPr lang="fr-FR" sz="500" dirty="0" err="1">
                <a:solidFill>
                  <a:srgbClr val="878787"/>
                </a:solidFill>
              </a:rPr>
              <a:t>Sirene</a:t>
            </a:r>
            <a:r>
              <a:rPr lang="fr-FR" sz="500" dirty="0">
                <a:solidFill>
                  <a:srgbClr val="878787"/>
                </a:solidFill>
              </a:rPr>
              <a:t> sous le numéro 844 879 </a:t>
            </a:r>
            <a:r>
              <a:rPr lang="fr-FR" sz="500" dirty="0" smtClean="0">
                <a:solidFill>
                  <a:srgbClr val="878787"/>
                </a:solidFill>
              </a:rPr>
              <a:t>015. Siège </a:t>
            </a:r>
            <a:r>
              <a:rPr lang="fr-FR" sz="500" dirty="0">
                <a:solidFill>
                  <a:srgbClr val="878787"/>
                </a:solidFill>
              </a:rPr>
              <a:t>social : 29 quai François-Mitterrand • 44200 Nantes </a:t>
            </a:r>
            <a:endParaRPr lang="fr-FR" sz="1200" dirty="0">
              <a:solidFill>
                <a:srgbClr val="878787"/>
              </a:solidFill>
            </a:endParaRPr>
          </a:p>
        </p:txBody>
      </p:sp>
      <p:pic>
        <p:nvPicPr>
          <p:cNvPr id="9" name="Imag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0810" y="10439366"/>
            <a:ext cx="4060390" cy="1866606"/>
          </a:xfrm>
          <a:prstGeom prst="rect">
            <a:avLst/>
          </a:prstGeom>
        </p:spPr>
      </p:pic>
      <p:sp>
        <p:nvSpPr>
          <p:cNvPr id="10" name="ZoneTexte 9"/>
          <p:cNvSpPr txBox="1"/>
          <p:nvPr/>
        </p:nvSpPr>
        <p:spPr>
          <a:xfrm>
            <a:off x="885500" y="883412"/>
            <a:ext cx="816169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b="1" dirty="0" smtClean="0">
                <a:solidFill>
                  <a:srgbClr val="482683"/>
                </a:solidFill>
                <a:latin typeface="Wigrum" panose="02000000000000000000" pitchFamily="50" charset="0"/>
              </a:rPr>
              <a:t>Titre de l’affiche</a:t>
            </a:r>
            <a:endParaRPr lang="fr-FR" sz="6000" b="1" dirty="0">
              <a:solidFill>
                <a:srgbClr val="482683"/>
              </a:solidFill>
              <a:latin typeface="Wigrum" panose="02000000000000000000" pitchFamily="50" charset="0"/>
            </a:endParaRPr>
          </a:p>
        </p:txBody>
      </p:sp>
      <p:sp>
        <p:nvSpPr>
          <p:cNvPr id="11" name="ZoneTexte 10"/>
          <p:cNvSpPr txBox="1"/>
          <p:nvPr/>
        </p:nvSpPr>
        <p:spPr>
          <a:xfrm>
            <a:off x="906797" y="1764269"/>
            <a:ext cx="816169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 smtClean="0">
                <a:solidFill>
                  <a:srgbClr val="482683"/>
                </a:solidFill>
                <a:latin typeface="Wigrum" panose="02000000000000000000" pitchFamily="50" charset="0"/>
              </a:rPr>
              <a:t>Sous-titre de l’affiche</a:t>
            </a:r>
            <a:endParaRPr lang="fr-FR" sz="3600" dirty="0">
              <a:solidFill>
                <a:srgbClr val="482683"/>
              </a:solidFill>
              <a:latin typeface="Wigrum" panose="02000000000000000000" pitchFamily="50" charset="0"/>
            </a:endParaRPr>
          </a:p>
        </p:txBody>
      </p:sp>
      <p:pic>
        <p:nvPicPr>
          <p:cNvPr id="12" name="Image 11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048" t="-325" r="659" b="8900"/>
          <a:stretch/>
        </p:blipFill>
        <p:spPr>
          <a:xfrm>
            <a:off x="1019442" y="2492860"/>
            <a:ext cx="7709111" cy="5851941"/>
          </a:xfrm>
          <a:prstGeom prst="rect">
            <a:avLst/>
          </a:prstGeom>
        </p:spPr>
      </p:pic>
      <p:pic>
        <p:nvPicPr>
          <p:cNvPr id="15" name="Image 1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H="1" flipV="1">
            <a:off x="6199632" y="6693259"/>
            <a:ext cx="3785616" cy="26776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8648268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864</TotalTime>
  <Words>503</Words>
  <Application>Microsoft Office PowerPoint</Application>
  <PresentationFormat>A3 (297 x 420 mm)</PresentationFormat>
  <Paragraphs>64</Paragraphs>
  <Slides>4</Slides>
  <Notes>2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4</vt:i4>
      </vt:variant>
    </vt:vector>
  </HeadingPairs>
  <TitlesOfParts>
    <vt:vector size="11" baseType="lpstr">
      <vt:lpstr>Aptos</vt:lpstr>
      <vt:lpstr>Arial</vt:lpstr>
      <vt:lpstr>Calibri</vt:lpstr>
      <vt:lpstr>Calibri Light</vt:lpstr>
      <vt:lpstr>Times New Roman</vt:lpstr>
      <vt:lpstr>Wigrum</vt:lpstr>
      <vt:lpstr>Thème Office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isabelle bomey</dc:creator>
  <cp:lastModifiedBy>LEBRUN Léane</cp:lastModifiedBy>
  <cp:revision>69</cp:revision>
  <cp:lastPrinted>2024-02-20T14:04:03Z</cp:lastPrinted>
  <dcterms:created xsi:type="dcterms:W3CDTF">2022-09-30T13:23:08Z</dcterms:created>
  <dcterms:modified xsi:type="dcterms:W3CDTF">2025-06-19T07:28:31Z</dcterms:modified>
</cp:coreProperties>
</file>