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740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0" r="39962"/>
          <a:stretch/>
        </p:blipFill>
        <p:spPr>
          <a:xfrm flipH="1">
            <a:off x="-6352" y="3332079"/>
            <a:ext cx="2608019" cy="221061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0" r="39962"/>
          <a:stretch/>
        </p:blipFill>
        <p:spPr>
          <a:xfrm flipH="1">
            <a:off x="0" y="6658614"/>
            <a:ext cx="2608019" cy="2210615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2415573" y="1000458"/>
            <a:ext cx="4442428" cy="2008565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91420" y="2941037"/>
            <a:ext cx="50156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VYV³ Pays de la Loire – union territoriale régionale soumise aux dispositions du livre III du Code de la mutualité, immatriculée au répertoire </a:t>
            </a:r>
            <a:r>
              <a:rPr lang="fr-FR" sz="400" b="0" i="0" u="none" strike="noStrike" baseline="0" dirty="0" err="1" smtClean="0">
                <a:solidFill>
                  <a:srgbClr val="878787"/>
                </a:solidFill>
                <a:latin typeface="Aptos" panose="020B0004020202020204" pitchFamily="34" charset="0"/>
              </a:rPr>
              <a:t>Sirene</a:t>
            </a:r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 sous le numéro 844 879 015.</a:t>
            </a:r>
          </a:p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Siège social : 29 quai François-Mitterrand • 44200 Nantes </a:t>
            </a:r>
            <a:endParaRPr lang="fr-FR" sz="1100" b="0" dirty="0">
              <a:solidFill>
                <a:srgbClr val="878787"/>
              </a:solidFill>
              <a:latin typeface="Aptos" panose="020B0004020202020204" pitchFamily="34" charset="0"/>
            </a:endParaRPr>
          </a:p>
        </p:txBody>
      </p:sp>
      <p:pic>
        <p:nvPicPr>
          <p:cNvPr id="12" name="Image 11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38" y="2966704"/>
            <a:ext cx="655109" cy="17735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2941023" y="275875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16" name="Espace réservé du contenu 8"/>
          <p:cNvSpPr>
            <a:spLocks noGrp="1"/>
          </p:cNvSpPr>
          <p:nvPr>
            <p:ph sz="quarter" idx="11"/>
          </p:nvPr>
        </p:nvSpPr>
        <p:spPr>
          <a:xfrm>
            <a:off x="2415573" y="4296096"/>
            <a:ext cx="4442428" cy="2008565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2941023" y="6867992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22" name="Espace réservé du contenu 8"/>
          <p:cNvSpPr>
            <a:spLocks noGrp="1"/>
          </p:cNvSpPr>
          <p:nvPr>
            <p:ph sz="quarter" idx="12"/>
          </p:nvPr>
        </p:nvSpPr>
        <p:spPr>
          <a:xfrm>
            <a:off x="2415573" y="7635140"/>
            <a:ext cx="4442428" cy="2008565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6" name="Title 1"/>
          <p:cNvSpPr txBox="1">
            <a:spLocks/>
          </p:cNvSpPr>
          <p:nvPr userDrawn="1"/>
        </p:nvSpPr>
        <p:spPr>
          <a:xfrm>
            <a:off x="2941022" y="3483587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791420" y="6206282"/>
            <a:ext cx="50156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VYV³ Pays de la Loire – union territoriale régionale soumise aux dispositions du livre III du Code de la mutualité, immatriculée au répertoire </a:t>
            </a:r>
            <a:r>
              <a:rPr lang="fr-FR" sz="400" b="0" i="0" u="none" strike="noStrike" baseline="0" dirty="0" err="1" smtClean="0">
                <a:solidFill>
                  <a:srgbClr val="878787"/>
                </a:solidFill>
                <a:latin typeface="Aptos" panose="020B0004020202020204" pitchFamily="34" charset="0"/>
              </a:rPr>
              <a:t>Sirene</a:t>
            </a:r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 sous le numéro 844 879 015.</a:t>
            </a:r>
          </a:p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Siège social : 29 quai François-Mitterrand • 44200 Nantes </a:t>
            </a:r>
            <a:endParaRPr lang="fr-FR" sz="1100" b="0" dirty="0">
              <a:solidFill>
                <a:srgbClr val="878787"/>
              </a:solidFill>
              <a:latin typeface="Aptos" panose="020B0004020202020204" pitchFamily="34" charset="0"/>
            </a:endParaRPr>
          </a:p>
        </p:txBody>
      </p:sp>
      <p:pic>
        <p:nvPicPr>
          <p:cNvPr id="28" name="Image 2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38" y="6231949"/>
            <a:ext cx="655109" cy="177350"/>
          </a:xfrm>
          <a:prstGeom prst="rect">
            <a:avLst/>
          </a:prstGeom>
        </p:spPr>
      </p:pic>
      <p:sp>
        <p:nvSpPr>
          <p:cNvPr id="29" name="Rectangle 28"/>
          <p:cNvSpPr/>
          <p:nvPr userDrawn="1"/>
        </p:nvSpPr>
        <p:spPr>
          <a:xfrm>
            <a:off x="791420" y="9618038"/>
            <a:ext cx="501567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VYV³ Pays de la Loire – union territoriale régionale soumise aux dispositions du livre III du Code de la mutualité, immatriculée au répertoire </a:t>
            </a:r>
            <a:r>
              <a:rPr lang="fr-FR" sz="400" b="0" i="0" u="none" strike="noStrike" baseline="0" dirty="0" err="1" smtClean="0">
                <a:solidFill>
                  <a:srgbClr val="878787"/>
                </a:solidFill>
                <a:latin typeface="Aptos" panose="020B0004020202020204" pitchFamily="34" charset="0"/>
              </a:rPr>
              <a:t>Sirene</a:t>
            </a:r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 sous le numéro 844 879 015.</a:t>
            </a:r>
          </a:p>
          <a:p>
            <a:pPr algn="l"/>
            <a:r>
              <a:rPr lang="fr-FR" sz="400" b="0" i="0" u="none" strike="noStrike" baseline="0" dirty="0" smtClean="0">
                <a:solidFill>
                  <a:srgbClr val="878787"/>
                </a:solidFill>
                <a:latin typeface="Aptos" panose="020B0004020202020204" pitchFamily="34" charset="0"/>
              </a:rPr>
              <a:t>Siège social : 29 quai François-Mitterrand • 44200 Nantes </a:t>
            </a:r>
            <a:endParaRPr lang="fr-FR" sz="1100" b="0" dirty="0">
              <a:solidFill>
                <a:srgbClr val="878787"/>
              </a:solidFill>
              <a:latin typeface="Aptos" panose="020B0004020202020204" pitchFamily="34" charset="0"/>
            </a:endParaRPr>
          </a:p>
        </p:txBody>
      </p:sp>
      <p:pic>
        <p:nvPicPr>
          <p:cNvPr id="30" name="Image 29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38" y="9643705"/>
            <a:ext cx="655109" cy="17735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0" r="39962"/>
          <a:stretch/>
        </p:blipFill>
        <p:spPr>
          <a:xfrm flipH="1">
            <a:off x="-1" y="-1"/>
            <a:ext cx="2608019" cy="221061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582" y="5941885"/>
            <a:ext cx="2032585" cy="561924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16" y="9377235"/>
            <a:ext cx="2032585" cy="561924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16" y="2728061"/>
            <a:ext cx="2032585" cy="56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81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7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482683"/>
          </a:solidFill>
          <a:latin typeface="Wigrum Black" panose="02000000000000000000" pitchFamily="50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2498701" y="957052"/>
            <a:ext cx="4276172" cy="2008565"/>
          </a:xfrm>
        </p:spPr>
        <p:txBody>
          <a:bodyPr>
            <a:normAutofit fontScale="32500" lnSpcReduction="20000"/>
          </a:bodyPr>
          <a:lstStyle/>
          <a:p>
            <a:r>
              <a:rPr lang="fr-FR" sz="3100" dirty="0"/>
              <a:t>[Puissance invitante</a:t>
            </a:r>
            <a:r>
              <a:rPr lang="fr-FR" sz="3100" dirty="0" smtClean="0"/>
              <a:t>],</a:t>
            </a:r>
            <a:endParaRPr lang="fr-FR" sz="3100" dirty="0"/>
          </a:p>
          <a:p>
            <a:r>
              <a:rPr lang="fr-FR" sz="3100" dirty="0"/>
              <a:t>A la plaisir de vous convier à </a:t>
            </a:r>
            <a:r>
              <a:rPr lang="fr-FR" sz="3100" b="1" dirty="0"/>
              <a:t>[nom de l’événement]</a:t>
            </a:r>
            <a:r>
              <a:rPr lang="fr-FR" sz="3100" dirty="0"/>
              <a:t>, </a:t>
            </a:r>
          </a:p>
          <a:p>
            <a:r>
              <a:rPr lang="fr-FR" sz="3100" b="1" dirty="0"/>
              <a:t>[date et horaires]</a:t>
            </a:r>
            <a:r>
              <a:rPr lang="fr-FR" sz="3100" dirty="0"/>
              <a:t>, </a:t>
            </a:r>
            <a:r>
              <a:rPr lang="fr-FR" sz="3100" b="1" dirty="0"/>
              <a:t>à [lieu]</a:t>
            </a:r>
          </a:p>
          <a:p>
            <a:endParaRPr lang="fr-FR" sz="2800" b="1" dirty="0"/>
          </a:p>
          <a:p>
            <a:r>
              <a:rPr lang="fr-FR" sz="2400" b="1" dirty="0"/>
              <a:t>Au programme 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</a:t>
            </a:r>
            <a:r>
              <a:rPr lang="fr-FR" sz="2400" dirty="0" smtClean="0"/>
              <a:t>]</a:t>
            </a:r>
          </a:p>
          <a:p>
            <a:endParaRPr lang="fr-FR" sz="2800" b="1" dirty="0"/>
          </a:p>
          <a:p>
            <a:r>
              <a:rPr lang="fr-FR" sz="2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</a:t>
            </a:r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2498701" y="4181610"/>
            <a:ext cx="4276172" cy="2008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100" dirty="0" smtClean="0"/>
              <a:t>[Puissance invitante],</a:t>
            </a:r>
          </a:p>
          <a:p>
            <a:r>
              <a:rPr lang="fr-FR" sz="3100" dirty="0" smtClean="0"/>
              <a:t>A la plaisir de vous convier à </a:t>
            </a:r>
            <a:r>
              <a:rPr lang="fr-FR" sz="3100" b="1" dirty="0" smtClean="0"/>
              <a:t>[nom de l’événement]</a:t>
            </a:r>
            <a:r>
              <a:rPr lang="fr-FR" sz="3100" dirty="0" smtClean="0"/>
              <a:t>, </a:t>
            </a:r>
          </a:p>
          <a:p>
            <a:r>
              <a:rPr lang="fr-FR" sz="3100" b="1" dirty="0" smtClean="0"/>
              <a:t>[date et horaires]</a:t>
            </a:r>
            <a:r>
              <a:rPr lang="fr-FR" sz="3100" dirty="0" smtClean="0"/>
              <a:t>, </a:t>
            </a:r>
            <a:r>
              <a:rPr lang="fr-FR" sz="3100" b="1" dirty="0" smtClean="0"/>
              <a:t>à [lieu]</a:t>
            </a:r>
          </a:p>
          <a:p>
            <a:endParaRPr lang="fr-FR" sz="2800" b="1" dirty="0" smtClean="0"/>
          </a:p>
          <a:p>
            <a:r>
              <a:rPr lang="fr-FR" sz="2400" b="1" dirty="0" smtClean="0"/>
              <a:t>Au programme </a:t>
            </a:r>
          </a:p>
          <a:p>
            <a:r>
              <a:rPr lang="fr-FR" sz="2400" dirty="0" smtClean="0"/>
              <a:t>[XXHXX - XXHXX : Texte courant]</a:t>
            </a:r>
          </a:p>
          <a:p>
            <a:r>
              <a:rPr lang="fr-FR" sz="2400" dirty="0" smtClean="0"/>
              <a:t>[XXHXX - XXHXX : Texte courant]</a:t>
            </a:r>
          </a:p>
          <a:p>
            <a:r>
              <a:rPr lang="fr-FR" sz="2400" dirty="0" smtClean="0"/>
              <a:t>[XXHXX - XXHXX : Texte courant]</a:t>
            </a:r>
          </a:p>
          <a:p>
            <a:endParaRPr lang="fr-FR" sz="2800" b="1" dirty="0" smtClean="0"/>
          </a:p>
          <a:p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2498701" y="7635140"/>
            <a:ext cx="4276172" cy="2008565"/>
          </a:xfrm>
        </p:spPr>
        <p:txBody>
          <a:bodyPr>
            <a:normAutofit fontScale="32500" lnSpcReduction="20000"/>
          </a:bodyPr>
          <a:lstStyle/>
          <a:p>
            <a:r>
              <a:rPr lang="fr-FR" sz="3100" dirty="0"/>
              <a:t>[Puissance invitante</a:t>
            </a:r>
            <a:r>
              <a:rPr lang="fr-FR" sz="3100" dirty="0" smtClean="0"/>
              <a:t>],</a:t>
            </a:r>
            <a:endParaRPr lang="fr-FR" sz="3100" dirty="0"/>
          </a:p>
          <a:p>
            <a:r>
              <a:rPr lang="fr-FR" sz="3100" dirty="0"/>
              <a:t>A la plaisir de vous convier à </a:t>
            </a:r>
            <a:r>
              <a:rPr lang="fr-FR" sz="3100" b="1" dirty="0"/>
              <a:t>[nom de l’événement]</a:t>
            </a:r>
            <a:r>
              <a:rPr lang="fr-FR" sz="3100" dirty="0"/>
              <a:t>, </a:t>
            </a:r>
          </a:p>
          <a:p>
            <a:r>
              <a:rPr lang="fr-FR" sz="3100" b="1" dirty="0"/>
              <a:t>[date et horaires]</a:t>
            </a:r>
            <a:r>
              <a:rPr lang="fr-FR" sz="3100" dirty="0"/>
              <a:t>, </a:t>
            </a:r>
            <a:r>
              <a:rPr lang="fr-FR" sz="3100" b="1" dirty="0"/>
              <a:t>à [lieu]</a:t>
            </a:r>
          </a:p>
          <a:p>
            <a:endParaRPr lang="fr-FR" sz="2800" b="1" dirty="0"/>
          </a:p>
          <a:p>
            <a:r>
              <a:rPr lang="fr-FR" sz="2400" b="1" dirty="0"/>
              <a:t>Au programme 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</a:t>
            </a:r>
            <a:r>
              <a:rPr lang="fr-FR" sz="2400" dirty="0" smtClean="0"/>
              <a:t>]</a:t>
            </a:r>
          </a:p>
          <a:p>
            <a:endParaRPr lang="fr-FR" sz="2800" b="1" dirty="0"/>
          </a:p>
          <a:p>
            <a:r>
              <a:rPr lang="fr-FR" sz="2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</a:t>
            </a:r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3" y="3903361"/>
            <a:ext cx="1419057" cy="65235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3" y="565560"/>
            <a:ext cx="1419057" cy="65235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2" y="7218865"/>
            <a:ext cx="1419057" cy="65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8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183</Words>
  <Application>Microsoft Office PowerPoint</Application>
  <PresentationFormat>Format A4 (210 x 297 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Times New Roman</vt:lpstr>
      <vt:lpstr>Wigrum</vt:lpstr>
      <vt:lpstr>Wigrum Black</vt:lpstr>
      <vt:lpstr>Thème Office</vt:lpstr>
      <vt:lpstr>Présentation PowerPoint</vt:lpstr>
    </vt:vector>
  </TitlesOfParts>
  <Company>VYV3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LEBRUN Léane</dc:creator>
  <cp:lastModifiedBy>MOINARD Adélaïde</cp:lastModifiedBy>
  <cp:revision>12</cp:revision>
  <dcterms:created xsi:type="dcterms:W3CDTF">2024-02-27T15:54:40Z</dcterms:created>
  <dcterms:modified xsi:type="dcterms:W3CDTF">2025-05-27T08:41:38Z</dcterms:modified>
</cp:coreProperties>
</file>