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61" r:id="rId5"/>
  </p:sldIdLst>
  <p:sldSz cx="9906000" cy="6858000" type="A4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6B84"/>
    <a:srgbClr val="706F6F"/>
    <a:srgbClr val="482683"/>
    <a:srgbClr val="EE7203"/>
    <a:srgbClr val="009FC9"/>
    <a:srgbClr val="AA8BDD"/>
    <a:srgbClr val="8D78B1"/>
    <a:srgbClr val="FAD6C2"/>
    <a:srgbClr val="F7B997"/>
    <a:srgbClr val="482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55497" autoAdjust="0"/>
  </p:normalViewPr>
  <p:slideViewPr>
    <p:cSldViewPr snapToGrid="0">
      <p:cViewPr varScale="1">
        <p:scale>
          <a:sx n="45" d="100"/>
          <a:sy n="45" d="100"/>
        </p:scale>
        <p:origin x="2376" y="53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0371A1-670D-4D89-9E7D-194430F6226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0147CB0-21E8-4478-B64C-43C62A70BFA5}">
      <dgm:prSet phldrT="[Texte]" custT="1"/>
      <dgm:spPr>
        <a:solidFill>
          <a:srgbClr val="482683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409ECBB5-FAE3-46F7-A297-06A37CCDD67C}" type="parTrans" cxnId="{2231C066-8BA0-42B9-B7D2-4F5C311D16FF}">
      <dgm:prSet/>
      <dgm:spPr/>
      <dgm:t>
        <a:bodyPr/>
        <a:lstStyle/>
        <a:p>
          <a:endParaRPr lang="fr-FR" sz="1600"/>
        </a:p>
      </dgm:t>
    </dgm:pt>
    <dgm:pt modelId="{CBC0EE5C-ECA4-4287-B883-C6B3967E15BB}" type="sibTrans" cxnId="{2231C066-8BA0-42B9-B7D2-4F5C311D16FF}">
      <dgm:prSet/>
      <dgm:spPr/>
      <dgm:t>
        <a:bodyPr/>
        <a:lstStyle/>
        <a:p>
          <a:endParaRPr lang="fr-FR" sz="1600"/>
        </a:p>
      </dgm:t>
    </dgm:pt>
    <dgm:pt modelId="{5CE6DB05-48AB-4633-85DB-472BB4A65413}">
      <dgm:prSet phldrT="[Texte]" custT="1"/>
      <dgm:spPr>
        <a:solidFill>
          <a:srgbClr val="009FC9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B0305839-BD32-45AE-BF4A-42E9749A8D91}" type="parTrans" cxnId="{C2068CC2-AA1B-4919-8A29-BA85C9EB2D77}">
      <dgm:prSet/>
      <dgm:spPr/>
      <dgm:t>
        <a:bodyPr/>
        <a:lstStyle/>
        <a:p>
          <a:endParaRPr lang="fr-FR" sz="1600"/>
        </a:p>
      </dgm:t>
    </dgm:pt>
    <dgm:pt modelId="{46994569-F99F-4353-9922-CCE7B04B7D04}" type="sibTrans" cxnId="{C2068CC2-AA1B-4919-8A29-BA85C9EB2D77}">
      <dgm:prSet/>
      <dgm:spPr/>
      <dgm:t>
        <a:bodyPr/>
        <a:lstStyle/>
        <a:p>
          <a:endParaRPr lang="fr-FR" sz="1600"/>
        </a:p>
      </dgm:t>
    </dgm:pt>
    <dgm:pt modelId="{7F65198F-A9B1-4E46-84FC-1975D1212630}">
      <dgm:prSet phldrT="[Texte]" custT="1"/>
      <dgm:spPr>
        <a:solidFill>
          <a:srgbClr val="009FC9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57BFB4C8-814B-4467-96DE-75005AA9AAEC}" type="parTrans" cxnId="{20D79C07-7986-4D78-B411-465AB9809827}">
      <dgm:prSet/>
      <dgm:spPr/>
      <dgm:t>
        <a:bodyPr/>
        <a:lstStyle/>
        <a:p>
          <a:endParaRPr lang="fr-FR" sz="1600"/>
        </a:p>
      </dgm:t>
    </dgm:pt>
    <dgm:pt modelId="{FF8CE594-7E39-42F1-A66B-0DD74AF0FED3}" type="sibTrans" cxnId="{20D79C07-7986-4D78-B411-465AB9809827}">
      <dgm:prSet/>
      <dgm:spPr/>
      <dgm:t>
        <a:bodyPr/>
        <a:lstStyle/>
        <a:p>
          <a:endParaRPr lang="fr-FR" sz="1600"/>
        </a:p>
      </dgm:t>
    </dgm:pt>
    <dgm:pt modelId="{75A5E64A-71BA-474B-925D-A1BEC83ABBA9}">
      <dgm:prSet phldrT="[Texte]" custT="1"/>
      <dgm:spPr>
        <a:solidFill>
          <a:srgbClr val="009FC9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/>
        </a:p>
      </dgm:t>
    </dgm:pt>
    <dgm:pt modelId="{58D4A692-5348-4FC8-AB51-16D3DF543D75}" type="parTrans" cxnId="{78AAE3E1-F4E4-40C8-AE71-D561772041F7}">
      <dgm:prSet/>
      <dgm:spPr/>
      <dgm:t>
        <a:bodyPr/>
        <a:lstStyle/>
        <a:p>
          <a:endParaRPr lang="fr-FR" sz="1600"/>
        </a:p>
      </dgm:t>
    </dgm:pt>
    <dgm:pt modelId="{93FB629F-E376-492E-B841-19BD6C6BCF6A}" type="sibTrans" cxnId="{78AAE3E1-F4E4-40C8-AE71-D561772041F7}">
      <dgm:prSet/>
      <dgm:spPr/>
      <dgm:t>
        <a:bodyPr/>
        <a:lstStyle/>
        <a:p>
          <a:endParaRPr lang="fr-FR" sz="1600"/>
        </a:p>
      </dgm:t>
    </dgm:pt>
    <dgm:pt modelId="{7CA89769-A1B5-4346-AE68-10BEC685A349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D74042F5-BBF5-4AEE-A6C5-DA1E8354CD7A}" type="parTrans" cxnId="{76192865-921A-4B69-8473-80C059303D3D}">
      <dgm:prSet/>
      <dgm:spPr/>
      <dgm:t>
        <a:bodyPr/>
        <a:lstStyle/>
        <a:p>
          <a:endParaRPr lang="fr-FR" sz="1600"/>
        </a:p>
      </dgm:t>
    </dgm:pt>
    <dgm:pt modelId="{5AF78F18-52E5-47BC-B70C-8FC2EEE0AAA6}" type="sibTrans" cxnId="{76192865-921A-4B69-8473-80C059303D3D}">
      <dgm:prSet/>
      <dgm:spPr/>
      <dgm:t>
        <a:bodyPr/>
        <a:lstStyle/>
        <a:p>
          <a:endParaRPr lang="fr-FR" sz="1600"/>
        </a:p>
      </dgm:t>
    </dgm:pt>
    <dgm:pt modelId="{1E4134F0-5F39-4F46-994C-736D4B9C2427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5E88A529-589A-4356-962D-E0FC3B781974}" type="parTrans" cxnId="{8846B723-23E7-4B65-A761-4C7220311AB7}">
      <dgm:prSet/>
      <dgm:spPr/>
      <dgm:t>
        <a:bodyPr/>
        <a:lstStyle/>
        <a:p>
          <a:endParaRPr lang="fr-FR" sz="1600"/>
        </a:p>
      </dgm:t>
    </dgm:pt>
    <dgm:pt modelId="{36D20C5A-EBFF-446B-9A08-DF9B9707FB54}" type="sibTrans" cxnId="{8846B723-23E7-4B65-A761-4C7220311AB7}">
      <dgm:prSet/>
      <dgm:spPr/>
      <dgm:t>
        <a:bodyPr/>
        <a:lstStyle/>
        <a:p>
          <a:endParaRPr lang="fr-FR" sz="1600"/>
        </a:p>
      </dgm:t>
    </dgm:pt>
    <dgm:pt modelId="{23C6B311-1E47-4207-AA27-88EB6B7BEE6A}">
      <dgm:prSet phldrT="[Texte]" custT="1"/>
      <dgm:spPr>
        <a:solidFill>
          <a:srgbClr val="EE7203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</a:t>
          </a:r>
        </a:p>
        <a:p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b="1" dirty="0">
            <a:latin typeface="Aptos" panose="020B0004020202020204" pitchFamily="34" charset="0"/>
          </a:endParaRPr>
        </a:p>
      </dgm:t>
    </dgm:pt>
    <dgm:pt modelId="{438CC585-16E6-4DBD-A607-2DF8A99020C9}" type="parTrans" cxnId="{27D7AE35-A9C1-4233-A5E7-3831BC85698C}">
      <dgm:prSet/>
      <dgm:spPr/>
      <dgm:t>
        <a:bodyPr/>
        <a:lstStyle/>
        <a:p>
          <a:endParaRPr lang="fr-FR" sz="1600"/>
        </a:p>
      </dgm:t>
    </dgm:pt>
    <dgm:pt modelId="{88048C32-E3BF-4DB3-8F56-C6D533396621}" type="sibTrans" cxnId="{27D7AE35-A9C1-4233-A5E7-3831BC85698C}">
      <dgm:prSet/>
      <dgm:spPr/>
      <dgm:t>
        <a:bodyPr/>
        <a:lstStyle/>
        <a:p>
          <a:endParaRPr lang="fr-FR" sz="1600"/>
        </a:p>
      </dgm:t>
    </dgm:pt>
    <dgm:pt modelId="{F6201A86-6D57-48AE-81AC-9C84041D4DA8}">
      <dgm:prSet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</a:t>
          </a:r>
          <a:r>
            <a:rPr lang="fr-FR" sz="1400" smtClean="0">
              <a:latin typeface="Aptos" panose="020B0004020202020204" pitchFamily="34" charset="0"/>
            </a:rPr>
            <a:t>Nom </a:t>
          </a:r>
          <a:r>
            <a:rPr lang="fr-FR" sz="1400" b="1" smtClean="0">
              <a:latin typeface="Aptos" panose="020B0004020202020204" pitchFamily="34" charset="0"/>
            </a:rPr>
            <a:t>Fonction</a:t>
          </a:r>
          <a:endParaRPr lang="fr-FR" sz="1400" dirty="0"/>
        </a:p>
      </dgm:t>
    </dgm:pt>
    <dgm:pt modelId="{34C222AC-393B-422A-AFA8-BA631F8F82C2}" type="parTrans" cxnId="{F11C59CC-AFC6-4BF3-854F-6DACD5A97C5C}">
      <dgm:prSet/>
      <dgm:spPr/>
      <dgm:t>
        <a:bodyPr/>
        <a:lstStyle/>
        <a:p>
          <a:endParaRPr lang="fr-FR"/>
        </a:p>
      </dgm:t>
    </dgm:pt>
    <dgm:pt modelId="{00A080C4-6868-473D-8564-C5646C1A2674}" type="sibTrans" cxnId="{F11C59CC-AFC6-4BF3-854F-6DACD5A97C5C}">
      <dgm:prSet/>
      <dgm:spPr/>
      <dgm:t>
        <a:bodyPr/>
        <a:lstStyle/>
        <a:p>
          <a:endParaRPr lang="fr-FR"/>
        </a:p>
      </dgm:t>
    </dgm:pt>
    <dgm:pt modelId="{129422B7-5DDA-412F-A4D4-430D2BE98347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>
            <a:solidFill>
              <a:schemeClr val="bg1"/>
            </a:solidFill>
          </a:endParaRPr>
        </a:p>
      </dgm:t>
    </dgm:pt>
    <dgm:pt modelId="{959806CD-0323-4139-9DE4-B9251E429A10}" type="sibTrans" cxnId="{BEE87C56-9189-419B-BD84-DCA2AB3545C1}">
      <dgm:prSet/>
      <dgm:spPr/>
      <dgm:t>
        <a:bodyPr/>
        <a:lstStyle/>
        <a:p>
          <a:endParaRPr lang="fr-FR" sz="1600"/>
        </a:p>
      </dgm:t>
    </dgm:pt>
    <dgm:pt modelId="{BF10B033-4748-47A3-8C4A-D42C22EB34B5}" type="parTrans" cxnId="{BEE87C56-9189-419B-BD84-DCA2AB3545C1}">
      <dgm:prSet/>
      <dgm:spPr/>
      <dgm:t>
        <a:bodyPr/>
        <a:lstStyle/>
        <a:p>
          <a:endParaRPr lang="fr-FR" sz="1600"/>
        </a:p>
      </dgm:t>
    </dgm:pt>
    <dgm:pt modelId="{DE7B8B43-E129-466B-9272-08A7FC6B4B33}">
      <dgm:prSet phldrT="[Texte]" custT="1"/>
      <dgm:spPr>
        <a:solidFill>
          <a:srgbClr val="482683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>
            <a:latin typeface="Aptos" panose="020B0004020202020204" pitchFamily="34" charset="0"/>
          </a:endParaRPr>
        </a:p>
      </dgm:t>
    </dgm:pt>
    <dgm:pt modelId="{B969AC1D-78D6-480E-AE21-18646FE88FC4}" type="sibTrans" cxnId="{1D992EE4-B537-4DDC-BB4C-515910C84FFD}">
      <dgm:prSet/>
      <dgm:spPr/>
      <dgm:t>
        <a:bodyPr/>
        <a:lstStyle/>
        <a:p>
          <a:endParaRPr lang="fr-FR" sz="1600"/>
        </a:p>
      </dgm:t>
    </dgm:pt>
    <dgm:pt modelId="{41532514-E2EE-4716-BCC4-6EB932445AA6}" type="parTrans" cxnId="{1D992EE4-B537-4DDC-BB4C-515910C84FFD}">
      <dgm:prSet/>
      <dgm:spPr/>
      <dgm:t>
        <a:bodyPr/>
        <a:lstStyle/>
        <a:p>
          <a:endParaRPr lang="fr-FR" sz="1600"/>
        </a:p>
      </dgm:t>
    </dgm:pt>
    <dgm:pt modelId="{455B39E6-9AC5-431D-86C5-3CFF74D161DD}">
      <dgm:prSet phldrT="[Texte]" custT="1"/>
      <dgm:spPr>
        <a:solidFill>
          <a:srgbClr val="E56B84"/>
        </a:solidFill>
      </dgm:spPr>
      <dgm:t>
        <a:bodyPr/>
        <a:lstStyle/>
        <a:p>
          <a:r>
            <a:rPr lang="fr-FR" sz="1400" dirty="0" smtClean="0">
              <a:latin typeface="Aptos" panose="020B0004020202020204" pitchFamily="34" charset="0"/>
            </a:rPr>
            <a:t>Prénom Nom </a:t>
          </a:r>
          <a:r>
            <a:rPr lang="fr-FR" sz="1400" b="1" dirty="0" smtClean="0">
              <a:latin typeface="Aptos" panose="020B0004020202020204" pitchFamily="34" charset="0"/>
            </a:rPr>
            <a:t>Fonction</a:t>
          </a:r>
          <a:endParaRPr lang="fr-FR" sz="1400" dirty="0"/>
        </a:p>
      </dgm:t>
    </dgm:pt>
    <dgm:pt modelId="{1A26FE3B-EADE-4256-A228-EDEDBCBE703D}" type="sibTrans" cxnId="{AC0FFED5-D7C7-4381-9755-145A6A09C462}">
      <dgm:prSet/>
      <dgm:spPr/>
      <dgm:t>
        <a:bodyPr/>
        <a:lstStyle/>
        <a:p>
          <a:endParaRPr lang="fr-FR" sz="1600"/>
        </a:p>
      </dgm:t>
    </dgm:pt>
    <dgm:pt modelId="{FCC135C1-F314-4365-9091-A03FF3D24B2B}" type="parTrans" cxnId="{AC0FFED5-D7C7-4381-9755-145A6A09C462}">
      <dgm:prSet/>
      <dgm:spPr/>
      <dgm:t>
        <a:bodyPr/>
        <a:lstStyle/>
        <a:p>
          <a:endParaRPr lang="fr-FR" sz="1600"/>
        </a:p>
      </dgm:t>
    </dgm:pt>
    <dgm:pt modelId="{E58A37C0-D350-4AD2-83D7-45E4A9B733E6}" type="pres">
      <dgm:prSet presAssocID="{790371A1-670D-4D89-9E7D-194430F6226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62E5117-5FAB-4366-803A-825B68A8A159}" type="pres">
      <dgm:prSet presAssocID="{DE7B8B43-E129-466B-9272-08A7FC6B4B33}" presName="hierRoot1" presStyleCnt="0">
        <dgm:presLayoutVars>
          <dgm:hierBranch val="init"/>
        </dgm:presLayoutVars>
      </dgm:prSet>
      <dgm:spPr/>
    </dgm:pt>
    <dgm:pt modelId="{6351D70F-F19E-4DCC-9FBD-A75D413AC78A}" type="pres">
      <dgm:prSet presAssocID="{DE7B8B43-E129-466B-9272-08A7FC6B4B33}" presName="rootComposite1" presStyleCnt="0"/>
      <dgm:spPr/>
    </dgm:pt>
    <dgm:pt modelId="{4C5EFD55-22FF-4B9F-BB99-605C8EC126AA}" type="pres">
      <dgm:prSet presAssocID="{DE7B8B43-E129-466B-9272-08A7FC6B4B33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4499501-0EF8-40A9-8A8A-E3FC30E01312}" type="pres">
      <dgm:prSet presAssocID="{DE7B8B43-E129-466B-9272-08A7FC6B4B33}" presName="rootConnector1" presStyleLbl="node1" presStyleIdx="0" presStyleCnt="0"/>
      <dgm:spPr/>
      <dgm:t>
        <a:bodyPr/>
        <a:lstStyle/>
        <a:p>
          <a:endParaRPr lang="fr-FR"/>
        </a:p>
      </dgm:t>
    </dgm:pt>
    <dgm:pt modelId="{85DAF535-BDAA-4862-883E-2F6A7F8CAAF4}" type="pres">
      <dgm:prSet presAssocID="{DE7B8B43-E129-466B-9272-08A7FC6B4B33}" presName="hierChild2" presStyleCnt="0"/>
      <dgm:spPr/>
    </dgm:pt>
    <dgm:pt modelId="{6E2C703A-75D5-4CC1-A631-7CD075CCAD34}" type="pres">
      <dgm:prSet presAssocID="{58D4A692-5348-4FC8-AB51-16D3DF543D75}" presName="Name37" presStyleLbl="parChTrans1D2" presStyleIdx="0" presStyleCnt="3"/>
      <dgm:spPr/>
      <dgm:t>
        <a:bodyPr/>
        <a:lstStyle/>
        <a:p>
          <a:endParaRPr lang="fr-FR"/>
        </a:p>
      </dgm:t>
    </dgm:pt>
    <dgm:pt modelId="{40C9F341-E5EA-4F36-B8C7-D53D9C977361}" type="pres">
      <dgm:prSet presAssocID="{75A5E64A-71BA-474B-925D-A1BEC83ABBA9}" presName="hierRoot2" presStyleCnt="0">
        <dgm:presLayoutVars>
          <dgm:hierBranch/>
        </dgm:presLayoutVars>
      </dgm:prSet>
      <dgm:spPr/>
    </dgm:pt>
    <dgm:pt modelId="{4F18EB14-15AA-4676-8848-075794913299}" type="pres">
      <dgm:prSet presAssocID="{75A5E64A-71BA-474B-925D-A1BEC83ABBA9}" presName="rootComposite" presStyleCnt="0"/>
      <dgm:spPr/>
    </dgm:pt>
    <dgm:pt modelId="{96FBD8FC-773C-4519-BE55-2C9B7E2812B6}" type="pres">
      <dgm:prSet presAssocID="{75A5E64A-71BA-474B-925D-A1BEC83ABBA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BDE1743-8DEB-4B44-ACF8-B74885BDE01B}" type="pres">
      <dgm:prSet presAssocID="{75A5E64A-71BA-474B-925D-A1BEC83ABBA9}" presName="rootConnector" presStyleLbl="node2" presStyleIdx="0" presStyleCnt="3"/>
      <dgm:spPr/>
      <dgm:t>
        <a:bodyPr/>
        <a:lstStyle/>
        <a:p>
          <a:endParaRPr lang="fr-FR"/>
        </a:p>
      </dgm:t>
    </dgm:pt>
    <dgm:pt modelId="{CB90DD96-28DA-4233-B89E-FB7C3982886E}" type="pres">
      <dgm:prSet presAssocID="{75A5E64A-71BA-474B-925D-A1BEC83ABBA9}" presName="hierChild4" presStyleCnt="0"/>
      <dgm:spPr/>
    </dgm:pt>
    <dgm:pt modelId="{ACCC7021-354F-48A2-AAEE-87167345316B}" type="pres">
      <dgm:prSet presAssocID="{BF10B033-4748-47A3-8C4A-D42C22EB34B5}" presName="Name35" presStyleLbl="parChTrans1D3" presStyleIdx="0" presStyleCnt="5"/>
      <dgm:spPr/>
      <dgm:t>
        <a:bodyPr/>
        <a:lstStyle/>
        <a:p>
          <a:endParaRPr lang="fr-FR"/>
        </a:p>
      </dgm:t>
    </dgm:pt>
    <dgm:pt modelId="{E9077315-9A90-414A-87E4-01EF7930E034}" type="pres">
      <dgm:prSet presAssocID="{129422B7-5DDA-412F-A4D4-430D2BE98347}" presName="hierRoot2" presStyleCnt="0">
        <dgm:presLayoutVars>
          <dgm:hierBranch/>
        </dgm:presLayoutVars>
      </dgm:prSet>
      <dgm:spPr/>
    </dgm:pt>
    <dgm:pt modelId="{9B3C4360-90B3-4388-B2A6-75437E5FDCFB}" type="pres">
      <dgm:prSet presAssocID="{129422B7-5DDA-412F-A4D4-430D2BE98347}" presName="rootComposite" presStyleCnt="0"/>
      <dgm:spPr/>
    </dgm:pt>
    <dgm:pt modelId="{155B3040-1C46-4214-B55B-304F888233C5}" type="pres">
      <dgm:prSet presAssocID="{129422B7-5DDA-412F-A4D4-430D2BE98347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7018226-7AE7-425C-856A-485EFCB40771}" type="pres">
      <dgm:prSet presAssocID="{129422B7-5DDA-412F-A4D4-430D2BE98347}" presName="rootConnector" presStyleLbl="node3" presStyleIdx="0" presStyleCnt="5"/>
      <dgm:spPr/>
      <dgm:t>
        <a:bodyPr/>
        <a:lstStyle/>
        <a:p>
          <a:endParaRPr lang="fr-FR"/>
        </a:p>
      </dgm:t>
    </dgm:pt>
    <dgm:pt modelId="{E6022E52-D1F0-459C-8777-1D16137AFC9A}" type="pres">
      <dgm:prSet presAssocID="{129422B7-5DDA-412F-A4D4-430D2BE98347}" presName="hierChild4" presStyleCnt="0"/>
      <dgm:spPr/>
    </dgm:pt>
    <dgm:pt modelId="{BB17732E-D7A5-4F88-8735-45EC6BBF417B}" type="pres">
      <dgm:prSet presAssocID="{129422B7-5DDA-412F-A4D4-430D2BE98347}" presName="hierChild5" presStyleCnt="0"/>
      <dgm:spPr/>
    </dgm:pt>
    <dgm:pt modelId="{8274E461-5DCD-4CAA-B9CD-FA86031E40E3}" type="pres">
      <dgm:prSet presAssocID="{34C222AC-393B-422A-AFA8-BA631F8F82C2}" presName="Name35" presStyleLbl="parChTrans1D3" presStyleIdx="1" presStyleCnt="5"/>
      <dgm:spPr/>
      <dgm:t>
        <a:bodyPr/>
        <a:lstStyle/>
        <a:p>
          <a:endParaRPr lang="fr-FR"/>
        </a:p>
      </dgm:t>
    </dgm:pt>
    <dgm:pt modelId="{F9C3FE88-A710-4D51-AA58-FF1772E60ED8}" type="pres">
      <dgm:prSet presAssocID="{F6201A86-6D57-48AE-81AC-9C84041D4DA8}" presName="hierRoot2" presStyleCnt="0">
        <dgm:presLayoutVars>
          <dgm:hierBranch val="init"/>
        </dgm:presLayoutVars>
      </dgm:prSet>
      <dgm:spPr/>
    </dgm:pt>
    <dgm:pt modelId="{AE620071-F6E4-4883-9BD9-1CC15098EE61}" type="pres">
      <dgm:prSet presAssocID="{F6201A86-6D57-48AE-81AC-9C84041D4DA8}" presName="rootComposite" presStyleCnt="0"/>
      <dgm:spPr/>
    </dgm:pt>
    <dgm:pt modelId="{6CBB4BE3-CE72-41F9-9370-EE58E3C333D6}" type="pres">
      <dgm:prSet presAssocID="{F6201A86-6D57-48AE-81AC-9C84041D4DA8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3941E51-115C-40FE-98DD-800CF8DA240E}" type="pres">
      <dgm:prSet presAssocID="{F6201A86-6D57-48AE-81AC-9C84041D4DA8}" presName="rootConnector" presStyleLbl="node3" presStyleIdx="1" presStyleCnt="5"/>
      <dgm:spPr/>
      <dgm:t>
        <a:bodyPr/>
        <a:lstStyle/>
        <a:p>
          <a:endParaRPr lang="fr-FR"/>
        </a:p>
      </dgm:t>
    </dgm:pt>
    <dgm:pt modelId="{2F7E541A-22A6-460E-AE36-135781D75A68}" type="pres">
      <dgm:prSet presAssocID="{F6201A86-6D57-48AE-81AC-9C84041D4DA8}" presName="hierChild4" presStyleCnt="0"/>
      <dgm:spPr/>
    </dgm:pt>
    <dgm:pt modelId="{385E42DC-093A-41CD-A844-6D0A2B62E777}" type="pres">
      <dgm:prSet presAssocID="{F6201A86-6D57-48AE-81AC-9C84041D4DA8}" presName="hierChild5" presStyleCnt="0"/>
      <dgm:spPr/>
    </dgm:pt>
    <dgm:pt modelId="{3D65E3E6-7136-4278-948C-DBB35D098BAA}" type="pres">
      <dgm:prSet presAssocID="{FCC135C1-F314-4365-9091-A03FF3D24B2B}" presName="Name35" presStyleLbl="parChTrans1D3" presStyleIdx="2" presStyleCnt="5"/>
      <dgm:spPr/>
      <dgm:t>
        <a:bodyPr/>
        <a:lstStyle/>
        <a:p>
          <a:endParaRPr lang="fr-FR"/>
        </a:p>
      </dgm:t>
    </dgm:pt>
    <dgm:pt modelId="{833CDA5A-D49A-4089-B579-8BB41F9F504B}" type="pres">
      <dgm:prSet presAssocID="{455B39E6-9AC5-431D-86C5-3CFF74D161DD}" presName="hierRoot2" presStyleCnt="0">
        <dgm:presLayoutVars>
          <dgm:hierBranch val="init"/>
        </dgm:presLayoutVars>
      </dgm:prSet>
      <dgm:spPr/>
    </dgm:pt>
    <dgm:pt modelId="{48668E29-59ED-4FF7-AAD2-08547AA32413}" type="pres">
      <dgm:prSet presAssocID="{455B39E6-9AC5-431D-86C5-3CFF74D161DD}" presName="rootComposite" presStyleCnt="0"/>
      <dgm:spPr/>
    </dgm:pt>
    <dgm:pt modelId="{7120A993-6769-4961-8E54-93E5B9899D10}" type="pres">
      <dgm:prSet presAssocID="{455B39E6-9AC5-431D-86C5-3CFF74D161DD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595FC63-0972-4DB1-8A24-5FCD7488CFF7}" type="pres">
      <dgm:prSet presAssocID="{455B39E6-9AC5-431D-86C5-3CFF74D161DD}" presName="rootConnector" presStyleLbl="node3" presStyleIdx="2" presStyleCnt="5"/>
      <dgm:spPr/>
      <dgm:t>
        <a:bodyPr/>
        <a:lstStyle/>
        <a:p>
          <a:endParaRPr lang="fr-FR"/>
        </a:p>
      </dgm:t>
    </dgm:pt>
    <dgm:pt modelId="{14B76BDC-88DB-4A0E-BD8E-5F8FB9292021}" type="pres">
      <dgm:prSet presAssocID="{455B39E6-9AC5-431D-86C5-3CFF74D161DD}" presName="hierChild4" presStyleCnt="0"/>
      <dgm:spPr/>
    </dgm:pt>
    <dgm:pt modelId="{9E354B92-17CE-49C1-B2E1-9C1C8E394004}" type="pres">
      <dgm:prSet presAssocID="{455B39E6-9AC5-431D-86C5-3CFF74D161DD}" presName="hierChild5" presStyleCnt="0"/>
      <dgm:spPr/>
    </dgm:pt>
    <dgm:pt modelId="{AC8EA126-85C8-4B7F-90A3-940D31636C6D}" type="pres">
      <dgm:prSet presAssocID="{75A5E64A-71BA-474B-925D-A1BEC83ABBA9}" presName="hierChild5" presStyleCnt="0"/>
      <dgm:spPr/>
    </dgm:pt>
    <dgm:pt modelId="{5194DC3E-57DF-4042-8119-3063C778469C}" type="pres">
      <dgm:prSet presAssocID="{B0305839-BD32-45AE-BF4A-42E9749A8D91}" presName="Name37" presStyleLbl="parChTrans1D2" presStyleIdx="1" presStyleCnt="3"/>
      <dgm:spPr/>
      <dgm:t>
        <a:bodyPr/>
        <a:lstStyle/>
        <a:p>
          <a:endParaRPr lang="fr-FR"/>
        </a:p>
      </dgm:t>
    </dgm:pt>
    <dgm:pt modelId="{4516AFD0-9FC4-4A68-87F2-80CE0872FDA2}" type="pres">
      <dgm:prSet presAssocID="{5CE6DB05-48AB-4633-85DB-472BB4A65413}" presName="hierRoot2" presStyleCnt="0">
        <dgm:presLayoutVars>
          <dgm:hierBranch val="init"/>
        </dgm:presLayoutVars>
      </dgm:prSet>
      <dgm:spPr/>
    </dgm:pt>
    <dgm:pt modelId="{108A0757-762F-4852-9ED0-D862EC0669DF}" type="pres">
      <dgm:prSet presAssocID="{5CE6DB05-48AB-4633-85DB-472BB4A65413}" presName="rootComposite" presStyleCnt="0"/>
      <dgm:spPr/>
    </dgm:pt>
    <dgm:pt modelId="{932F5A4C-F87C-4733-AFA3-A17641FDF2B8}" type="pres">
      <dgm:prSet presAssocID="{5CE6DB05-48AB-4633-85DB-472BB4A6541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4612C47-B064-4033-A2E0-55101D49F584}" type="pres">
      <dgm:prSet presAssocID="{5CE6DB05-48AB-4633-85DB-472BB4A65413}" presName="rootConnector" presStyleLbl="node2" presStyleIdx="1" presStyleCnt="3"/>
      <dgm:spPr/>
      <dgm:t>
        <a:bodyPr/>
        <a:lstStyle/>
        <a:p>
          <a:endParaRPr lang="fr-FR"/>
        </a:p>
      </dgm:t>
    </dgm:pt>
    <dgm:pt modelId="{85429C78-8D1C-4947-B6C8-C756FCBF37D3}" type="pres">
      <dgm:prSet presAssocID="{5CE6DB05-48AB-4633-85DB-472BB4A65413}" presName="hierChild4" presStyleCnt="0"/>
      <dgm:spPr/>
    </dgm:pt>
    <dgm:pt modelId="{FFC09A2B-37FA-4776-B237-523861D7F3F4}" type="pres">
      <dgm:prSet presAssocID="{D74042F5-BBF5-4AEE-A6C5-DA1E8354CD7A}" presName="Name37" presStyleLbl="parChTrans1D3" presStyleIdx="3" presStyleCnt="5"/>
      <dgm:spPr/>
      <dgm:t>
        <a:bodyPr/>
        <a:lstStyle/>
        <a:p>
          <a:endParaRPr lang="fr-FR"/>
        </a:p>
      </dgm:t>
    </dgm:pt>
    <dgm:pt modelId="{D5B75C31-880E-45D5-B4D1-B4C23A69AB33}" type="pres">
      <dgm:prSet presAssocID="{7CA89769-A1B5-4346-AE68-10BEC685A349}" presName="hierRoot2" presStyleCnt="0">
        <dgm:presLayoutVars>
          <dgm:hierBranch val="init"/>
        </dgm:presLayoutVars>
      </dgm:prSet>
      <dgm:spPr/>
    </dgm:pt>
    <dgm:pt modelId="{558A5A15-01B9-41D4-91E7-F876B999EFA2}" type="pres">
      <dgm:prSet presAssocID="{7CA89769-A1B5-4346-AE68-10BEC685A349}" presName="rootComposite" presStyleCnt="0"/>
      <dgm:spPr/>
    </dgm:pt>
    <dgm:pt modelId="{5044DFEB-95B6-4CD6-9A64-C14062F4DA03}" type="pres">
      <dgm:prSet presAssocID="{7CA89769-A1B5-4346-AE68-10BEC685A349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6B94108-7C62-4554-A82D-B6DFA2F788B8}" type="pres">
      <dgm:prSet presAssocID="{7CA89769-A1B5-4346-AE68-10BEC685A349}" presName="rootConnector" presStyleLbl="node3" presStyleIdx="3" presStyleCnt="5"/>
      <dgm:spPr/>
      <dgm:t>
        <a:bodyPr/>
        <a:lstStyle/>
        <a:p>
          <a:endParaRPr lang="fr-FR"/>
        </a:p>
      </dgm:t>
    </dgm:pt>
    <dgm:pt modelId="{78DCA4DF-F123-4AE0-B233-0B8770741F2E}" type="pres">
      <dgm:prSet presAssocID="{7CA89769-A1B5-4346-AE68-10BEC685A349}" presName="hierChild4" presStyleCnt="0"/>
      <dgm:spPr/>
    </dgm:pt>
    <dgm:pt modelId="{0A8B2508-7183-4136-9A81-22890B7E0190}" type="pres">
      <dgm:prSet presAssocID="{7CA89769-A1B5-4346-AE68-10BEC685A349}" presName="hierChild5" presStyleCnt="0"/>
      <dgm:spPr/>
    </dgm:pt>
    <dgm:pt modelId="{D75BFE80-1599-4F7E-9440-490C19F3FFFE}" type="pres">
      <dgm:prSet presAssocID="{5CE6DB05-48AB-4633-85DB-472BB4A65413}" presName="hierChild5" presStyleCnt="0"/>
      <dgm:spPr/>
    </dgm:pt>
    <dgm:pt modelId="{0019DC6B-88B9-4463-BB1B-80DFD5F1EC3F}" type="pres">
      <dgm:prSet presAssocID="{57BFB4C8-814B-4467-96DE-75005AA9AAEC}" presName="Name37" presStyleLbl="parChTrans1D2" presStyleIdx="2" presStyleCnt="3"/>
      <dgm:spPr/>
      <dgm:t>
        <a:bodyPr/>
        <a:lstStyle/>
        <a:p>
          <a:endParaRPr lang="fr-FR"/>
        </a:p>
      </dgm:t>
    </dgm:pt>
    <dgm:pt modelId="{CAAE9817-9A54-4838-8690-0166B698E5EF}" type="pres">
      <dgm:prSet presAssocID="{7F65198F-A9B1-4E46-84FC-1975D1212630}" presName="hierRoot2" presStyleCnt="0">
        <dgm:presLayoutVars>
          <dgm:hierBranch val="init"/>
        </dgm:presLayoutVars>
      </dgm:prSet>
      <dgm:spPr/>
    </dgm:pt>
    <dgm:pt modelId="{0160EBF4-441F-4C70-BC64-0B7FAD94B736}" type="pres">
      <dgm:prSet presAssocID="{7F65198F-A9B1-4E46-84FC-1975D1212630}" presName="rootComposite" presStyleCnt="0"/>
      <dgm:spPr/>
    </dgm:pt>
    <dgm:pt modelId="{A15BA8AA-7678-48EB-BB27-C13637127199}" type="pres">
      <dgm:prSet presAssocID="{7F65198F-A9B1-4E46-84FC-1975D121263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C1B1837-B416-487D-AB7A-08D5142FB5E8}" type="pres">
      <dgm:prSet presAssocID="{7F65198F-A9B1-4E46-84FC-1975D1212630}" presName="rootConnector" presStyleLbl="node2" presStyleIdx="2" presStyleCnt="3"/>
      <dgm:spPr/>
      <dgm:t>
        <a:bodyPr/>
        <a:lstStyle/>
        <a:p>
          <a:endParaRPr lang="fr-FR"/>
        </a:p>
      </dgm:t>
    </dgm:pt>
    <dgm:pt modelId="{2B8A36AB-83A3-4843-A895-916C99B2171B}" type="pres">
      <dgm:prSet presAssocID="{7F65198F-A9B1-4E46-84FC-1975D1212630}" presName="hierChild4" presStyleCnt="0"/>
      <dgm:spPr/>
    </dgm:pt>
    <dgm:pt modelId="{8FC287AB-2CC0-44E6-8BA1-AB5D9BD08AF7}" type="pres">
      <dgm:prSet presAssocID="{5E88A529-589A-4356-962D-E0FC3B781974}" presName="Name37" presStyleLbl="parChTrans1D3" presStyleIdx="4" presStyleCnt="5"/>
      <dgm:spPr/>
      <dgm:t>
        <a:bodyPr/>
        <a:lstStyle/>
        <a:p>
          <a:endParaRPr lang="fr-FR"/>
        </a:p>
      </dgm:t>
    </dgm:pt>
    <dgm:pt modelId="{5226192F-83E7-4B8B-80B5-34ABB4EEE66A}" type="pres">
      <dgm:prSet presAssocID="{1E4134F0-5F39-4F46-994C-736D4B9C2427}" presName="hierRoot2" presStyleCnt="0">
        <dgm:presLayoutVars>
          <dgm:hierBranch val="init"/>
        </dgm:presLayoutVars>
      </dgm:prSet>
      <dgm:spPr/>
    </dgm:pt>
    <dgm:pt modelId="{BB002EA9-10E0-4A49-950C-17575AB447D4}" type="pres">
      <dgm:prSet presAssocID="{1E4134F0-5F39-4F46-994C-736D4B9C2427}" presName="rootComposite" presStyleCnt="0"/>
      <dgm:spPr/>
    </dgm:pt>
    <dgm:pt modelId="{633C1755-B4D5-4C54-A299-1478C0BB619D}" type="pres">
      <dgm:prSet presAssocID="{1E4134F0-5F39-4F46-994C-736D4B9C2427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BE94017-D3BC-49DF-B55D-CA44E3FD909E}" type="pres">
      <dgm:prSet presAssocID="{1E4134F0-5F39-4F46-994C-736D4B9C2427}" presName="rootConnector" presStyleLbl="node3" presStyleIdx="4" presStyleCnt="5"/>
      <dgm:spPr/>
      <dgm:t>
        <a:bodyPr/>
        <a:lstStyle/>
        <a:p>
          <a:endParaRPr lang="fr-FR"/>
        </a:p>
      </dgm:t>
    </dgm:pt>
    <dgm:pt modelId="{05549B0C-3488-4B66-8DDF-B60A62C45DE1}" type="pres">
      <dgm:prSet presAssocID="{1E4134F0-5F39-4F46-994C-736D4B9C2427}" presName="hierChild4" presStyleCnt="0"/>
      <dgm:spPr/>
    </dgm:pt>
    <dgm:pt modelId="{EAC6AEFF-309C-40B8-99CD-AE30638CBB91}" type="pres">
      <dgm:prSet presAssocID="{438CC585-16E6-4DBD-A607-2DF8A99020C9}" presName="Name37" presStyleLbl="parChTrans1D4" presStyleIdx="0" presStyleCnt="1"/>
      <dgm:spPr/>
      <dgm:t>
        <a:bodyPr/>
        <a:lstStyle/>
        <a:p>
          <a:endParaRPr lang="fr-FR"/>
        </a:p>
      </dgm:t>
    </dgm:pt>
    <dgm:pt modelId="{4BA10A91-4747-4A90-8632-DC0F5A27E7C4}" type="pres">
      <dgm:prSet presAssocID="{23C6B311-1E47-4207-AA27-88EB6B7BEE6A}" presName="hierRoot2" presStyleCnt="0">
        <dgm:presLayoutVars>
          <dgm:hierBranch val="init"/>
        </dgm:presLayoutVars>
      </dgm:prSet>
      <dgm:spPr/>
    </dgm:pt>
    <dgm:pt modelId="{2D5C7240-E6CF-474D-BAF5-072A9D33C706}" type="pres">
      <dgm:prSet presAssocID="{23C6B311-1E47-4207-AA27-88EB6B7BEE6A}" presName="rootComposite" presStyleCnt="0"/>
      <dgm:spPr/>
    </dgm:pt>
    <dgm:pt modelId="{0249BC52-A170-48D7-BD1D-B8B270E6A315}" type="pres">
      <dgm:prSet presAssocID="{23C6B311-1E47-4207-AA27-88EB6B7BEE6A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C8D7F4A-EBA1-470A-BB69-6FA93DD674DE}" type="pres">
      <dgm:prSet presAssocID="{23C6B311-1E47-4207-AA27-88EB6B7BEE6A}" presName="rootConnector" presStyleLbl="node4" presStyleIdx="0" presStyleCnt="1"/>
      <dgm:spPr/>
      <dgm:t>
        <a:bodyPr/>
        <a:lstStyle/>
        <a:p>
          <a:endParaRPr lang="fr-FR"/>
        </a:p>
      </dgm:t>
    </dgm:pt>
    <dgm:pt modelId="{28BB54AB-BE0F-4D8B-9862-6B238A267C0B}" type="pres">
      <dgm:prSet presAssocID="{23C6B311-1E47-4207-AA27-88EB6B7BEE6A}" presName="hierChild4" presStyleCnt="0"/>
      <dgm:spPr/>
    </dgm:pt>
    <dgm:pt modelId="{3D83D70A-3200-4FF9-AA86-E24CBF50E7BA}" type="pres">
      <dgm:prSet presAssocID="{23C6B311-1E47-4207-AA27-88EB6B7BEE6A}" presName="hierChild5" presStyleCnt="0"/>
      <dgm:spPr/>
    </dgm:pt>
    <dgm:pt modelId="{728B7EB7-75F0-4100-A780-EE352B112C1E}" type="pres">
      <dgm:prSet presAssocID="{1E4134F0-5F39-4F46-994C-736D4B9C2427}" presName="hierChild5" presStyleCnt="0"/>
      <dgm:spPr/>
    </dgm:pt>
    <dgm:pt modelId="{542C5C23-9435-48D1-BBA2-B4B100B0E99A}" type="pres">
      <dgm:prSet presAssocID="{7F65198F-A9B1-4E46-84FC-1975D1212630}" presName="hierChild5" presStyleCnt="0"/>
      <dgm:spPr/>
    </dgm:pt>
    <dgm:pt modelId="{EE8B11F8-138F-45E5-B5AA-9E8BA5D60126}" type="pres">
      <dgm:prSet presAssocID="{DE7B8B43-E129-466B-9272-08A7FC6B4B33}" presName="hierChild3" presStyleCnt="0"/>
      <dgm:spPr/>
    </dgm:pt>
    <dgm:pt modelId="{04760F90-A565-409A-9E0D-FF3B7B6EA9AE}" type="pres">
      <dgm:prSet presAssocID="{F0147CB0-21E8-4478-B64C-43C62A70BFA5}" presName="hierRoot1" presStyleCnt="0">
        <dgm:presLayoutVars>
          <dgm:hierBranch val="init"/>
        </dgm:presLayoutVars>
      </dgm:prSet>
      <dgm:spPr/>
    </dgm:pt>
    <dgm:pt modelId="{36382011-D768-4E8C-9B7F-917F7763EC2B}" type="pres">
      <dgm:prSet presAssocID="{F0147CB0-21E8-4478-B64C-43C62A70BFA5}" presName="rootComposite1" presStyleCnt="0"/>
      <dgm:spPr/>
    </dgm:pt>
    <dgm:pt modelId="{4D97ACC7-1C58-4060-93B3-CD82C8E822B8}" type="pres">
      <dgm:prSet presAssocID="{F0147CB0-21E8-4478-B64C-43C62A70BFA5}" presName="rootText1" presStyleLbl="node0" presStyleIdx="1" presStyleCnt="2" custLinFactNeighborX="101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EFAD277-11A3-44E9-BCDE-39C25652D7BA}" type="pres">
      <dgm:prSet presAssocID="{F0147CB0-21E8-4478-B64C-43C62A70BFA5}" presName="rootConnector1" presStyleLbl="node1" presStyleIdx="0" presStyleCnt="0"/>
      <dgm:spPr/>
      <dgm:t>
        <a:bodyPr/>
        <a:lstStyle/>
        <a:p>
          <a:endParaRPr lang="fr-FR"/>
        </a:p>
      </dgm:t>
    </dgm:pt>
    <dgm:pt modelId="{BE157489-8400-4800-A9AC-44547BFA6D47}" type="pres">
      <dgm:prSet presAssocID="{F0147CB0-21E8-4478-B64C-43C62A70BFA5}" presName="hierChild2" presStyleCnt="0"/>
      <dgm:spPr/>
    </dgm:pt>
    <dgm:pt modelId="{4F64B659-C5A6-4911-B258-45C036B5D667}" type="pres">
      <dgm:prSet presAssocID="{F0147CB0-21E8-4478-B64C-43C62A70BFA5}" presName="hierChild3" presStyleCnt="0"/>
      <dgm:spPr/>
    </dgm:pt>
  </dgm:ptLst>
  <dgm:cxnLst>
    <dgm:cxn modelId="{E68B9310-AA4A-4CFF-9DAD-9B17671E7C05}" type="presOf" srcId="{FCC135C1-F314-4365-9091-A03FF3D24B2B}" destId="{3D65E3E6-7136-4278-948C-DBB35D098BAA}" srcOrd="0" destOrd="0" presId="urn:microsoft.com/office/officeart/2005/8/layout/orgChart1"/>
    <dgm:cxn modelId="{D3774800-BDFE-476D-ACD4-D673FF8D7B66}" type="presOf" srcId="{7CA89769-A1B5-4346-AE68-10BEC685A349}" destId="{5044DFEB-95B6-4CD6-9A64-C14062F4DA03}" srcOrd="0" destOrd="0" presId="urn:microsoft.com/office/officeart/2005/8/layout/orgChart1"/>
    <dgm:cxn modelId="{4563E7B5-0060-4D55-B90F-99B5DFB411A7}" type="presOf" srcId="{F6201A86-6D57-48AE-81AC-9C84041D4DA8}" destId="{53941E51-115C-40FE-98DD-800CF8DA240E}" srcOrd="1" destOrd="0" presId="urn:microsoft.com/office/officeart/2005/8/layout/orgChart1"/>
    <dgm:cxn modelId="{BEE87C56-9189-419B-BD84-DCA2AB3545C1}" srcId="{75A5E64A-71BA-474B-925D-A1BEC83ABBA9}" destId="{129422B7-5DDA-412F-A4D4-430D2BE98347}" srcOrd="0" destOrd="0" parTransId="{BF10B033-4748-47A3-8C4A-D42C22EB34B5}" sibTransId="{959806CD-0323-4139-9DE4-B9251E429A10}"/>
    <dgm:cxn modelId="{2F526CEC-926B-487D-A68C-3DF451942A29}" type="presOf" srcId="{75A5E64A-71BA-474B-925D-A1BEC83ABBA9}" destId="{96FBD8FC-773C-4519-BE55-2C9B7E2812B6}" srcOrd="0" destOrd="0" presId="urn:microsoft.com/office/officeart/2005/8/layout/orgChart1"/>
    <dgm:cxn modelId="{EAC1A1B1-C934-4D44-9DED-8A25F21B8814}" type="presOf" srcId="{7CA89769-A1B5-4346-AE68-10BEC685A349}" destId="{A6B94108-7C62-4554-A82D-B6DFA2F788B8}" srcOrd="1" destOrd="0" presId="urn:microsoft.com/office/officeart/2005/8/layout/orgChart1"/>
    <dgm:cxn modelId="{2231C066-8BA0-42B9-B7D2-4F5C311D16FF}" srcId="{790371A1-670D-4D89-9E7D-194430F62260}" destId="{F0147CB0-21E8-4478-B64C-43C62A70BFA5}" srcOrd="1" destOrd="0" parTransId="{409ECBB5-FAE3-46F7-A297-06A37CCDD67C}" sibTransId="{CBC0EE5C-ECA4-4287-B883-C6B3967E15BB}"/>
    <dgm:cxn modelId="{B7C88CF7-BD55-4103-99B8-5E02EA2756EB}" type="presOf" srcId="{DE7B8B43-E129-466B-9272-08A7FC6B4B33}" destId="{4C5EFD55-22FF-4B9F-BB99-605C8EC126AA}" srcOrd="0" destOrd="0" presId="urn:microsoft.com/office/officeart/2005/8/layout/orgChart1"/>
    <dgm:cxn modelId="{F8586582-FF49-4CB8-93B5-F75E41AACD27}" type="presOf" srcId="{5E88A529-589A-4356-962D-E0FC3B781974}" destId="{8FC287AB-2CC0-44E6-8BA1-AB5D9BD08AF7}" srcOrd="0" destOrd="0" presId="urn:microsoft.com/office/officeart/2005/8/layout/orgChart1"/>
    <dgm:cxn modelId="{E031FB48-4AC2-499D-AF68-878748C7CFC5}" type="presOf" srcId="{F6201A86-6D57-48AE-81AC-9C84041D4DA8}" destId="{6CBB4BE3-CE72-41F9-9370-EE58E3C333D6}" srcOrd="0" destOrd="0" presId="urn:microsoft.com/office/officeart/2005/8/layout/orgChart1"/>
    <dgm:cxn modelId="{A33FF36A-2C28-471B-8AF0-3BD1D6565230}" type="presOf" srcId="{7F65198F-A9B1-4E46-84FC-1975D1212630}" destId="{A15BA8AA-7678-48EB-BB27-C13637127199}" srcOrd="0" destOrd="0" presId="urn:microsoft.com/office/officeart/2005/8/layout/orgChart1"/>
    <dgm:cxn modelId="{72138A47-C881-4112-A4F7-0422BF9974FF}" type="presOf" srcId="{790371A1-670D-4D89-9E7D-194430F62260}" destId="{E58A37C0-D350-4AD2-83D7-45E4A9B733E6}" srcOrd="0" destOrd="0" presId="urn:microsoft.com/office/officeart/2005/8/layout/orgChart1"/>
    <dgm:cxn modelId="{84D12F24-0BBF-4CDF-A62C-672986683DD9}" type="presOf" srcId="{57BFB4C8-814B-4467-96DE-75005AA9AAEC}" destId="{0019DC6B-88B9-4463-BB1B-80DFD5F1EC3F}" srcOrd="0" destOrd="0" presId="urn:microsoft.com/office/officeart/2005/8/layout/orgChart1"/>
    <dgm:cxn modelId="{B9602DDF-D9FE-428B-B2B6-B6095E700628}" type="presOf" srcId="{5CE6DB05-48AB-4633-85DB-472BB4A65413}" destId="{932F5A4C-F87C-4733-AFA3-A17641FDF2B8}" srcOrd="0" destOrd="0" presId="urn:microsoft.com/office/officeart/2005/8/layout/orgChart1"/>
    <dgm:cxn modelId="{B9176684-09D3-4D22-8678-027711265A00}" type="presOf" srcId="{129422B7-5DDA-412F-A4D4-430D2BE98347}" destId="{67018226-7AE7-425C-856A-485EFCB40771}" srcOrd="1" destOrd="0" presId="urn:microsoft.com/office/officeart/2005/8/layout/orgChart1"/>
    <dgm:cxn modelId="{90AF9941-511C-456E-A1CF-78270D1C561B}" type="presOf" srcId="{58D4A692-5348-4FC8-AB51-16D3DF543D75}" destId="{6E2C703A-75D5-4CC1-A631-7CD075CCAD34}" srcOrd="0" destOrd="0" presId="urn:microsoft.com/office/officeart/2005/8/layout/orgChart1"/>
    <dgm:cxn modelId="{1C1D6619-C3EE-4FD5-93F8-78FF8281B461}" type="presOf" srcId="{34C222AC-393B-422A-AFA8-BA631F8F82C2}" destId="{8274E461-5DCD-4CAA-B9CD-FA86031E40E3}" srcOrd="0" destOrd="0" presId="urn:microsoft.com/office/officeart/2005/8/layout/orgChart1"/>
    <dgm:cxn modelId="{27D7AE35-A9C1-4233-A5E7-3831BC85698C}" srcId="{1E4134F0-5F39-4F46-994C-736D4B9C2427}" destId="{23C6B311-1E47-4207-AA27-88EB6B7BEE6A}" srcOrd="0" destOrd="0" parTransId="{438CC585-16E6-4DBD-A607-2DF8A99020C9}" sibTransId="{88048C32-E3BF-4DB3-8F56-C6D533396621}"/>
    <dgm:cxn modelId="{A1A9D5B1-3D68-4E6E-969B-B8396AE53604}" type="presOf" srcId="{7F65198F-A9B1-4E46-84FC-1975D1212630}" destId="{7C1B1837-B416-487D-AB7A-08D5142FB5E8}" srcOrd="1" destOrd="0" presId="urn:microsoft.com/office/officeart/2005/8/layout/orgChart1"/>
    <dgm:cxn modelId="{4B0505F0-C01E-4449-994E-77A6E295AFBA}" type="presOf" srcId="{D74042F5-BBF5-4AEE-A6C5-DA1E8354CD7A}" destId="{FFC09A2B-37FA-4776-B237-523861D7F3F4}" srcOrd="0" destOrd="0" presId="urn:microsoft.com/office/officeart/2005/8/layout/orgChart1"/>
    <dgm:cxn modelId="{AC0FFED5-D7C7-4381-9755-145A6A09C462}" srcId="{75A5E64A-71BA-474B-925D-A1BEC83ABBA9}" destId="{455B39E6-9AC5-431D-86C5-3CFF74D161DD}" srcOrd="2" destOrd="0" parTransId="{FCC135C1-F314-4365-9091-A03FF3D24B2B}" sibTransId="{1A26FE3B-EADE-4256-A228-EDEDBCBE703D}"/>
    <dgm:cxn modelId="{C252215E-4857-4069-9A23-DB097D803910}" type="presOf" srcId="{1E4134F0-5F39-4F46-994C-736D4B9C2427}" destId="{633C1755-B4D5-4C54-A299-1478C0BB619D}" srcOrd="0" destOrd="0" presId="urn:microsoft.com/office/officeart/2005/8/layout/orgChart1"/>
    <dgm:cxn modelId="{93D68BE8-E61D-43CC-9D3C-DB4DDC34E284}" type="presOf" srcId="{BF10B033-4748-47A3-8C4A-D42C22EB34B5}" destId="{ACCC7021-354F-48A2-AAEE-87167345316B}" srcOrd="0" destOrd="0" presId="urn:microsoft.com/office/officeart/2005/8/layout/orgChart1"/>
    <dgm:cxn modelId="{78AAE3E1-F4E4-40C8-AE71-D561772041F7}" srcId="{DE7B8B43-E129-466B-9272-08A7FC6B4B33}" destId="{75A5E64A-71BA-474B-925D-A1BEC83ABBA9}" srcOrd="0" destOrd="0" parTransId="{58D4A692-5348-4FC8-AB51-16D3DF543D75}" sibTransId="{93FB629F-E376-492E-B841-19BD6C6BCF6A}"/>
    <dgm:cxn modelId="{18D84F32-B986-46ED-84DB-8713974C6777}" type="presOf" srcId="{5CE6DB05-48AB-4633-85DB-472BB4A65413}" destId="{B4612C47-B064-4033-A2E0-55101D49F584}" srcOrd="1" destOrd="0" presId="urn:microsoft.com/office/officeart/2005/8/layout/orgChart1"/>
    <dgm:cxn modelId="{176590A0-AC69-445D-8F70-4F0DC58A7509}" type="presOf" srcId="{455B39E6-9AC5-431D-86C5-3CFF74D161DD}" destId="{7120A993-6769-4961-8E54-93E5B9899D10}" srcOrd="0" destOrd="0" presId="urn:microsoft.com/office/officeart/2005/8/layout/orgChart1"/>
    <dgm:cxn modelId="{C2068CC2-AA1B-4919-8A29-BA85C9EB2D77}" srcId="{DE7B8B43-E129-466B-9272-08A7FC6B4B33}" destId="{5CE6DB05-48AB-4633-85DB-472BB4A65413}" srcOrd="1" destOrd="0" parTransId="{B0305839-BD32-45AE-BF4A-42E9749A8D91}" sibTransId="{46994569-F99F-4353-9922-CCE7B04B7D04}"/>
    <dgm:cxn modelId="{8846B723-23E7-4B65-A761-4C7220311AB7}" srcId="{7F65198F-A9B1-4E46-84FC-1975D1212630}" destId="{1E4134F0-5F39-4F46-994C-736D4B9C2427}" srcOrd="0" destOrd="0" parTransId="{5E88A529-589A-4356-962D-E0FC3B781974}" sibTransId="{36D20C5A-EBFF-446B-9A08-DF9B9707FB54}"/>
    <dgm:cxn modelId="{3CB98F23-AA66-400D-9BEF-3BAB5BF5E874}" type="presOf" srcId="{23C6B311-1E47-4207-AA27-88EB6B7BEE6A}" destId="{0249BC52-A170-48D7-BD1D-B8B270E6A315}" srcOrd="0" destOrd="0" presId="urn:microsoft.com/office/officeart/2005/8/layout/orgChart1"/>
    <dgm:cxn modelId="{D142CC1D-285F-46A6-914C-348E953F98FA}" type="presOf" srcId="{1E4134F0-5F39-4F46-994C-736D4B9C2427}" destId="{0BE94017-D3BC-49DF-B55D-CA44E3FD909E}" srcOrd="1" destOrd="0" presId="urn:microsoft.com/office/officeart/2005/8/layout/orgChart1"/>
    <dgm:cxn modelId="{26407562-E574-40A6-A4A0-1CA999AE9FC6}" type="presOf" srcId="{129422B7-5DDA-412F-A4D4-430D2BE98347}" destId="{155B3040-1C46-4214-B55B-304F888233C5}" srcOrd="0" destOrd="0" presId="urn:microsoft.com/office/officeart/2005/8/layout/orgChart1"/>
    <dgm:cxn modelId="{D7274FBF-1145-4F0A-9E67-F4B32CCEFC68}" type="presOf" srcId="{F0147CB0-21E8-4478-B64C-43C62A70BFA5}" destId="{EEFAD277-11A3-44E9-BCDE-39C25652D7BA}" srcOrd="1" destOrd="0" presId="urn:microsoft.com/office/officeart/2005/8/layout/orgChart1"/>
    <dgm:cxn modelId="{A09D6C08-C1CC-4ECA-A6C1-13D9EA39077A}" type="presOf" srcId="{23C6B311-1E47-4207-AA27-88EB6B7BEE6A}" destId="{7C8D7F4A-EBA1-470A-BB69-6FA93DD674DE}" srcOrd="1" destOrd="0" presId="urn:microsoft.com/office/officeart/2005/8/layout/orgChart1"/>
    <dgm:cxn modelId="{F11C59CC-AFC6-4BF3-854F-6DACD5A97C5C}" srcId="{75A5E64A-71BA-474B-925D-A1BEC83ABBA9}" destId="{F6201A86-6D57-48AE-81AC-9C84041D4DA8}" srcOrd="1" destOrd="0" parTransId="{34C222AC-393B-422A-AFA8-BA631F8F82C2}" sibTransId="{00A080C4-6868-473D-8564-C5646C1A2674}"/>
    <dgm:cxn modelId="{3FDD66CC-B3AC-4D38-850A-1D393A6CED8F}" type="presOf" srcId="{F0147CB0-21E8-4478-B64C-43C62A70BFA5}" destId="{4D97ACC7-1C58-4060-93B3-CD82C8E822B8}" srcOrd="0" destOrd="0" presId="urn:microsoft.com/office/officeart/2005/8/layout/orgChart1"/>
    <dgm:cxn modelId="{F834F291-FA37-4367-8927-FDFB75FD013C}" type="presOf" srcId="{75A5E64A-71BA-474B-925D-A1BEC83ABBA9}" destId="{0BDE1743-8DEB-4B44-ACF8-B74885BDE01B}" srcOrd="1" destOrd="0" presId="urn:microsoft.com/office/officeart/2005/8/layout/orgChart1"/>
    <dgm:cxn modelId="{85F8C300-EE38-450B-97DD-8098C339A8BE}" type="presOf" srcId="{455B39E6-9AC5-431D-86C5-3CFF74D161DD}" destId="{C595FC63-0972-4DB1-8A24-5FCD7488CFF7}" srcOrd="1" destOrd="0" presId="urn:microsoft.com/office/officeart/2005/8/layout/orgChart1"/>
    <dgm:cxn modelId="{1D992EE4-B537-4DDC-BB4C-515910C84FFD}" srcId="{790371A1-670D-4D89-9E7D-194430F62260}" destId="{DE7B8B43-E129-466B-9272-08A7FC6B4B33}" srcOrd="0" destOrd="0" parTransId="{41532514-E2EE-4716-BCC4-6EB932445AA6}" sibTransId="{B969AC1D-78D6-480E-AE21-18646FE88FC4}"/>
    <dgm:cxn modelId="{20D79C07-7986-4D78-B411-465AB9809827}" srcId="{DE7B8B43-E129-466B-9272-08A7FC6B4B33}" destId="{7F65198F-A9B1-4E46-84FC-1975D1212630}" srcOrd="2" destOrd="0" parTransId="{57BFB4C8-814B-4467-96DE-75005AA9AAEC}" sibTransId="{FF8CE594-7E39-42F1-A66B-0DD74AF0FED3}"/>
    <dgm:cxn modelId="{4053766C-A088-4541-A5E6-86A3B3400102}" type="presOf" srcId="{438CC585-16E6-4DBD-A607-2DF8A99020C9}" destId="{EAC6AEFF-309C-40B8-99CD-AE30638CBB91}" srcOrd="0" destOrd="0" presId="urn:microsoft.com/office/officeart/2005/8/layout/orgChart1"/>
    <dgm:cxn modelId="{76192865-921A-4B69-8473-80C059303D3D}" srcId="{5CE6DB05-48AB-4633-85DB-472BB4A65413}" destId="{7CA89769-A1B5-4346-AE68-10BEC685A349}" srcOrd="0" destOrd="0" parTransId="{D74042F5-BBF5-4AEE-A6C5-DA1E8354CD7A}" sibTransId="{5AF78F18-52E5-47BC-B70C-8FC2EEE0AAA6}"/>
    <dgm:cxn modelId="{B36B9AE2-4AD5-45A8-9E44-FAB5E9874DF6}" type="presOf" srcId="{B0305839-BD32-45AE-BF4A-42E9749A8D91}" destId="{5194DC3E-57DF-4042-8119-3063C778469C}" srcOrd="0" destOrd="0" presId="urn:microsoft.com/office/officeart/2005/8/layout/orgChart1"/>
    <dgm:cxn modelId="{391877F9-B92E-46DD-9A83-91576E7A3841}" type="presOf" srcId="{DE7B8B43-E129-466B-9272-08A7FC6B4B33}" destId="{64499501-0EF8-40A9-8A8A-E3FC30E01312}" srcOrd="1" destOrd="0" presId="urn:microsoft.com/office/officeart/2005/8/layout/orgChart1"/>
    <dgm:cxn modelId="{704A5F6C-CF30-4109-AA1F-1A23354E2A1D}" type="presParOf" srcId="{E58A37C0-D350-4AD2-83D7-45E4A9B733E6}" destId="{162E5117-5FAB-4366-803A-825B68A8A159}" srcOrd="0" destOrd="0" presId="urn:microsoft.com/office/officeart/2005/8/layout/orgChart1"/>
    <dgm:cxn modelId="{E8DCF1AF-DA18-4E1C-9067-B10217D22E94}" type="presParOf" srcId="{162E5117-5FAB-4366-803A-825B68A8A159}" destId="{6351D70F-F19E-4DCC-9FBD-A75D413AC78A}" srcOrd="0" destOrd="0" presId="urn:microsoft.com/office/officeart/2005/8/layout/orgChart1"/>
    <dgm:cxn modelId="{5E8059FD-B61C-4E81-9A7C-96BFEC449742}" type="presParOf" srcId="{6351D70F-F19E-4DCC-9FBD-A75D413AC78A}" destId="{4C5EFD55-22FF-4B9F-BB99-605C8EC126AA}" srcOrd="0" destOrd="0" presId="urn:microsoft.com/office/officeart/2005/8/layout/orgChart1"/>
    <dgm:cxn modelId="{F645A7CD-34B6-4005-ADE2-DF32954334FC}" type="presParOf" srcId="{6351D70F-F19E-4DCC-9FBD-A75D413AC78A}" destId="{64499501-0EF8-40A9-8A8A-E3FC30E01312}" srcOrd="1" destOrd="0" presId="urn:microsoft.com/office/officeart/2005/8/layout/orgChart1"/>
    <dgm:cxn modelId="{FFC6FBF0-0930-405F-9A2A-9DE929528427}" type="presParOf" srcId="{162E5117-5FAB-4366-803A-825B68A8A159}" destId="{85DAF535-BDAA-4862-883E-2F6A7F8CAAF4}" srcOrd="1" destOrd="0" presId="urn:microsoft.com/office/officeart/2005/8/layout/orgChart1"/>
    <dgm:cxn modelId="{A29C49AD-29FA-49BC-8D58-2C533EA8417B}" type="presParOf" srcId="{85DAF535-BDAA-4862-883E-2F6A7F8CAAF4}" destId="{6E2C703A-75D5-4CC1-A631-7CD075CCAD34}" srcOrd="0" destOrd="0" presId="urn:microsoft.com/office/officeart/2005/8/layout/orgChart1"/>
    <dgm:cxn modelId="{5485860F-3271-4DD4-8EBD-372AF5D52B7E}" type="presParOf" srcId="{85DAF535-BDAA-4862-883E-2F6A7F8CAAF4}" destId="{40C9F341-E5EA-4F36-B8C7-D53D9C977361}" srcOrd="1" destOrd="0" presId="urn:microsoft.com/office/officeart/2005/8/layout/orgChart1"/>
    <dgm:cxn modelId="{A523F37F-843D-4256-A9EA-B1DE82728FB4}" type="presParOf" srcId="{40C9F341-E5EA-4F36-B8C7-D53D9C977361}" destId="{4F18EB14-15AA-4676-8848-075794913299}" srcOrd="0" destOrd="0" presId="urn:microsoft.com/office/officeart/2005/8/layout/orgChart1"/>
    <dgm:cxn modelId="{CFC35B93-C305-4AB5-AF57-6087362CC783}" type="presParOf" srcId="{4F18EB14-15AA-4676-8848-075794913299}" destId="{96FBD8FC-773C-4519-BE55-2C9B7E2812B6}" srcOrd="0" destOrd="0" presId="urn:microsoft.com/office/officeart/2005/8/layout/orgChart1"/>
    <dgm:cxn modelId="{BD6B3C66-AE6B-4A96-92BC-AA5A0BB53B49}" type="presParOf" srcId="{4F18EB14-15AA-4676-8848-075794913299}" destId="{0BDE1743-8DEB-4B44-ACF8-B74885BDE01B}" srcOrd="1" destOrd="0" presId="urn:microsoft.com/office/officeart/2005/8/layout/orgChart1"/>
    <dgm:cxn modelId="{2BFB964C-C7A9-42E6-A315-499943E82005}" type="presParOf" srcId="{40C9F341-E5EA-4F36-B8C7-D53D9C977361}" destId="{CB90DD96-28DA-4233-B89E-FB7C3982886E}" srcOrd="1" destOrd="0" presId="urn:microsoft.com/office/officeart/2005/8/layout/orgChart1"/>
    <dgm:cxn modelId="{90EDB177-5D9B-420D-8FD6-5693D0528EE2}" type="presParOf" srcId="{CB90DD96-28DA-4233-B89E-FB7C3982886E}" destId="{ACCC7021-354F-48A2-AAEE-87167345316B}" srcOrd="0" destOrd="0" presId="urn:microsoft.com/office/officeart/2005/8/layout/orgChart1"/>
    <dgm:cxn modelId="{D11179B8-7DAA-47A6-A68A-CC77A0B2C2E7}" type="presParOf" srcId="{CB90DD96-28DA-4233-B89E-FB7C3982886E}" destId="{E9077315-9A90-414A-87E4-01EF7930E034}" srcOrd="1" destOrd="0" presId="urn:microsoft.com/office/officeart/2005/8/layout/orgChart1"/>
    <dgm:cxn modelId="{55F7B9FE-43BD-4936-88A1-00F94D2025FE}" type="presParOf" srcId="{E9077315-9A90-414A-87E4-01EF7930E034}" destId="{9B3C4360-90B3-4388-B2A6-75437E5FDCFB}" srcOrd="0" destOrd="0" presId="urn:microsoft.com/office/officeart/2005/8/layout/orgChart1"/>
    <dgm:cxn modelId="{ADAC61CC-1C3F-4530-A68A-73FA06DFB833}" type="presParOf" srcId="{9B3C4360-90B3-4388-B2A6-75437E5FDCFB}" destId="{155B3040-1C46-4214-B55B-304F888233C5}" srcOrd="0" destOrd="0" presId="urn:microsoft.com/office/officeart/2005/8/layout/orgChart1"/>
    <dgm:cxn modelId="{BFEBCD84-D6FB-4CA5-BFE4-D4DDB9B345F5}" type="presParOf" srcId="{9B3C4360-90B3-4388-B2A6-75437E5FDCFB}" destId="{67018226-7AE7-425C-856A-485EFCB40771}" srcOrd="1" destOrd="0" presId="urn:microsoft.com/office/officeart/2005/8/layout/orgChart1"/>
    <dgm:cxn modelId="{DC575081-315F-4E0B-8FE5-CAB0EAD12BDB}" type="presParOf" srcId="{E9077315-9A90-414A-87E4-01EF7930E034}" destId="{E6022E52-D1F0-459C-8777-1D16137AFC9A}" srcOrd="1" destOrd="0" presId="urn:microsoft.com/office/officeart/2005/8/layout/orgChart1"/>
    <dgm:cxn modelId="{6FA8A04C-E523-42E6-A338-B874DE432156}" type="presParOf" srcId="{E9077315-9A90-414A-87E4-01EF7930E034}" destId="{BB17732E-D7A5-4F88-8735-45EC6BBF417B}" srcOrd="2" destOrd="0" presId="urn:microsoft.com/office/officeart/2005/8/layout/orgChart1"/>
    <dgm:cxn modelId="{32EC6488-67B7-4679-B425-4AAFA234D818}" type="presParOf" srcId="{CB90DD96-28DA-4233-B89E-FB7C3982886E}" destId="{8274E461-5DCD-4CAA-B9CD-FA86031E40E3}" srcOrd="2" destOrd="0" presId="urn:microsoft.com/office/officeart/2005/8/layout/orgChart1"/>
    <dgm:cxn modelId="{4D7598B1-11F1-4233-B30A-D4C4FB6E9F2D}" type="presParOf" srcId="{CB90DD96-28DA-4233-B89E-FB7C3982886E}" destId="{F9C3FE88-A710-4D51-AA58-FF1772E60ED8}" srcOrd="3" destOrd="0" presId="urn:microsoft.com/office/officeart/2005/8/layout/orgChart1"/>
    <dgm:cxn modelId="{2B201907-9C33-4FE7-B35C-E14A2367CDE4}" type="presParOf" srcId="{F9C3FE88-A710-4D51-AA58-FF1772E60ED8}" destId="{AE620071-F6E4-4883-9BD9-1CC15098EE61}" srcOrd="0" destOrd="0" presId="urn:microsoft.com/office/officeart/2005/8/layout/orgChart1"/>
    <dgm:cxn modelId="{248833A0-93CA-4256-A775-A84721C30AA5}" type="presParOf" srcId="{AE620071-F6E4-4883-9BD9-1CC15098EE61}" destId="{6CBB4BE3-CE72-41F9-9370-EE58E3C333D6}" srcOrd="0" destOrd="0" presId="urn:microsoft.com/office/officeart/2005/8/layout/orgChart1"/>
    <dgm:cxn modelId="{AA45ACBB-10C4-45C7-BA57-44BD38FFB2F5}" type="presParOf" srcId="{AE620071-F6E4-4883-9BD9-1CC15098EE61}" destId="{53941E51-115C-40FE-98DD-800CF8DA240E}" srcOrd="1" destOrd="0" presId="urn:microsoft.com/office/officeart/2005/8/layout/orgChart1"/>
    <dgm:cxn modelId="{F4D04FA8-C72D-4FC7-BB11-3A9ECA5A8DBE}" type="presParOf" srcId="{F9C3FE88-A710-4D51-AA58-FF1772E60ED8}" destId="{2F7E541A-22A6-460E-AE36-135781D75A68}" srcOrd="1" destOrd="0" presId="urn:microsoft.com/office/officeart/2005/8/layout/orgChart1"/>
    <dgm:cxn modelId="{8A0F5349-B0DE-45B5-A811-251215D4563B}" type="presParOf" srcId="{F9C3FE88-A710-4D51-AA58-FF1772E60ED8}" destId="{385E42DC-093A-41CD-A844-6D0A2B62E777}" srcOrd="2" destOrd="0" presId="urn:microsoft.com/office/officeart/2005/8/layout/orgChart1"/>
    <dgm:cxn modelId="{935F5B59-565A-4782-83CE-BB53D03AF723}" type="presParOf" srcId="{CB90DD96-28DA-4233-B89E-FB7C3982886E}" destId="{3D65E3E6-7136-4278-948C-DBB35D098BAA}" srcOrd="4" destOrd="0" presId="urn:microsoft.com/office/officeart/2005/8/layout/orgChart1"/>
    <dgm:cxn modelId="{83C9D249-B9FE-4A77-9B85-9D2397D1401D}" type="presParOf" srcId="{CB90DD96-28DA-4233-B89E-FB7C3982886E}" destId="{833CDA5A-D49A-4089-B579-8BB41F9F504B}" srcOrd="5" destOrd="0" presId="urn:microsoft.com/office/officeart/2005/8/layout/orgChart1"/>
    <dgm:cxn modelId="{0D82731F-6534-44CD-9B5C-FD7FF8BDE650}" type="presParOf" srcId="{833CDA5A-D49A-4089-B579-8BB41F9F504B}" destId="{48668E29-59ED-4FF7-AAD2-08547AA32413}" srcOrd="0" destOrd="0" presId="urn:microsoft.com/office/officeart/2005/8/layout/orgChart1"/>
    <dgm:cxn modelId="{BBAC88B2-AB85-47F3-AEBF-E2A37B48C0A5}" type="presParOf" srcId="{48668E29-59ED-4FF7-AAD2-08547AA32413}" destId="{7120A993-6769-4961-8E54-93E5B9899D10}" srcOrd="0" destOrd="0" presId="urn:microsoft.com/office/officeart/2005/8/layout/orgChart1"/>
    <dgm:cxn modelId="{A94CA40A-287E-4C51-B5A4-851208A6C955}" type="presParOf" srcId="{48668E29-59ED-4FF7-AAD2-08547AA32413}" destId="{C595FC63-0972-4DB1-8A24-5FCD7488CFF7}" srcOrd="1" destOrd="0" presId="urn:microsoft.com/office/officeart/2005/8/layout/orgChart1"/>
    <dgm:cxn modelId="{C41208FA-CAA4-413C-A0C8-737AC34725E2}" type="presParOf" srcId="{833CDA5A-D49A-4089-B579-8BB41F9F504B}" destId="{14B76BDC-88DB-4A0E-BD8E-5F8FB9292021}" srcOrd="1" destOrd="0" presId="urn:microsoft.com/office/officeart/2005/8/layout/orgChart1"/>
    <dgm:cxn modelId="{E41853BF-5D38-48B2-9EAB-6F8EE4BD5379}" type="presParOf" srcId="{833CDA5A-D49A-4089-B579-8BB41F9F504B}" destId="{9E354B92-17CE-49C1-B2E1-9C1C8E394004}" srcOrd="2" destOrd="0" presId="urn:microsoft.com/office/officeart/2005/8/layout/orgChart1"/>
    <dgm:cxn modelId="{D78651B6-437C-4082-8517-F36323A8AF66}" type="presParOf" srcId="{40C9F341-E5EA-4F36-B8C7-D53D9C977361}" destId="{AC8EA126-85C8-4B7F-90A3-940D31636C6D}" srcOrd="2" destOrd="0" presId="urn:microsoft.com/office/officeart/2005/8/layout/orgChart1"/>
    <dgm:cxn modelId="{D351DC0C-4058-4111-99D7-E5DC7244F306}" type="presParOf" srcId="{85DAF535-BDAA-4862-883E-2F6A7F8CAAF4}" destId="{5194DC3E-57DF-4042-8119-3063C778469C}" srcOrd="2" destOrd="0" presId="urn:microsoft.com/office/officeart/2005/8/layout/orgChart1"/>
    <dgm:cxn modelId="{1E5343EB-8E88-44A3-9E53-500D696EEAF1}" type="presParOf" srcId="{85DAF535-BDAA-4862-883E-2F6A7F8CAAF4}" destId="{4516AFD0-9FC4-4A68-87F2-80CE0872FDA2}" srcOrd="3" destOrd="0" presId="urn:microsoft.com/office/officeart/2005/8/layout/orgChart1"/>
    <dgm:cxn modelId="{3A884092-A9C2-4F2B-9547-5DFE159F254E}" type="presParOf" srcId="{4516AFD0-9FC4-4A68-87F2-80CE0872FDA2}" destId="{108A0757-762F-4852-9ED0-D862EC0669DF}" srcOrd="0" destOrd="0" presId="urn:microsoft.com/office/officeart/2005/8/layout/orgChart1"/>
    <dgm:cxn modelId="{BD1859FE-384F-4AF4-9289-546498A191E1}" type="presParOf" srcId="{108A0757-762F-4852-9ED0-D862EC0669DF}" destId="{932F5A4C-F87C-4733-AFA3-A17641FDF2B8}" srcOrd="0" destOrd="0" presId="urn:microsoft.com/office/officeart/2005/8/layout/orgChart1"/>
    <dgm:cxn modelId="{8BF7331F-0E33-4071-A58A-DB7C318B8FA1}" type="presParOf" srcId="{108A0757-762F-4852-9ED0-D862EC0669DF}" destId="{B4612C47-B064-4033-A2E0-55101D49F584}" srcOrd="1" destOrd="0" presId="urn:microsoft.com/office/officeart/2005/8/layout/orgChart1"/>
    <dgm:cxn modelId="{FCD91672-0612-4A40-9BFA-E6CC20B1BA31}" type="presParOf" srcId="{4516AFD0-9FC4-4A68-87F2-80CE0872FDA2}" destId="{85429C78-8D1C-4947-B6C8-C756FCBF37D3}" srcOrd="1" destOrd="0" presId="urn:microsoft.com/office/officeart/2005/8/layout/orgChart1"/>
    <dgm:cxn modelId="{DAACB1E1-96A6-41C1-99CF-94B08B67329B}" type="presParOf" srcId="{85429C78-8D1C-4947-B6C8-C756FCBF37D3}" destId="{FFC09A2B-37FA-4776-B237-523861D7F3F4}" srcOrd="0" destOrd="0" presId="urn:microsoft.com/office/officeart/2005/8/layout/orgChart1"/>
    <dgm:cxn modelId="{B02B8E36-AE52-40E0-A949-6A22F233E0D2}" type="presParOf" srcId="{85429C78-8D1C-4947-B6C8-C756FCBF37D3}" destId="{D5B75C31-880E-45D5-B4D1-B4C23A69AB33}" srcOrd="1" destOrd="0" presId="urn:microsoft.com/office/officeart/2005/8/layout/orgChart1"/>
    <dgm:cxn modelId="{6198652B-EA2B-4CD6-85FE-18163D6469F2}" type="presParOf" srcId="{D5B75C31-880E-45D5-B4D1-B4C23A69AB33}" destId="{558A5A15-01B9-41D4-91E7-F876B999EFA2}" srcOrd="0" destOrd="0" presId="urn:microsoft.com/office/officeart/2005/8/layout/orgChart1"/>
    <dgm:cxn modelId="{9AFDC286-D760-428E-BA5E-5DFEED6EE111}" type="presParOf" srcId="{558A5A15-01B9-41D4-91E7-F876B999EFA2}" destId="{5044DFEB-95B6-4CD6-9A64-C14062F4DA03}" srcOrd="0" destOrd="0" presId="urn:microsoft.com/office/officeart/2005/8/layout/orgChart1"/>
    <dgm:cxn modelId="{8FC8196C-E18D-4DCB-A80B-8B42DC77DB6F}" type="presParOf" srcId="{558A5A15-01B9-41D4-91E7-F876B999EFA2}" destId="{A6B94108-7C62-4554-A82D-B6DFA2F788B8}" srcOrd="1" destOrd="0" presId="urn:microsoft.com/office/officeart/2005/8/layout/orgChart1"/>
    <dgm:cxn modelId="{367F60E6-E821-4185-AD9F-DDFA7792B0E7}" type="presParOf" srcId="{D5B75C31-880E-45D5-B4D1-B4C23A69AB33}" destId="{78DCA4DF-F123-4AE0-B233-0B8770741F2E}" srcOrd="1" destOrd="0" presId="urn:microsoft.com/office/officeart/2005/8/layout/orgChart1"/>
    <dgm:cxn modelId="{AB9806AB-A1BB-4A1C-B5BF-393183C56B78}" type="presParOf" srcId="{D5B75C31-880E-45D5-B4D1-B4C23A69AB33}" destId="{0A8B2508-7183-4136-9A81-22890B7E0190}" srcOrd="2" destOrd="0" presId="urn:microsoft.com/office/officeart/2005/8/layout/orgChart1"/>
    <dgm:cxn modelId="{E3F180BD-56E8-47FD-AE2C-5303159A536F}" type="presParOf" srcId="{4516AFD0-9FC4-4A68-87F2-80CE0872FDA2}" destId="{D75BFE80-1599-4F7E-9440-490C19F3FFFE}" srcOrd="2" destOrd="0" presId="urn:microsoft.com/office/officeart/2005/8/layout/orgChart1"/>
    <dgm:cxn modelId="{90B32D08-8548-403E-AC30-92BC5705390D}" type="presParOf" srcId="{85DAF535-BDAA-4862-883E-2F6A7F8CAAF4}" destId="{0019DC6B-88B9-4463-BB1B-80DFD5F1EC3F}" srcOrd="4" destOrd="0" presId="urn:microsoft.com/office/officeart/2005/8/layout/orgChart1"/>
    <dgm:cxn modelId="{4A12CC61-8F9D-4387-B5A6-6033DCFE0E7E}" type="presParOf" srcId="{85DAF535-BDAA-4862-883E-2F6A7F8CAAF4}" destId="{CAAE9817-9A54-4838-8690-0166B698E5EF}" srcOrd="5" destOrd="0" presId="urn:microsoft.com/office/officeart/2005/8/layout/orgChart1"/>
    <dgm:cxn modelId="{8E1EC9DE-AB4F-4A50-8B35-1B7CF5E0393C}" type="presParOf" srcId="{CAAE9817-9A54-4838-8690-0166B698E5EF}" destId="{0160EBF4-441F-4C70-BC64-0B7FAD94B736}" srcOrd="0" destOrd="0" presId="urn:microsoft.com/office/officeart/2005/8/layout/orgChart1"/>
    <dgm:cxn modelId="{4E3BB171-B660-410A-8C3B-83FBCEF94749}" type="presParOf" srcId="{0160EBF4-441F-4C70-BC64-0B7FAD94B736}" destId="{A15BA8AA-7678-48EB-BB27-C13637127199}" srcOrd="0" destOrd="0" presId="urn:microsoft.com/office/officeart/2005/8/layout/orgChart1"/>
    <dgm:cxn modelId="{83862CC8-B901-42AD-AB3D-CFF384D0F6FD}" type="presParOf" srcId="{0160EBF4-441F-4C70-BC64-0B7FAD94B736}" destId="{7C1B1837-B416-487D-AB7A-08D5142FB5E8}" srcOrd="1" destOrd="0" presId="urn:microsoft.com/office/officeart/2005/8/layout/orgChart1"/>
    <dgm:cxn modelId="{F3F0E103-21C4-4ACB-B3DD-80CA6A398233}" type="presParOf" srcId="{CAAE9817-9A54-4838-8690-0166B698E5EF}" destId="{2B8A36AB-83A3-4843-A895-916C99B2171B}" srcOrd="1" destOrd="0" presId="urn:microsoft.com/office/officeart/2005/8/layout/orgChart1"/>
    <dgm:cxn modelId="{DFA283C9-BD50-45E7-9D33-BB6CD90DE982}" type="presParOf" srcId="{2B8A36AB-83A3-4843-A895-916C99B2171B}" destId="{8FC287AB-2CC0-44E6-8BA1-AB5D9BD08AF7}" srcOrd="0" destOrd="0" presId="urn:microsoft.com/office/officeart/2005/8/layout/orgChart1"/>
    <dgm:cxn modelId="{F980337D-B6C0-48BA-BBB2-4770CC7941F5}" type="presParOf" srcId="{2B8A36AB-83A3-4843-A895-916C99B2171B}" destId="{5226192F-83E7-4B8B-80B5-34ABB4EEE66A}" srcOrd="1" destOrd="0" presId="urn:microsoft.com/office/officeart/2005/8/layout/orgChart1"/>
    <dgm:cxn modelId="{1E5FCA8F-6A51-433B-BBA0-B94FE3F4DFB3}" type="presParOf" srcId="{5226192F-83E7-4B8B-80B5-34ABB4EEE66A}" destId="{BB002EA9-10E0-4A49-950C-17575AB447D4}" srcOrd="0" destOrd="0" presId="urn:microsoft.com/office/officeart/2005/8/layout/orgChart1"/>
    <dgm:cxn modelId="{5ED64655-6FA1-4EE9-A750-C0972566B0BC}" type="presParOf" srcId="{BB002EA9-10E0-4A49-950C-17575AB447D4}" destId="{633C1755-B4D5-4C54-A299-1478C0BB619D}" srcOrd="0" destOrd="0" presId="urn:microsoft.com/office/officeart/2005/8/layout/orgChart1"/>
    <dgm:cxn modelId="{580C27E1-570C-40CE-B98F-50CB508B7622}" type="presParOf" srcId="{BB002EA9-10E0-4A49-950C-17575AB447D4}" destId="{0BE94017-D3BC-49DF-B55D-CA44E3FD909E}" srcOrd="1" destOrd="0" presId="urn:microsoft.com/office/officeart/2005/8/layout/orgChart1"/>
    <dgm:cxn modelId="{259F4B95-B6BC-4731-BF6E-29430462FB00}" type="presParOf" srcId="{5226192F-83E7-4B8B-80B5-34ABB4EEE66A}" destId="{05549B0C-3488-4B66-8DDF-B60A62C45DE1}" srcOrd="1" destOrd="0" presId="urn:microsoft.com/office/officeart/2005/8/layout/orgChart1"/>
    <dgm:cxn modelId="{2B8D4F58-FE80-4674-B473-A64FF7D48F14}" type="presParOf" srcId="{05549B0C-3488-4B66-8DDF-B60A62C45DE1}" destId="{EAC6AEFF-309C-40B8-99CD-AE30638CBB91}" srcOrd="0" destOrd="0" presId="urn:microsoft.com/office/officeart/2005/8/layout/orgChart1"/>
    <dgm:cxn modelId="{7CEACAA4-84C8-4688-8642-E21AED040C46}" type="presParOf" srcId="{05549B0C-3488-4B66-8DDF-B60A62C45DE1}" destId="{4BA10A91-4747-4A90-8632-DC0F5A27E7C4}" srcOrd="1" destOrd="0" presId="urn:microsoft.com/office/officeart/2005/8/layout/orgChart1"/>
    <dgm:cxn modelId="{4220BE43-2E4A-4B66-9024-6FEDEFD743E0}" type="presParOf" srcId="{4BA10A91-4747-4A90-8632-DC0F5A27E7C4}" destId="{2D5C7240-E6CF-474D-BAF5-072A9D33C706}" srcOrd="0" destOrd="0" presId="urn:microsoft.com/office/officeart/2005/8/layout/orgChart1"/>
    <dgm:cxn modelId="{8738416A-D06E-4CA4-AFBC-123ED0406315}" type="presParOf" srcId="{2D5C7240-E6CF-474D-BAF5-072A9D33C706}" destId="{0249BC52-A170-48D7-BD1D-B8B270E6A315}" srcOrd="0" destOrd="0" presId="urn:microsoft.com/office/officeart/2005/8/layout/orgChart1"/>
    <dgm:cxn modelId="{95A38EED-8BD4-4A89-BDBF-BB3F82F5193F}" type="presParOf" srcId="{2D5C7240-E6CF-474D-BAF5-072A9D33C706}" destId="{7C8D7F4A-EBA1-470A-BB69-6FA93DD674DE}" srcOrd="1" destOrd="0" presId="urn:microsoft.com/office/officeart/2005/8/layout/orgChart1"/>
    <dgm:cxn modelId="{1199CB11-8884-492A-8302-125EA1617A19}" type="presParOf" srcId="{4BA10A91-4747-4A90-8632-DC0F5A27E7C4}" destId="{28BB54AB-BE0F-4D8B-9862-6B238A267C0B}" srcOrd="1" destOrd="0" presId="urn:microsoft.com/office/officeart/2005/8/layout/orgChart1"/>
    <dgm:cxn modelId="{265FD942-FF59-4845-8A9C-E354FC8E9AAB}" type="presParOf" srcId="{4BA10A91-4747-4A90-8632-DC0F5A27E7C4}" destId="{3D83D70A-3200-4FF9-AA86-E24CBF50E7BA}" srcOrd="2" destOrd="0" presId="urn:microsoft.com/office/officeart/2005/8/layout/orgChart1"/>
    <dgm:cxn modelId="{77946F83-E8A5-44FD-9F06-6CC38FC85E22}" type="presParOf" srcId="{5226192F-83E7-4B8B-80B5-34ABB4EEE66A}" destId="{728B7EB7-75F0-4100-A780-EE352B112C1E}" srcOrd="2" destOrd="0" presId="urn:microsoft.com/office/officeart/2005/8/layout/orgChart1"/>
    <dgm:cxn modelId="{B2DAB2E7-6554-479D-AF05-2C3AD0519BB8}" type="presParOf" srcId="{CAAE9817-9A54-4838-8690-0166B698E5EF}" destId="{542C5C23-9435-48D1-BBA2-B4B100B0E99A}" srcOrd="2" destOrd="0" presId="urn:microsoft.com/office/officeart/2005/8/layout/orgChart1"/>
    <dgm:cxn modelId="{65FF9549-2727-4B6F-A81D-EFFA8788EF9C}" type="presParOf" srcId="{162E5117-5FAB-4366-803A-825B68A8A159}" destId="{EE8B11F8-138F-45E5-B5AA-9E8BA5D60126}" srcOrd="2" destOrd="0" presId="urn:microsoft.com/office/officeart/2005/8/layout/orgChart1"/>
    <dgm:cxn modelId="{59042FDA-BD37-40C4-9BB0-0F691E24DC72}" type="presParOf" srcId="{E58A37C0-D350-4AD2-83D7-45E4A9B733E6}" destId="{04760F90-A565-409A-9E0D-FF3B7B6EA9AE}" srcOrd="1" destOrd="0" presId="urn:microsoft.com/office/officeart/2005/8/layout/orgChart1"/>
    <dgm:cxn modelId="{E0C83270-4E93-4386-AD33-EA2003089E41}" type="presParOf" srcId="{04760F90-A565-409A-9E0D-FF3B7B6EA9AE}" destId="{36382011-D768-4E8C-9B7F-917F7763EC2B}" srcOrd="0" destOrd="0" presId="urn:microsoft.com/office/officeart/2005/8/layout/orgChart1"/>
    <dgm:cxn modelId="{67EE9CEA-F57C-4350-A581-D761B476D19A}" type="presParOf" srcId="{36382011-D768-4E8C-9B7F-917F7763EC2B}" destId="{4D97ACC7-1C58-4060-93B3-CD82C8E822B8}" srcOrd="0" destOrd="0" presId="urn:microsoft.com/office/officeart/2005/8/layout/orgChart1"/>
    <dgm:cxn modelId="{30B2DA77-4E0A-4B3F-9EC4-CD7DB3DC826A}" type="presParOf" srcId="{36382011-D768-4E8C-9B7F-917F7763EC2B}" destId="{EEFAD277-11A3-44E9-BCDE-39C25652D7BA}" srcOrd="1" destOrd="0" presId="urn:microsoft.com/office/officeart/2005/8/layout/orgChart1"/>
    <dgm:cxn modelId="{CB39EA90-D6A1-4D49-896D-AE0F74B3B896}" type="presParOf" srcId="{04760F90-A565-409A-9E0D-FF3B7B6EA9AE}" destId="{BE157489-8400-4800-A9AC-44547BFA6D47}" srcOrd="1" destOrd="0" presId="urn:microsoft.com/office/officeart/2005/8/layout/orgChart1"/>
    <dgm:cxn modelId="{FA9DB221-1A26-4247-A17A-5942F5DBF63E}" type="presParOf" srcId="{04760F90-A565-409A-9E0D-FF3B7B6EA9AE}" destId="{4F64B659-C5A6-4911-B258-45C036B5D6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C6AEFF-309C-40B8-99CD-AE30638CBB91}">
      <dsp:nvSpPr>
        <dsp:cNvPr id="0" name=""/>
        <dsp:cNvSpPr/>
      </dsp:nvSpPr>
      <dsp:spPr>
        <a:xfrm>
          <a:off x="7773823" y="2977870"/>
          <a:ext cx="232481" cy="71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944"/>
              </a:lnTo>
              <a:lnTo>
                <a:pt x="232481" y="7129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287AB-2CC0-44E6-8BA1-AB5D9BD08AF7}">
      <dsp:nvSpPr>
        <dsp:cNvPr id="0" name=""/>
        <dsp:cNvSpPr/>
      </dsp:nvSpPr>
      <dsp:spPr>
        <a:xfrm>
          <a:off x="8348055" y="1877456"/>
          <a:ext cx="91440" cy="325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54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9DC6B-88B9-4463-BB1B-80DFD5F1EC3F}">
      <dsp:nvSpPr>
        <dsp:cNvPr id="0" name=""/>
        <dsp:cNvSpPr/>
      </dsp:nvSpPr>
      <dsp:spPr>
        <a:xfrm>
          <a:off x="5580744" y="777042"/>
          <a:ext cx="2813030" cy="325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737"/>
              </a:lnTo>
              <a:lnTo>
                <a:pt x="2813030" y="162737"/>
              </a:lnTo>
              <a:lnTo>
                <a:pt x="2813030" y="325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C09A2B-37FA-4776-B237-523861D7F3F4}">
      <dsp:nvSpPr>
        <dsp:cNvPr id="0" name=""/>
        <dsp:cNvSpPr/>
      </dsp:nvSpPr>
      <dsp:spPr>
        <a:xfrm>
          <a:off x="5511000" y="1877456"/>
          <a:ext cx="232481" cy="712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944"/>
              </a:lnTo>
              <a:lnTo>
                <a:pt x="232481" y="7129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4DC3E-57DF-4042-8119-3063C778469C}">
      <dsp:nvSpPr>
        <dsp:cNvPr id="0" name=""/>
        <dsp:cNvSpPr/>
      </dsp:nvSpPr>
      <dsp:spPr>
        <a:xfrm>
          <a:off x="5580744" y="777042"/>
          <a:ext cx="550207" cy="325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737"/>
              </a:lnTo>
              <a:lnTo>
                <a:pt x="550207" y="162737"/>
              </a:lnTo>
              <a:lnTo>
                <a:pt x="550207" y="325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5E3E6-7136-4278-948C-DBB35D098BAA}">
      <dsp:nvSpPr>
        <dsp:cNvPr id="0" name=""/>
        <dsp:cNvSpPr/>
      </dsp:nvSpPr>
      <dsp:spPr>
        <a:xfrm>
          <a:off x="2767714" y="1877456"/>
          <a:ext cx="1875353" cy="325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737"/>
              </a:lnTo>
              <a:lnTo>
                <a:pt x="1875353" y="162737"/>
              </a:lnTo>
              <a:lnTo>
                <a:pt x="1875353" y="3254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4E461-5DCD-4CAA-B9CD-FA86031E40E3}">
      <dsp:nvSpPr>
        <dsp:cNvPr id="0" name=""/>
        <dsp:cNvSpPr/>
      </dsp:nvSpPr>
      <dsp:spPr>
        <a:xfrm>
          <a:off x="2721994" y="1877456"/>
          <a:ext cx="91440" cy="325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54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C7021-354F-48A2-AAEE-87167345316B}">
      <dsp:nvSpPr>
        <dsp:cNvPr id="0" name=""/>
        <dsp:cNvSpPr/>
      </dsp:nvSpPr>
      <dsp:spPr>
        <a:xfrm>
          <a:off x="892361" y="1877456"/>
          <a:ext cx="1875353" cy="325474"/>
        </a:xfrm>
        <a:custGeom>
          <a:avLst/>
          <a:gdLst/>
          <a:ahLst/>
          <a:cxnLst/>
          <a:rect l="0" t="0" r="0" b="0"/>
          <a:pathLst>
            <a:path>
              <a:moveTo>
                <a:pt x="1875353" y="0"/>
              </a:moveTo>
              <a:lnTo>
                <a:pt x="1875353" y="162737"/>
              </a:lnTo>
              <a:lnTo>
                <a:pt x="0" y="162737"/>
              </a:lnTo>
              <a:lnTo>
                <a:pt x="0" y="3254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2C703A-75D5-4CC1-A631-7CD075CCAD34}">
      <dsp:nvSpPr>
        <dsp:cNvPr id="0" name=""/>
        <dsp:cNvSpPr/>
      </dsp:nvSpPr>
      <dsp:spPr>
        <a:xfrm>
          <a:off x="2767714" y="777042"/>
          <a:ext cx="2813030" cy="325474"/>
        </a:xfrm>
        <a:custGeom>
          <a:avLst/>
          <a:gdLst/>
          <a:ahLst/>
          <a:cxnLst/>
          <a:rect l="0" t="0" r="0" b="0"/>
          <a:pathLst>
            <a:path>
              <a:moveTo>
                <a:pt x="2813030" y="0"/>
              </a:moveTo>
              <a:lnTo>
                <a:pt x="2813030" y="162737"/>
              </a:lnTo>
              <a:lnTo>
                <a:pt x="0" y="162737"/>
              </a:lnTo>
              <a:lnTo>
                <a:pt x="0" y="325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EFD55-22FF-4B9F-BB99-605C8EC126AA}">
      <dsp:nvSpPr>
        <dsp:cNvPr id="0" name=""/>
        <dsp:cNvSpPr/>
      </dsp:nvSpPr>
      <dsp:spPr>
        <a:xfrm>
          <a:off x="4805805" y="2102"/>
          <a:ext cx="1549878" cy="774939"/>
        </a:xfrm>
        <a:prstGeom prst="rect">
          <a:avLst/>
        </a:prstGeom>
        <a:solidFill>
          <a:srgbClr val="4826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>
            <a:latin typeface="Aptos" panose="020B0004020202020204" pitchFamily="34" charset="0"/>
          </a:endParaRPr>
        </a:p>
      </dsp:txBody>
      <dsp:txXfrm>
        <a:off x="4805805" y="2102"/>
        <a:ext cx="1549878" cy="774939"/>
      </dsp:txXfrm>
    </dsp:sp>
    <dsp:sp modelId="{96FBD8FC-773C-4519-BE55-2C9B7E2812B6}">
      <dsp:nvSpPr>
        <dsp:cNvPr id="0" name=""/>
        <dsp:cNvSpPr/>
      </dsp:nvSpPr>
      <dsp:spPr>
        <a:xfrm>
          <a:off x="1992775" y="1102516"/>
          <a:ext cx="1549878" cy="774939"/>
        </a:xfrm>
        <a:prstGeom prst="rect">
          <a:avLst/>
        </a:prstGeom>
        <a:solidFill>
          <a:srgbClr val="009F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/>
        </a:p>
      </dsp:txBody>
      <dsp:txXfrm>
        <a:off x="1992775" y="1102516"/>
        <a:ext cx="1549878" cy="774939"/>
      </dsp:txXfrm>
    </dsp:sp>
    <dsp:sp modelId="{155B3040-1C46-4214-B55B-304F888233C5}">
      <dsp:nvSpPr>
        <dsp:cNvPr id="0" name=""/>
        <dsp:cNvSpPr/>
      </dsp:nvSpPr>
      <dsp:spPr>
        <a:xfrm>
          <a:off x="117421" y="2202930"/>
          <a:ext cx="1549878" cy="774939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>
            <a:solidFill>
              <a:schemeClr val="bg1"/>
            </a:solidFill>
          </a:endParaRPr>
        </a:p>
      </dsp:txBody>
      <dsp:txXfrm>
        <a:off x="117421" y="2202930"/>
        <a:ext cx="1549878" cy="774939"/>
      </dsp:txXfrm>
    </dsp:sp>
    <dsp:sp modelId="{6CBB4BE3-CE72-41F9-9370-EE58E3C333D6}">
      <dsp:nvSpPr>
        <dsp:cNvPr id="0" name=""/>
        <dsp:cNvSpPr/>
      </dsp:nvSpPr>
      <dsp:spPr>
        <a:xfrm>
          <a:off x="1992775" y="2202930"/>
          <a:ext cx="1549878" cy="774939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</a:t>
          </a:r>
          <a:r>
            <a:rPr lang="fr-FR" sz="1400" kern="1200" smtClean="0">
              <a:latin typeface="Aptos" panose="020B0004020202020204" pitchFamily="34" charset="0"/>
            </a:rPr>
            <a:t>Nom </a:t>
          </a:r>
          <a:r>
            <a:rPr lang="fr-FR" sz="1400" b="1" kern="1200" smtClean="0">
              <a:latin typeface="Aptos" panose="020B0004020202020204" pitchFamily="34" charset="0"/>
            </a:rPr>
            <a:t>Fonction</a:t>
          </a:r>
          <a:endParaRPr lang="fr-FR" sz="1400" kern="1200" dirty="0"/>
        </a:p>
      </dsp:txBody>
      <dsp:txXfrm>
        <a:off x="1992775" y="2202930"/>
        <a:ext cx="1549878" cy="774939"/>
      </dsp:txXfrm>
    </dsp:sp>
    <dsp:sp modelId="{7120A993-6769-4961-8E54-93E5B9899D10}">
      <dsp:nvSpPr>
        <dsp:cNvPr id="0" name=""/>
        <dsp:cNvSpPr/>
      </dsp:nvSpPr>
      <dsp:spPr>
        <a:xfrm>
          <a:off x="3868128" y="2202930"/>
          <a:ext cx="1549878" cy="774939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/>
        </a:p>
      </dsp:txBody>
      <dsp:txXfrm>
        <a:off x="3868128" y="2202930"/>
        <a:ext cx="1549878" cy="774939"/>
      </dsp:txXfrm>
    </dsp:sp>
    <dsp:sp modelId="{932F5A4C-F87C-4733-AFA3-A17641FDF2B8}">
      <dsp:nvSpPr>
        <dsp:cNvPr id="0" name=""/>
        <dsp:cNvSpPr/>
      </dsp:nvSpPr>
      <dsp:spPr>
        <a:xfrm>
          <a:off x="5356012" y="1102516"/>
          <a:ext cx="1549878" cy="774939"/>
        </a:xfrm>
        <a:prstGeom prst="rect">
          <a:avLst/>
        </a:prstGeom>
        <a:solidFill>
          <a:srgbClr val="009F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5356012" y="1102516"/>
        <a:ext cx="1549878" cy="774939"/>
      </dsp:txXfrm>
    </dsp:sp>
    <dsp:sp modelId="{5044DFEB-95B6-4CD6-9A64-C14062F4DA03}">
      <dsp:nvSpPr>
        <dsp:cNvPr id="0" name=""/>
        <dsp:cNvSpPr/>
      </dsp:nvSpPr>
      <dsp:spPr>
        <a:xfrm>
          <a:off x="5743482" y="2202930"/>
          <a:ext cx="1549878" cy="774939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5743482" y="2202930"/>
        <a:ext cx="1549878" cy="774939"/>
      </dsp:txXfrm>
    </dsp:sp>
    <dsp:sp modelId="{A15BA8AA-7678-48EB-BB27-C13637127199}">
      <dsp:nvSpPr>
        <dsp:cNvPr id="0" name=""/>
        <dsp:cNvSpPr/>
      </dsp:nvSpPr>
      <dsp:spPr>
        <a:xfrm>
          <a:off x="7618835" y="1102516"/>
          <a:ext cx="1549878" cy="774939"/>
        </a:xfrm>
        <a:prstGeom prst="rect">
          <a:avLst/>
        </a:prstGeom>
        <a:solidFill>
          <a:srgbClr val="009F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7618835" y="1102516"/>
        <a:ext cx="1549878" cy="774939"/>
      </dsp:txXfrm>
    </dsp:sp>
    <dsp:sp modelId="{633C1755-B4D5-4C54-A299-1478C0BB619D}">
      <dsp:nvSpPr>
        <dsp:cNvPr id="0" name=""/>
        <dsp:cNvSpPr/>
      </dsp:nvSpPr>
      <dsp:spPr>
        <a:xfrm>
          <a:off x="7618835" y="2202930"/>
          <a:ext cx="1549878" cy="774939"/>
        </a:xfrm>
        <a:prstGeom prst="rect">
          <a:avLst/>
        </a:prstGeom>
        <a:solidFill>
          <a:srgbClr val="E56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7618835" y="2202930"/>
        <a:ext cx="1549878" cy="774939"/>
      </dsp:txXfrm>
    </dsp:sp>
    <dsp:sp modelId="{0249BC52-A170-48D7-BD1D-B8B270E6A315}">
      <dsp:nvSpPr>
        <dsp:cNvPr id="0" name=""/>
        <dsp:cNvSpPr/>
      </dsp:nvSpPr>
      <dsp:spPr>
        <a:xfrm>
          <a:off x="8006305" y="3303344"/>
          <a:ext cx="1549878" cy="774939"/>
        </a:xfrm>
        <a:prstGeom prst="rect">
          <a:avLst/>
        </a:prstGeom>
        <a:solidFill>
          <a:srgbClr val="EE720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b="1" kern="1200" dirty="0">
            <a:latin typeface="Aptos" panose="020B0004020202020204" pitchFamily="34" charset="0"/>
          </a:endParaRPr>
        </a:p>
      </dsp:txBody>
      <dsp:txXfrm>
        <a:off x="8006305" y="3303344"/>
        <a:ext cx="1549878" cy="774939"/>
      </dsp:txXfrm>
    </dsp:sp>
    <dsp:sp modelId="{4D97ACC7-1C58-4060-93B3-CD82C8E822B8}">
      <dsp:nvSpPr>
        <dsp:cNvPr id="0" name=""/>
        <dsp:cNvSpPr/>
      </dsp:nvSpPr>
      <dsp:spPr>
        <a:xfrm>
          <a:off x="6696936" y="2102"/>
          <a:ext cx="1549878" cy="774939"/>
        </a:xfrm>
        <a:prstGeom prst="rect">
          <a:avLst/>
        </a:prstGeom>
        <a:solidFill>
          <a:srgbClr val="48268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latin typeface="Aptos" panose="020B0004020202020204" pitchFamily="34" charset="0"/>
            </a:rPr>
            <a:t>Prénom Nom </a:t>
          </a:r>
          <a:r>
            <a:rPr lang="fr-FR" sz="1400" b="1" kern="1200" dirty="0" smtClean="0">
              <a:latin typeface="Aptos" panose="020B0004020202020204" pitchFamily="34" charset="0"/>
            </a:rPr>
            <a:t>Fonction</a:t>
          </a:r>
          <a:endParaRPr lang="fr-FR" sz="1400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6696936" y="2102"/>
        <a:ext cx="1549878" cy="774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DA725-2D1C-4298-BD5E-0F3B87175152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3013"/>
            <a:ext cx="48466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E43F0-AB37-47AD-AC92-9CFE73714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590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personnaliser cet organigramme selon la configuration de vos équipes : 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Cliquez sur l’organigramme 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Effectuez les modifications depuis la fenêtre qui s’ouvre </a:t>
            </a:r>
          </a:p>
          <a:p>
            <a:pPr marL="228600" indent="-228600">
              <a:buAutoNum type="arabicPeriod"/>
            </a:pPr>
            <a:endParaRPr lang="fr-FR" baseline="0" dirty="0" smtClean="0"/>
          </a:p>
          <a:p>
            <a:pPr marL="0" indent="0">
              <a:buNone/>
            </a:pPr>
            <a:r>
              <a:rPr lang="fr-FR" baseline="0" dirty="0" smtClean="0"/>
              <a:t>Ajouter un collègue (de même niveau hiérarchique) : 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Sélectionnez la personne à qui ajouter un collègue depuis la fenêtre ouverte</a:t>
            </a:r>
          </a:p>
          <a:p>
            <a:pPr marL="228600" indent="-228600">
              <a:buAutoNum type="arabicPeriod"/>
            </a:pPr>
            <a:r>
              <a:rPr lang="fr-FR" baseline="0" dirty="0" smtClean="0"/>
              <a:t>Appuyez sur la touche Entrée</a:t>
            </a:r>
          </a:p>
          <a:p>
            <a:pPr marL="228600" indent="-228600">
              <a:buAutoNum type="arabicPeriod"/>
            </a:pPr>
            <a:endParaRPr lang="fr-FR" baseline="0" dirty="0" smtClean="0"/>
          </a:p>
          <a:p>
            <a:pPr marL="0" indent="0">
              <a:buNone/>
            </a:pPr>
            <a:r>
              <a:rPr lang="fr-FR" baseline="0" dirty="0" smtClean="0"/>
              <a:t>Ajouter un N-1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1. Sélectionnez la personne à qui ajouter un collègue depuis la fenêtre ouverte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2. Appuyez sur la touche Entrée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3. Appuyez sur la touche Tabulation (deux flèches)</a:t>
            </a:r>
          </a:p>
          <a:p>
            <a:pPr marL="0" indent="0">
              <a:buNone/>
            </a:pPr>
            <a:endParaRPr lang="fr-FR" baseline="0" dirty="0" smtClean="0"/>
          </a:p>
          <a:p>
            <a:pPr marL="0" indent="0">
              <a:buNone/>
            </a:pPr>
            <a:r>
              <a:rPr lang="fr-FR" baseline="0" dirty="0" smtClean="0"/>
              <a:t>Supprimer un élément : </a:t>
            </a:r>
          </a:p>
          <a:p>
            <a:pPr marL="0" indent="0">
              <a:buNone/>
            </a:pPr>
            <a:r>
              <a:rPr lang="fr-FR" baseline="0" dirty="0" smtClean="0"/>
              <a:t>1. </a:t>
            </a:r>
            <a:r>
              <a:rPr lang="fr-FR" baseline="0" smtClean="0"/>
              <a:t>Sélectionnez la case correspondante directement sur l’organigramme et supprimez-la</a:t>
            </a:r>
          </a:p>
          <a:p>
            <a:pPr marL="228600" indent="-228600"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E43F0-AB37-47AD-AC92-9CFE7371415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17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94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30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29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1AA5211-5C9E-911E-659A-4C80C0403D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8236">
            <a:off x="-1994537" y="-1018202"/>
            <a:ext cx="4347323" cy="307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1AA5211-5C9E-911E-659A-4C80C0403D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8236">
            <a:off x="-1994537" y="-1018202"/>
            <a:ext cx="4347323" cy="307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0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4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97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31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29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36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63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AA4B3-E33F-4A0D-832E-329521BF4C3E}" type="datetimeFigureOut">
              <a:rPr lang="fr-FR" smtClean="0"/>
              <a:t>18/06/2025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0DA1-0BB4-493D-9A07-62C9BE3B76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87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898291049"/>
              </p:ext>
            </p:extLst>
          </p:nvPr>
        </p:nvGraphicFramePr>
        <p:xfrm>
          <a:off x="116197" y="1957352"/>
          <a:ext cx="9673606" cy="4080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DF30189F-AAA8-2016-69C0-250810BF8C21}"/>
              </a:ext>
            </a:extLst>
          </p:cNvPr>
          <p:cNvSpPr txBox="1"/>
          <p:nvPr/>
        </p:nvSpPr>
        <p:spPr>
          <a:xfrm>
            <a:off x="0" y="876789"/>
            <a:ext cx="9906000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75" b="1" dirty="0" smtClean="0">
                <a:solidFill>
                  <a:srgbClr val="482683"/>
                </a:solidFill>
                <a:latin typeface="Wigrum Medium" panose="02000000000000000000" pitchFamily="50" charset="0"/>
              </a:rPr>
              <a:t>Nom de la direction / du service</a:t>
            </a:r>
            <a:endParaRPr lang="fr-FR" sz="2275" dirty="0">
              <a:solidFill>
                <a:srgbClr val="482683"/>
              </a:solidFill>
              <a:latin typeface="Wigrum Medium" panose="02000000000000000000" pitchFamily="50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379866" y="6229991"/>
            <a:ext cx="613300" cy="22879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F30189F-AAA8-2016-69C0-250810BF8C21}"/>
              </a:ext>
            </a:extLst>
          </p:cNvPr>
          <p:cNvSpPr txBox="1"/>
          <p:nvPr/>
        </p:nvSpPr>
        <p:spPr>
          <a:xfrm>
            <a:off x="276400" y="6283770"/>
            <a:ext cx="1410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rgbClr val="706F6F"/>
                </a:solidFill>
                <a:latin typeface="Aptos" panose="020B0004020202020204" pitchFamily="34" charset="0"/>
              </a:rPr>
              <a:t>Date :  </a:t>
            </a:r>
            <a:r>
              <a:rPr lang="fr-FR" sz="1000" i="1" dirty="0" smtClean="0">
                <a:solidFill>
                  <a:srgbClr val="706F6F"/>
                </a:solidFill>
                <a:latin typeface="Aptos" panose="020B0004020202020204" pitchFamily="34" charset="0"/>
              </a:rPr>
              <a:t>date/2025</a:t>
            </a:r>
            <a:endParaRPr lang="fr-FR" sz="1000" i="1" dirty="0">
              <a:solidFill>
                <a:srgbClr val="706F6F"/>
              </a:solidFill>
              <a:latin typeface="Aptos" panose="020B00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471" y="6173677"/>
            <a:ext cx="1587910" cy="43899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960" y="164239"/>
            <a:ext cx="2080032" cy="95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7C4855B11B644EA6D2D255A0400F85" ma:contentTypeVersion="14" ma:contentTypeDescription="Crée un document." ma:contentTypeScope="" ma:versionID="a1b27078abc2740a9d14739bc4c21ff5">
  <xsd:schema xmlns:xsd="http://www.w3.org/2001/XMLSchema" xmlns:xs="http://www.w3.org/2001/XMLSchema" xmlns:p="http://schemas.microsoft.com/office/2006/metadata/properties" xmlns:ns2="b7a9b581-8ad8-4c2e-ae27-83cfc6e0d1b2" xmlns:ns3="784e26c9-46f4-4551-8f0c-0fa75a4e81a5" targetNamespace="http://schemas.microsoft.com/office/2006/metadata/properties" ma:root="true" ma:fieldsID="18f83dc234ee19d010706fce05d5824e" ns2:_="" ns3:_="">
    <xsd:import namespace="b7a9b581-8ad8-4c2e-ae27-83cfc6e0d1b2"/>
    <xsd:import namespace="784e26c9-46f4-4551-8f0c-0fa75a4e81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9b581-8ad8-4c2e-ae27-83cfc6e0d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b2ac7f2e-21ae-4d09-858c-813ca457ea7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e26c9-46f4-4551-8f0c-0fa75a4e81a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87aaa06-479d-4bae-9dc9-8c175569c65c}" ma:internalName="TaxCatchAll" ma:showField="CatchAllData" ma:web="784e26c9-46f4-4551-8f0c-0fa75a4e81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4e26c9-46f4-4551-8f0c-0fa75a4e81a5" xsi:nil="true"/>
    <lcf76f155ced4ddcb4097134ff3c332f xmlns="b7a9b581-8ad8-4c2e-ae27-83cfc6e0d1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667236E-DDC3-47C8-94DE-DD3A0C1825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a9b581-8ad8-4c2e-ae27-83cfc6e0d1b2"/>
    <ds:schemaRef ds:uri="784e26c9-46f4-4551-8f0c-0fa75a4e81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3611EF-E339-4A25-9672-F73720F10B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3E2E46-8BC3-4A70-B617-A25DCB9AA97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b7a9b581-8ad8-4c2e-ae27-83cfc6e0d1b2"/>
    <ds:schemaRef ds:uri="http://schemas.microsoft.com/office/infopath/2007/PartnerControls"/>
    <ds:schemaRef ds:uri="784e26c9-46f4-4551-8f0c-0fa75a4e81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819</TotalTime>
  <Words>144</Words>
  <Application>Microsoft Office PowerPoint</Application>
  <PresentationFormat>Format A4 (210 x 297 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Wigrum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CLAUDE Jeanne</dc:creator>
  <cp:lastModifiedBy>LEBRUN Léane</cp:lastModifiedBy>
  <cp:revision>69</cp:revision>
  <cp:lastPrinted>2023-09-25T09:36:02Z</cp:lastPrinted>
  <dcterms:created xsi:type="dcterms:W3CDTF">2023-02-20T12:51:03Z</dcterms:created>
  <dcterms:modified xsi:type="dcterms:W3CDTF">2025-06-18T15:13:40Z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0x010100B17C4855B11B644EA6D2D255A0400F85</vt:lpwstr>
  </property>
</Properties>
</file>