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62" r:id="rId2"/>
    <p:sldId id="263" r:id="rId3"/>
    <p:sldId id="265" r:id="rId4"/>
    <p:sldId id="267" r:id="rId5"/>
  </p:sldIdLst>
  <p:sldSz cx="9601200" cy="12801600" type="A3"/>
  <p:notesSz cx="6805613" cy="9944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6F6F"/>
    <a:srgbClr val="482683"/>
    <a:srgbClr val="878787"/>
    <a:srgbClr val="82368C"/>
    <a:srgbClr val="EF7837"/>
    <a:srgbClr val="D0CECE"/>
    <a:srgbClr val="F6A60A"/>
    <a:srgbClr val="18C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46"/>
    <p:restoredTop sz="94070" autoAdjust="0"/>
  </p:normalViewPr>
  <p:slideViewPr>
    <p:cSldViewPr snapToGrid="0">
      <p:cViewPr varScale="1">
        <p:scale>
          <a:sx n="57" d="100"/>
          <a:sy n="57" d="100"/>
        </p:scale>
        <p:origin x="3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00603-817C-3048-88A3-30D71DE95E49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44713" y="1243013"/>
            <a:ext cx="25161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A39CE-F888-EE42-9F85-42C7850F73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923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DES TEXTES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Sélectionner les différentes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zones de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texte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Ecrivez le votre à la place (sans changer les couleurs)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u="sng" kern="1200" dirty="0" smtClean="0">
                <a:solidFill>
                  <a:srgbClr val="82368C"/>
                </a:solidFill>
                <a:effectLst/>
                <a:latin typeface="+mn-lt"/>
                <a:ea typeface="+mn-ea"/>
                <a:cs typeface="+mn-cs"/>
              </a:rPr>
              <a:t>CHANGEMENT DE LA PHOTO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 droit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l’image (attention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laisser les formes de c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ouleurs qui recouvrent la photo, elles peuvent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être néanmoins déplacées légèrement si besoin pour s’adapter à la nouvelle photo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l’image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Importer votre image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Vous pouvez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recadrer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votre photo en double cliquant dessus et en utilisant l’outil «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Rogner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» en haut à droite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Ajustez la taille de l’image au besoin en étirant le rectangle qui l’entoure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SEULEMENT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les coins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Repositionner au besoin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DU LOGO :</a:t>
            </a:r>
          </a:p>
          <a:p>
            <a:pPr lvl="0"/>
            <a:r>
              <a:rPr lang="fr-FR" sz="1200" b="1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</a:t>
            </a:r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droit</a:t>
            </a:r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le logo « Picasso »</a:t>
            </a:r>
          </a:p>
          <a:p>
            <a:pPr lvl="0"/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d’limage </a:t>
            </a:r>
          </a:p>
          <a:p>
            <a:pPr lvl="0"/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Importez votre logo à la place</a:t>
            </a:r>
            <a:endParaRPr lang="fr-FR" sz="1200" b="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fr-FR" sz="1200" b="1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1A39CE-F888-EE42-9F85-42C7850F735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3138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DES TEXTES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Sélectionner les différentes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zones de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texte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Ecrivez le votre à la place (sans changer les couleurs)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u="sng" kern="1200" dirty="0" smtClean="0">
                <a:solidFill>
                  <a:srgbClr val="82368C"/>
                </a:solidFill>
                <a:effectLst/>
                <a:latin typeface="+mn-lt"/>
                <a:ea typeface="+mn-ea"/>
                <a:cs typeface="+mn-cs"/>
              </a:rPr>
              <a:t>CHANGEMENT DE LA PHOTO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 droit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l’image (attention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laisser les formes de c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ouleurs qui recouvrent la photo, elles peuvent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être néanmoins déplacées légèrement si besoin pour s’adapter à la nouvelle photo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l’image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Importer votre image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Vous pouvez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recadrer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votre photo en double cliquant dessus et en utilisant l’outil «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Rogner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» en haut à droite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Ajustez la taille de l’image au besoin en étirant le rectangle qui l’entoure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SEULEMENT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les coins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Repositionner au besoin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DU LOGO :</a:t>
            </a:r>
          </a:p>
          <a:p>
            <a:pPr lvl="0"/>
            <a:r>
              <a:rPr lang="fr-FR" sz="1200" b="1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</a:t>
            </a:r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droit</a:t>
            </a:r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le logo « Picasso »</a:t>
            </a:r>
          </a:p>
          <a:p>
            <a:pPr lvl="0"/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d’limage </a:t>
            </a:r>
          </a:p>
          <a:p>
            <a:pPr lvl="0"/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Importez votre logo à la place</a:t>
            </a:r>
            <a:endParaRPr lang="fr-FR" sz="1200" b="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fr-FR" sz="1200" b="1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1A39CE-F888-EE42-9F85-42C7850F735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2321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DES TEXTES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Sélectionner les différentes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zones de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texte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Ecrivez le votre à la place (sans changer les couleurs)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u="sng" kern="1200" dirty="0" smtClean="0">
                <a:solidFill>
                  <a:srgbClr val="82368C"/>
                </a:solidFill>
                <a:effectLst/>
                <a:latin typeface="+mn-lt"/>
                <a:ea typeface="+mn-ea"/>
                <a:cs typeface="+mn-cs"/>
              </a:rPr>
              <a:t>CHANGEMENT DE LA PHOTO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 droit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l’image (attention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laisser les formes de c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ouleurs qui recouvrent la photo, elles peuvent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être néanmoins déplacées légèrement si besoin pour s’adapter à la nouvelle photo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l’image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Importer votre image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Vous pouvez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recadrer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votre photo en double cliquant dessus et en utilisant l’outil «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Rogner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» en haut à droite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Ajustez la taille de l’image au besoin en étirant le rectangle qui l’entoure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SEULEMENT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les coins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Repositionner au besoin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DU LOGO :</a:t>
            </a:r>
          </a:p>
          <a:p>
            <a:pPr lvl="0"/>
            <a:r>
              <a:rPr lang="fr-FR" sz="1200" b="1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</a:t>
            </a:r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droit</a:t>
            </a:r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le logo « Picasso »</a:t>
            </a:r>
          </a:p>
          <a:p>
            <a:pPr lvl="0"/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d’limage </a:t>
            </a:r>
          </a:p>
          <a:p>
            <a:pPr lvl="0"/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Importez votre logo à la place</a:t>
            </a:r>
            <a:endParaRPr lang="fr-FR" sz="1200" b="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fr-FR" sz="1200" b="1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1A39CE-F888-EE42-9F85-42C7850F735E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3493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DES TEXTES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Sélectionner les différentes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zones de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texte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Ecrivez le votre à la place (sans changer les couleurs)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u="sng" kern="1200" dirty="0" smtClean="0">
                <a:solidFill>
                  <a:srgbClr val="82368C"/>
                </a:solidFill>
                <a:effectLst/>
                <a:latin typeface="+mn-lt"/>
                <a:ea typeface="+mn-ea"/>
                <a:cs typeface="+mn-cs"/>
              </a:rPr>
              <a:t>CHANGEMENT DE LA PHOTO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 droit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l’image (attention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laisser les formes de c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ouleurs qui recouvrent la photo, elles peuvent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être néanmoins déplacées légèrement si besoin pour s’adapter à la nouvelle photo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l’image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Importer votre image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Vous pouvez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recadrer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votre photo en double cliquant dessus et en utilisant l’outil «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Rogner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» en haut à droite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Ajustez la taille de l’image au besoin en étirant le rectangle qui l’entoure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SEULEMENT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les coins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Repositionner au besoin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DU LOGO :</a:t>
            </a:r>
          </a:p>
          <a:p>
            <a:pPr lvl="0"/>
            <a:r>
              <a:rPr lang="fr-FR" sz="1200" b="1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</a:t>
            </a:r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droit</a:t>
            </a:r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le logo « Picasso »</a:t>
            </a:r>
          </a:p>
          <a:p>
            <a:pPr lvl="0"/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d’limage </a:t>
            </a:r>
          </a:p>
          <a:p>
            <a:pPr lvl="0"/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Importez votre logo à la place</a:t>
            </a:r>
            <a:endParaRPr lang="fr-FR" sz="1200" b="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fr-FR" sz="1200" b="1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1A39CE-F888-EE42-9F85-42C7850F735E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6347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1246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9816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817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6043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170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124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9251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097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06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3204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2212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008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" r="37888"/>
          <a:stretch/>
        </p:blipFill>
        <p:spPr>
          <a:xfrm flipH="1">
            <a:off x="979123" y="857422"/>
            <a:ext cx="7636599" cy="857804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9" r="13913" b="32569"/>
          <a:stretch/>
        </p:blipFill>
        <p:spPr>
          <a:xfrm>
            <a:off x="-21265" y="2232837"/>
            <a:ext cx="9633098" cy="105900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C34681-1111-B44F-8DD9-CA8A2287A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766140" y="2826599"/>
            <a:ext cx="939588" cy="350520"/>
          </a:xfrm>
          <a:prstGeom prst="rect">
            <a:avLst/>
          </a:prstGeom>
        </p:spPr>
      </p:pic>
      <p:pic>
        <p:nvPicPr>
          <p:cNvPr id="28" name="Picture 2" descr="https://pdl.vyv3.fr/modules/custom/vyv3listcarto/assets/img/FNMF-CARTOUCH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23" y="11565071"/>
            <a:ext cx="1740506" cy="4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rot="16200000">
            <a:off x="5235703" y="4393197"/>
            <a:ext cx="81267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" dirty="0">
                <a:solidFill>
                  <a:srgbClr val="878787"/>
                </a:solidFill>
              </a:rPr>
              <a:t>VYV³ Pays de la Loire – union territoriale régionale soumise aux dispositions du livre III du Code de la mutualité, immatriculée au répertoire </a:t>
            </a:r>
            <a:r>
              <a:rPr lang="fr-FR" sz="500" dirty="0" err="1">
                <a:solidFill>
                  <a:srgbClr val="878787"/>
                </a:solidFill>
              </a:rPr>
              <a:t>Sirene</a:t>
            </a:r>
            <a:r>
              <a:rPr lang="fr-FR" sz="500" dirty="0">
                <a:solidFill>
                  <a:srgbClr val="878787"/>
                </a:solidFill>
              </a:rPr>
              <a:t> sous le numéro 844 879 015.</a:t>
            </a:r>
          </a:p>
          <a:p>
            <a:r>
              <a:rPr lang="fr-FR" sz="500" dirty="0">
                <a:solidFill>
                  <a:srgbClr val="878787"/>
                </a:solidFill>
              </a:rPr>
              <a:t>Siège social : 29 quai François-Mitterrand • 44200 Nantes </a:t>
            </a:r>
            <a:endParaRPr lang="fr-FR" sz="1200" dirty="0">
              <a:solidFill>
                <a:srgbClr val="878787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547" y="10976119"/>
            <a:ext cx="2311175" cy="1062472"/>
          </a:xfrm>
          <a:prstGeom prst="rect">
            <a:avLst/>
          </a:prstGeom>
        </p:spPr>
      </p:pic>
      <p:sp>
        <p:nvSpPr>
          <p:cNvPr id="14" name="Zone de texte 12"/>
          <p:cNvSpPr txBox="1">
            <a:spLocks noChangeArrowheads="1"/>
          </p:cNvSpPr>
          <p:nvPr/>
        </p:nvSpPr>
        <p:spPr bwMode="auto">
          <a:xfrm>
            <a:off x="979122" y="6929786"/>
            <a:ext cx="6844077" cy="1844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6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Wigr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Titre de l’affiche</a:t>
            </a:r>
            <a:endParaRPr kumimoji="0" lang="fr-FR" alt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Wigrum" panose="02000000000000000000" pitchFamily="50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979123" y="7819974"/>
            <a:ext cx="816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  <a:latin typeface="Aptos" panose="020B0004020202020204" pitchFamily="34" charset="0"/>
              </a:rPr>
              <a:t>Sous-titre de l’affiche</a:t>
            </a:r>
            <a:endParaRPr lang="fr-FR" sz="36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041845" y="8773844"/>
            <a:ext cx="80989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Date(s)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horaire(s)</a:t>
            </a:r>
          </a:p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Lieu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adresse</a:t>
            </a:r>
            <a:endParaRPr lang="fr-FR" sz="32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1041844" y="10199676"/>
            <a:ext cx="809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Informations pratiques  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Inscriptions</a:t>
            </a:r>
            <a:endParaRPr lang="fr-FR" sz="24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66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13862"/>
          <a:stretch/>
        </p:blipFill>
        <p:spPr>
          <a:xfrm flipH="1">
            <a:off x="996706" y="857422"/>
            <a:ext cx="7636599" cy="880785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12919" b="32498"/>
          <a:stretch/>
        </p:blipFill>
        <p:spPr>
          <a:xfrm>
            <a:off x="0" y="2317898"/>
            <a:ext cx="9633098" cy="1048370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C34681-1111-B44F-8DD9-CA8A2287A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766140" y="2826599"/>
            <a:ext cx="939588" cy="350520"/>
          </a:xfrm>
          <a:prstGeom prst="rect">
            <a:avLst/>
          </a:prstGeom>
        </p:spPr>
      </p:pic>
      <p:pic>
        <p:nvPicPr>
          <p:cNvPr id="28" name="Picture 2" descr="https://pdl.vyv3.fr/modules/custom/vyv3listcarto/assets/img/FNMF-CARTOUCH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23" y="11565071"/>
            <a:ext cx="1740506" cy="4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rot="16200000">
            <a:off x="5235703" y="4393197"/>
            <a:ext cx="81267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" dirty="0">
                <a:solidFill>
                  <a:srgbClr val="878787"/>
                </a:solidFill>
              </a:rPr>
              <a:t>VYV³ Pays de la Loire – union territoriale régionale soumise aux dispositions du livre III du Code de la mutualité, immatriculée au répertoire </a:t>
            </a:r>
            <a:r>
              <a:rPr lang="fr-FR" sz="500" dirty="0" err="1">
                <a:solidFill>
                  <a:srgbClr val="878787"/>
                </a:solidFill>
              </a:rPr>
              <a:t>Sirene</a:t>
            </a:r>
            <a:r>
              <a:rPr lang="fr-FR" sz="500" dirty="0">
                <a:solidFill>
                  <a:srgbClr val="878787"/>
                </a:solidFill>
              </a:rPr>
              <a:t> sous le numéro 844 879 015.</a:t>
            </a:r>
          </a:p>
          <a:p>
            <a:r>
              <a:rPr lang="fr-FR" sz="500" dirty="0">
                <a:solidFill>
                  <a:srgbClr val="878787"/>
                </a:solidFill>
              </a:rPr>
              <a:t>Siège social : 29 quai François-Mitterrand • 44200 Nantes </a:t>
            </a:r>
            <a:endParaRPr lang="fr-FR" sz="1200" dirty="0">
              <a:solidFill>
                <a:srgbClr val="878787"/>
              </a:solidFill>
            </a:endParaRPr>
          </a:p>
        </p:txBody>
      </p:sp>
      <p:sp>
        <p:nvSpPr>
          <p:cNvPr id="14" name="Zone de texte 12"/>
          <p:cNvSpPr txBox="1">
            <a:spLocks noChangeArrowheads="1"/>
          </p:cNvSpPr>
          <p:nvPr/>
        </p:nvSpPr>
        <p:spPr bwMode="auto">
          <a:xfrm>
            <a:off x="979123" y="6929786"/>
            <a:ext cx="6776344" cy="1844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6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Wigr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Titre de l’affiche</a:t>
            </a:r>
            <a:endParaRPr kumimoji="0" lang="fr-FR" alt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Wigrum" panose="02000000000000000000" pitchFamily="50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979123" y="7819974"/>
            <a:ext cx="816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  <a:latin typeface="Wigrum" panose="02000000000000000000" pitchFamily="50" charset="0"/>
              </a:rPr>
              <a:t>Sous-titre de l’affiche</a:t>
            </a:r>
            <a:endParaRPr lang="fr-FR" sz="36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041845" y="8773844"/>
            <a:ext cx="80989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Date(s)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horaire(s)</a:t>
            </a:r>
          </a:p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Lieu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adresse</a:t>
            </a:r>
            <a:endParaRPr lang="fr-FR" sz="32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1041844" y="10199676"/>
            <a:ext cx="809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Informations pratiques  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Inscriptions</a:t>
            </a:r>
            <a:endParaRPr lang="fr-FR" sz="24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547" y="10976119"/>
            <a:ext cx="2311175" cy="106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8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2" t="12872" r="19042" b="252"/>
          <a:stretch/>
        </p:blipFill>
        <p:spPr>
          <a:xfrm>
            <a:off x="1041844" y="941726"/>
            <a:ext cx="7646623" cy="731355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50" t="8481" r="12428" b="46780"/>
          <a:stretch/>
        </p:blipFill>
        <p:spPr>
          <a:xfrm>
            <a:off x="-50801" y="3872071"/>
            <a:ext cx="9652001" cy="895492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C34681-1111-B44F-8DD9-CA8A2287A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766140" y="2826599"/>
            <a:ext cx="939588" cy="350520"/>
          </a:xfrm>
          <a:prstGeom prst="rect">
            <a:avLst/>
          </a:prstGeom>
        </p:spPr>
      </p:pic>
      <p:pic>
        <p:nvPicPr>
          <p:cNvPr id="28" name="Picture 2" descr="https://pdl.vyv3.fr/modules/custom/vyv3listcarto/assets/img/FNMF-CARTOUCH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844" y="11616562"/>
            <a:ext cx="1666800" cy="45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rot="16200000">
            <a:off x="5221550" y="6428670"/>
            <a:ext cx="81267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" dirty="0">
                <a:solidFill>
                  <a:schemeClr val="bg1"/>
                </a:solidFill>
              </a:rPr>
              <a:t>VYV³ Pays de la Loire – union territoriale régionale soumise aux dispositions du livre III du Code de la mutualité, immatriculée au répertoire </a:t>
            </a:r>
            <a:r>
              <a:rPr lang="fr-FR" sz="500" dirty="0" err="1">
                <a:solidFill>
                  <a:schemeClr val="bg1"/>
                </a:solidFill>
              </a:rPr>
              <a:t>Sirene</a:t>
            </a:r>
            <a:r>
              <a:rPr lang="fr-FR" sz="500" dirty="0">
                <a:solidFill>
                  <a:schemeClr val="bg1"/>
                </a:solidFill>
              </a:rPr>
              <a:t> sous le numéro 844 879 015.</a:t>
            </a:r>
          </a:p>
          <a:p>
            <a:r>
              <a:rPr lang="fr-FR" sz="500" dirty="0">
                <a:solidFill>
                  <a:schemeClr val="bg1"/>
                </a:solidFill>
              </a:rPr>
              <a:t>Siège social : 29 quai François-Mitterrand • 44200 Nantes 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1041844" y="10199676"/>
            <a:ext cx="809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Informations pratiques  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Inscriptions</a:t>
            </a:r>
            <a:endParaRPr lang="fr-FR" sz="24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041844" y="8727696"/>
            <a:ext cx="80989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Date(s)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horaire(s)</a:t>
            </a:r>
          </a:p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Lieu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adresse</a:t>
            </a:r>
            <a:endParaRPr lang="fr-FR" sz="32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17" name="Zone de texte 12"/>
          <p:cNvSpPr txBox="1">
            <a:spLocks noChangeArrowheads="1"/>
          </p:cNvSpPr>
          <p:nvPr/>
        </p:nvSpPr>
        <p:spPr bwMode="auto">
          <a:xfrm>
            <a:off x="1038703" y="7528588"/>
            <a:ext cx="7649763" cy="1086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6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Wigr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Titre de l’affiche</a:t>
            </a:r>
            <a:endParaRPr kumimoji="0" lang="fr-FR" alt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Wigrum" panose="02000000000000000000" pitchFamily="50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547" y="10976119"/>
            <a:ext cx="2311175" cy="106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D2C34681-1111-B44F-8DD9-CA8A2287A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8766140" y="3384865"/>
            <a:ext cx="939588" cy="35052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1019442" y="10096320"/>
            <a:ext cx="809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706F6F"/>
                </a:solidFill>
                <a:latin typeface="Wigrum" panose="02000000000000000000" pitchFamily="50" charset="0"/>
              </a:rPr>
              <a:t>Informations pratiques  </a:t>
            </a:r>
          </a:p>
          <a:p>
            <a:r>
              <a:rPr lang="fr-FR" sz="2400" dirty="0" smtClean="0">
                <a:solidFill>
                  <a:srgbClr val="706F6F"/>
                </a:solidFill>
                <a:latin typeface="Wigrum" panose="02000000000000000000" pitchFamily="50" charset="0"/>
              </a:rPr>
              <a:t>Inscriptions</a:t>
            </a:r>
            <a:endParaRPr lang="fr-FR" sz="2400" dirty="0">
              <a:solidFill>
                <a:srgbClr val="706F6F"/>
              </a:solidFill>
              <a:latin typeface="Wigrum" panose="02000000000000000000" pitchFamily="50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969956" y="8820047"/>
            <a:ext cx="8098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Date(s) + </a:t>
            </a:r>
            <a:r>
              <a:rPr lang="fr-FR" sz="3600" dirty="0" smtClean="0">
                <a:solidFill>
                  <a:srgbClr val="482683"/>
                </a:solidFill>
                <a:latin typeface="Wigrum" panose="02000000000000000000" pitchFamily="50" charset="0"/>
              </a:rPr>
              <a:t>horaire(s)</a:t>
            </a:r>
          </a:p>
          <a:p>
            <a:r>
              <a:rPr lang="fr-FR" sz="36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Lieu + </a:t>
            </a:r>
            <a:r>
              <a:rPr lang="fr-FR" sz="3600" dirty="0" smtClean="0">
                <a:solidFill>
                  <a:srgbClr val="482683"/>
                </a:solidFill>
                <a:latin typeface="Wigrum" panose="02000000000000000000" pitchFamily="50" charset="0"/>
              </a:rPr>
              <a:t>adresse</a:t>
            </a:r>
            <a:endParaRPr lang="fr-FR" sz="3600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pic>
        <p:nvPicPr>
          <p:cNvPr id="28" name="Picture 2" descr="https://pdl.vyv3.fr/modules/custom/vyv3listcarto/assets/img/FNMF-CARTOUCH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2" y="11699983"/>
            <a:ext cx="1740506" cy="4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1019442" y="12475575"/>
            <a:ext cx="81267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" dirty="0">
                <a:solidFill>
                  <a:srgbClr val="878787"/>
                </a:solidFill>
              </a:rPr>
              <a:t>VYV³ Pays de la Loire – union territoriale régionale soumise aux dispositions du livre III du Code de la mutualité, immatriculée au répertoire </a:t>
            </a:r>
            <a:r>
              <a:rPr lang="fr-FR" sz="500" dirty="0" err="1">
                <a:solidFill>
                  <a:srgbClr val="878787"/>
                </a:solidFill>
              </a:rPr>
              <a:t>Sirene</a:t>
            </a:r>
            <a:r>
              <a:rPr lang="fr-FR" sz="500" dirty="0">
                <a:solidFill>
                  <a:srgbClr val="878787"/>
                </a:solidFill>
              </a:rPr>
              <a:t> sous le numéro 844 879 </a:t>
            </a:r>
            <a:r>
              <a:rPr lang="fr-FR" sz="500" dirty="0" smtClean="0">
                <a:solidFill>
                  <a:srgbClr val="878787"/>
                </a:solidFill>
              </a:rPr>
              <a:t>015. Siège </a:t>
            </a:r>
            <a:r>
              <a:rPr lang="fr-FR" sz="500" dirty="0">
                <a:solidFill>
                  <a:srgbClr val="878787"/>
                </a:solidFill>
              </a:rPr>
              <a:t>social : 29 quai François-Mitterrand • 44200 Nantes </a:t>
            </a:r>
            <a:endParaRPr lang="fr-FR" sz="1200" dirty="0">
              <a:solidFill>
                <a:srgbClr val="878787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810" y="10439366"/>
            <a:ext cx="4060390" cy="1866606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>
            <a:off x="885500" y="883412"/>
            <a:ext cx="81616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Titre de l’affiche</a:t>
            </a:r>
            <a:endParaRPr lang="fr-FR" sz="6000" b="1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906797" y="1764269"/>
            <a:ext cx="816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482683"/>
                </a:solidFill>
                <a:latin typeface="Wigrum" panose="02000000000000000000" pitchFamily="50" charset="0"/>
              </a:rPr>
              <a:t>Sous-titre de l’affiche</a:t>
            </a:r>
            <a:endParaRPr lang="fr-FR" sz="3600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-325" r="659" b="8900"/>
          <a:stretch/>
        </p:blipFill>
        <p:spPr>
          <a:xfrm>
            <a:off x="1019442" y="2492860"/>
            <a:ext cx="7709111" cy="585194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199632" y="6693259"/>
            <a:ext cx="3785616" cy="267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55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1138</TotalTime>
  <Words>777</Words>
  <Application>Microsoft Office PowerPoint</Application>
  <PresentationFormat>A3 (297 x 420 mm)</PresentationFormat>
  <Paragraphs>98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Times New Roman</vt:lpstr>
      <vt:lpstr>Wigrum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isabelle bomey</dc:creator>
  <cp:lastModifiedBy>LEBRUN Léane</cp:lastModifiedBy>
  <cp:revision>70</cp:revision>
  <cp:lastPrinted>2024-02-20T14:04:03Z</cp:lastPrinted>
  <dcterms:created xsi:type="dcterms:W3CDTF">2022-09-30T13:23:08Z</dcterms:created>
  <dcterms:modified xsi:type="dcterms:W3CDTF">2025-06-19T07:29:35Z</dcterms:modified>
</cp:coreProperties>
</file>