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0"/>
  </p:notesMasterIdLst>
  <p:handoutMasterIdLst>
    <p:handoutMasterId r:id="rId11"/>
  </p:handoutMasterIdLst>
  <p:sldIdLst>
    <p:sldId id="260" r:id="rId2"/>
    <p:sldId id="266" r:id="rId3"/>
    <p:sldId id="267" r:id="rId4"/>
    <p:sldId id="268" r:id="rId5"/>
    <p:sldId id="269" r:id="rId6"/>
    <p:sldId id="270" r:id="rId7"/>
    <p:sldId id="271" r:id="rId8"/>
    <p:sldId id="272" r:id="rId9"/>
  </p:sldIdLst>
  <p:sldSz cx="7559675" cy="10691813"/>
  <p:notesSz cx="6805613" cy="99441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06F6F"/>
    <a:srgbClr val="482683"/>
    <a:srgbClr val="878787"/>
    <a:srgbClr val="F2F2F2"/>
    <a:srgbClr val="3CBCD7"/>
    <a:srgbClr val="8236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905" autoAdjust="0"/>
    <p:restoredTop sz="89302" autoAdjust="0"/>
  </p:normalViewPr>
  <p:slideViewPr>
    <p:cSldViewPr snapToGrid="0">
      <p:cViewPr varScale="1">
        <p:scale>
          <a:sx n="49" d="100"/>
          <a:sy n="49" d="100"/>
        </p:scale>
        <p:origin x="2472" y="29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52" d="100"/>
          <a:sy n="52" d="100"/>
        </p:scale>
        <p:origin x="2680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89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54939" y="0"/>
            <a:ext cx="2949099" cy="4989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67CB6B-9A5D-4D99-A8D1-D486C6C57DE5}" type="datetimeFigureOut">
              <a:rPr lang="fr-FR" smtClean="0"/>
              <a:t>11/06/2025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445170"/>
            <a:ext cx="2949099" cy="4989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54939" y="9445170"/>
            <a:ext cx="2949099" cy="4989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6A9CDA-CBB3-4CB0-AD26-8236E577C52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478558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89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4939" y="0"/>
            <a:ext cx="2949099" cy="4989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746DAB-135A-41C0-9EFB-E22C1D8BE4C0}" type="datetimeFigureOut">
              <a:rPr lang="fr-FR" smtClean="0"/>
              <a:t>11/06/2025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217738" y="1243013"/>
            <a:ext cx="237013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0562" y="4785598"/>
            <a:ext cx="5444490" cy="391548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45170"/>
            <a:ext cx="2949099" cy="4989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4939" y="9445170"/>
            <a:ext cx="2949099" cy="4989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4025DB-CA7F-40EC-A29F-579F77D0EFA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941169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èr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528873" y="2853543"/>
            <a:ext cx="6425727" cy="1662545"/>
          </a:xfrm>
          <a:prstGeom prst="rect">
            <a:avLst/>
          </a:prstGeom>
          <a:solidFill>
            <a:srgbClr val="482683"/>
          </a:solidFill>
          <a:ln>
            <a:solidFill>
              <a:srgbClr val="4826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/>
            <a:r>
              <a:rPr lang="fr-FR" sz="2000" dirty="0" smtClean="0">
                <a:solidFill>
                  <a:schemeClr val="bg1"/>
                </a:solidFill>
                <a:latin typeface="Wigrum Black" panose="02000000000000000000" pitchFamily="50" charset="0"/>
              </a:rPr>
              <a:t>Edito</a:t>
            </a:r>
            <a:endParaRPr lang="fr-FR" sz="2000" dirty="0">
              <a:solidFill>
                <a:schemeClr val="bg1"/>
              </a:solidFill>
              <a:latin typeface="Wigrum Black" panose="02000000000000000000" pitchFamily="50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28873" y="1300347"/>
            <a:ext cx="6520321" cy="1203581"/>
          </a:xfrm>
          <a:solidFill>
            <a:schemeClr val="bg1"/>
          </a:solidFill>
        </p:spPr>
        <p:txBody>
          <a:bodyPr anchor="b">
            <a:normAutofit/>
          </a:bodyPr>
          <a:lstStyle>
            <a:lvl1pPr algn="l">
              <a:defRPr sz="4000" baseline="0">
                <a:solidFill>
                  <a:srgbClr val="482683"/>
                </a:solidFill>
              </a:defRPr>
            </a:lvl1pPr>
          </a:lstStyle>
          <a:p>
            <a:r>
              <a:rPr lang="fr-FR" dirty="0" smtClean="0"/>
              <a:t>La gazette de </a:t>
            </a:r>
            <a:br>
              <a:rPr lang="fr-FR" dirty="0" smtClean="0"/>
            </a:br>
            <a:r>
              <a:rPr lang="fr-FR" dirty="0" smtClean="0"/>
              <a:t>nom de l’établissement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528873" y="4715691"/>
            <a:ext cx="2985033" cy="4835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/>
            <a:r>
              <a:rPr lang="fr-FR" sz="2000" b="1" dirty="0" smtClean="0">
                <a:solidFill>
                  <a:srgbClr val="482683"/>
                </a:solidFill>
                <a:latin typeface="Wigrum" panose="02000000000000000000" pitchFamily="50" charset="0"/>
              </a:rPr>
              <a:t>Sommaire</a:t>
            </a:r>
            <a:endParaRPr lang="fr-FR" sz="2000" b="1" dirty="0">
              <a:solidFill>
                <a:srgbClr val="482683"/>
              </a:solidFill>
              <a:latin typeface="Wigrum" panose="02000000000000000000" pitchFamily="50" charset="0"/>
            </a:endParaRPr>
          </a:p>
        </p:txBody>
      </p:sp>
      <p:sp>
        <p:nvSpPr>
          <p:cNvPr id="32" name="Espace réservé du texte 31"/>
          <p:cNvSpPr>
            <a:spLocks noGrp="1"/>
          </p:cNvSpPr>
          <p:nvPr>
            <p:ph type="body" sz="quarter" idx="15" hasCustomPrompt="1"/>
          </p:nvPr>
        </p:nvSpPr>
        <p:spPr>
          <a:xfrm>
            <a:off x="601309" y="5194334"/>
            <a:ext cx="2723782" cy="4346038"/>
          </a:xfrm>
        </p:spPr>
        <p:txBody>
          <a:bodyPr>
            <a:normAutofit/>
          </a:bodyPr>
          <a:lstStyle>
            <a:lvl3pPr marL="342900" indent="-342900">
              <a:buFont typeface="+mj-lt"/>
              <a:buAutoNum type="arabicPeriod"/>
              <a:defRPr sz="1600"/>
            </a:lvl3pPr>
          </a:lstStyle>
          <a:p>
            <a:pPr lvl="2"/>
            <a:r>
              <a:rPr lang="fr-FR" dirty="0" smtClean="0"/>
              <a:t>Troisième niveau</a:t>
            </a:r>
          </a:p>
        </p:txBody>
      </p:sp>
      <p:sp>
        <p:nvSpPr>
          <p:cNvPr id="13" name="Rectangle 12"/>
          <p:cNvSpPr/>
          <p:nvPr userDrawn="1"/>
        </p:nvSpPr>
        <p:spPr>
          <a:xfrm>
            <a:off x="1496241" y="9977703"/>
            <a:ext cx="358460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fr-FR" sz="500" b="0" i="0" u="none" strike="noStrike" baseline="0" dirty="0" smtClean="0">
                <a:solidFill>
                  <a:srgbClr val="878787"/>
                </a:solidFill>
                <a:latin typeface="Aptos" panose="020B0004020202020204" pitchFamily="34" charset="0"/>
              </a:rPr>
              <a:t>VYV³ Pays de la Loire – union territoriale régionale soumise aux dispositions du livre III du Code de la mutualité, </a:t>
            </a:r>
          </a:p>
          <a:p>
            <a:pPr algn="l"/>
            <a:r>
              <a:rPr lang="fr-FR" sz="500" b="0" i="0" u="none" strike="noStrike" baseline="0" dirty="0" smtClean="0">
                <a:solidFill>
                  <a:srgbClr val="878787"/>
                </a:solidFill>
                <a:latin typeface="Aptos" panose="020B0004020202020204" pitchFamily="34" charset="0"/>
              </a:rPr>
              <a:t>immatriculée au répertoire </a:t>
            </a:r>
            <a:r>
              <a:rPr lang="fr-FR" sz="500" b="0" i="0" u="none" strike="noStrike" baseline="0" dirty="0" err="1" smtClean="0">
                <a:solidFill>
                  <a:srgbClr val="878787"/>
                </a:solidFill>
                <a:latin typeface="Aptos" panose="020B0004020202020204" pitchFamily="34" charset="0"/>
              </a:rPr>
              <a:t>Sirene</a:t>
            </a:r>
            <a:r>
              <a:rPr lang="fr-FR" sz="500" b="0" i="0" u="none" strike="noStrike" baseline="0" dirty="0" smtClean="0">
                <a:solidFill>
                  <a:srgbClr val="878787"/>
                </a:solidFill>
                <a:latin typeface="Aptos" panose="020B0004020202020204" pitchFamily="34" charset="0"/>
              </a:rPr>
              <a:t> sous le numéro 844 879 015. Siège social : 29 quai François-Mitterrand • 44200 Nantes </a:t>
            </a:r>
            <a:endParaRPr lang="fr-FR" sz="1200" b="0" dirty="0" smtClean="0">
              <a:solidFill>
                <a:srgbClr val="878787"/>
              </a:solidFill>
              <a:latin typeface="Aptos" panose="020B0004020202020204" pitchFamily="34" charset="0"/>
            </a:endParaRPr>
          </a:p>
        </p:txBody>
      </p:sp>
      <p:sp>
        <p:nvSpPr>
          <p:cNvPr id="35" name="Espace réservé du contenu 9"/>
          <p:cNvSpPr>
            <a:spLocks noGrp="1"/>
          </p:cNvSpPr>
          <p:nvPr>
            <p:ph sz="quarter" idx="19" hasCustomPrompt="1"/>
          </p:nvPr>
        </p:nvSpPr>
        <p:spPr>
          <a:xfrm>
            <a:off x="528873" y="805209"/>
            <a:ext cx="2480949" cy="263558"/>
          </a:xfrm>
        </p:spPr>
        <p:txBody>
          <a:bodyPr/>
          <a:lstStyle>
            <a:lvl1pPr marL="0" indent="0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 smtClean="0"/>
              <a:t>Mois année</a:t>
            </a:r>
            <a:endParaRPr lang="fr-FR" dirty="0"/>
          </a:p>
        </p:txBody>
      </p:sp>
      <p:pic>
        <p:nvPicPr>
          <p:cNvPr id="14" name="Image 13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780" y="9971779"/>
            <a:ext cx="955966" cy="258071"/>
          </a:xfrm>
          <a:prstGeom prst="rect">
            <a:avLst/>
          </a:prstGeom>
        </p:spPr>
      </p:pic>
      <p:pic>
        <p:nvPicPr>
          <p:cNvPr id="20" name="Image 1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74582">
            <a:off x="-1306852" y="-1902682"/>
            <a:ext cx="3956731" cy="2798099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626164">
            <a:off x="3034426" y="7318315"/>
            <a:ext cx="7231214" cy="5113304"/>
          </a:xfrm>
          <a:prstGeom prst="rect">
            <a:avLst/>
          </a:prstGeom>
        </p:spPr>
      </p:pic>
      <p:sp>
        <p:nvSpPr>
          <p:cNvPr id="15" name="Rectangle 14"/>
          <p:cNvSpPr/>
          <p:nvPr userDrawn="1"/>
        </p:nvSpPr>
        <p:spPr>
          <a:xfrm>
            <a:off x="519728" y="809229"/>
            <a:ext cx="6520220" cy="375638"/>
          </a:xfrm>
          <a:prstGeom prst="rect">
            <a:avLst/>
          </a:prstGeom>
          <a:solidFill>
            <a:srgbClr val="482683"/>
          </a:solidFill>
          <a:ln>
            <a:solidFill>
              <a:srgbClr val="4826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fr-FR" sz="1200" dirty="0">
              <a:latin typeface="Wigrum" panose="02000000000000000000" pitchFamily="50" charset="0"/>
            </a:endParaRPr>
          </a:p>
        </p:txBody>
      </p:sp>
      <p:sp>
        <p:nvSpPr>
          <p:cNvPr id="6" name="Espace réservé du texte 5"/>
          <p:cNvSpPr>
            <a:spLocks noGrp="1"/>
          </p:cNvSpPr>
          <p:nvPr>
            <p:ph type="body" sz="quarter" idx="20"/>
          </p:nvPr>
        </p:nvSpPr>
        <p:spPr>
          <a:xfrm>
            <a:off x="671513" y="3308350"/>
            <a:ext cx="6107112" cy="1035050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Aptos" panose="020B0004020202020204" pitchFamily="34" charset="0"/>
              </a:defRPr>
            </a:lvl1pPr>
            <a:lvl2pPr>
              <a:defRPr>
                <a:solidFill>
                  <a:schemeClr val="bg1"/>
                </a:solidFill>
                <a:latin typeface="Aptos" panose="020B0004020202020204" pitchFamily="34" charset="0"/>
              </a:defRPr>
            </a:lvl2pPr>
            <a:lvl3pPr>
              <a:defRPr>
                <a:solidFill>
                  <a:schemeClr val="bg1"/>
                </a:solidFill>
                <a:latin typeface="Aptos" panose="020B0004020202020204" pitchFamily="34" charset="0"/>
              </a:defRPr>
            </a:lvl3pPr>
            <a:lvl4pPr>
              <a:defRPr>
                <a:solidFill>
                  <a:schemeClr val="bg1"/>
                </a:solidFill>
                <a:latin typeface="Aptos" panose="020B0004020202020204" pitchFamily="34" charset="0"/>
              </a:defRPr>
            </a:lvl4pPr>
            <a:lvl5pPr>
              <a:defRPr>
                <a:solidFill>
                  <a:schemeClr val="bg1"/>
                </a:solidFill>
                <a:latin typeface="Aptos" panose="020B0004020202020204" pitchFamily="34" charset="0"/>
              </a:defRPr>
            </a:lvl5pPr>
          </a:lstStyle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11" name="Espace réservé du texte 10"/>
          <p:cNvSpPr>
            <a:spLocks noGrp="1"/>
          </p:cNvSpPr>
          <p:nvPr>
            <p:ph type="body" sz="quarter" idx="21"/>
          </p:nvPr>
        </p:nvSpPr>
        <p:spPr>
          <a:xfrm>
            <a:off x="610730" y="805658"/>
            <a:ext cx="2408237" cy="2889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endParaRPr lang="fr-FR" dirty="0"/>
          </a:p>
        </p:txBody>
      </p:sp>
      <p:pic>
        <p:nvPicPr>
          <p:cNvPr id="16" name="Espace réservé du contenu 5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9944" y="9540372"/>
            <a:ext cx="1659746" cy="764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80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3279927">
            <a:off x="5452900" y="-1169537"/>
            <a:ext cx="2872069" cy="2031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re 1"/>
          <p:cNvSpPr>
            <a:spLocks noGrp="1"/>
          </p:cNvSpPr>
          <p:nvPr>
            <p:ph type="title" hasCustomPrompt="1"/>
          </p:nvPr>
        </p:nvSpPr>
        <p:spPr>
          <a:xfrm>
            <a:off x="534240" y="1196860"/>
            <a:ext cx="6520220" cy="980542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 smtClean="0"/>
              <a:t>Titre</a:t>
            </a:r>
            <a:endParaRPr lang="fr-FR" dirty="0"/>
          </a:p>
        </p:txBody>
      </p:sp>
      <p:sp>
        <p:nvSpPr>
          <p:cNvPr id="7" name="Content Placeholder 2"/>
          <p:cNvSpPr>
            <a:spLocks noGrp="1"/>
          </p:cNvSpPr>
          <p:nvPr>
            <p:ph idx="1" hasCustomPrompt="1"/>
          </p:nvPr>
        </p:nvSpPr>
        <p:spPr>
          <a:xfrm>
            <a:off x="534241" y="2177402"/>
            <a:ext cx="6520219" cy="7047252"/>
          </a:xfrm>
        </p:spPr>
        <p:txBody>
          <a:bodyPr>
            <a:normAutofit/>
          </a:bodyPr>
          <a:lstStyle>
            <a:lvl1pPr marL="0" indent="0">
              <a:buNone/>
              <a:defRPr sz="1600" baseline="0"/>
            </a:lvl1pPr>
            <a:lvl3pPr marL="0" indent="0">
              <a:buNone/>
              <a:defRPr/>
            </a:lvl3pPr>
          </a:lstStyle>
          <a:p>
            <a:pPr lvl="0"/>
            <a:r>
              <a:rPr lang="fr-FR" dirty="0" smtClean="0"/>
              <a:t>Texte courant</a:t>
            </a:r>
          </a:p>
        </p:txBody>
      </p:sp>
      <p:sp>
        <p:nvSpPr>
          <p:cNvPr id="13" name="Espace réservé du contenu 9"/>
          <p:cNvSpPr>
            <a:spLocks noGrp="1"/>
          </p:cNvSpPr>
          <p:nvPr>
            <p:ph sz="quarter" idx="20" hasCustomPrompt="1"/>
          </p:nvPr>
        </p:nvSpPr>
        <p:spPr>
          <a:xfrm>
            <a:off x="519878" y="769257"/>
            <a:ext cx="2480949" cy="362857"/>
          </a:xfrm>
        </p:spPr>
        <p:txBody>
          <a:bodyPr anchor="ctr"/>
          <a:lstStyle>
            <a:lvl1pPr marL="0" indent="0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 smtClean="0"/>
              <a:t>Mois année</a:t>
            </a:r>
            <a:endParaRPr lang="fr-FR" dirty="0"/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39842" y="7740393"/>
            <a:ext cx="7559675" cy="5346009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519728" y="789680"/>
            <a:ext cx="6520220" cy="375638"/>
          </a:xfrm>
          <a:prstGeom prst="rect">
            <a:avLst/>
          </a:prstGeom>
          <a:solidFill>
            <a:srgbClr val="482683"/>
          </a:solidFill>
          <a:ln>
            <a:solidFill>
              <a:srgbClr val="4826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fr-FR" sz="1200" dirty="0">
              <a:latin typeface="Wigrum" panose="02000000000000000000" pitchFamily="50" charset="0"/>
            </a:endParaRP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21"/>
          </p:nvPr>
        </p:nvSpPr>
        <p:spPr>
          <a:xfrm>
            <a:off x="535440" y="755876"/>
            <a:ext cx="2465387" cy="376238"/>
          </a:xfrm>
        </p:spPr>
        <p:txBody>
          <a:bodyPr/>
          <a:lstStyle>
            <a:lvl1pPr>
              <a:defRPr/>
            </a:lvl1pPr>
          </a:lstStyle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3128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ntenus horizontau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519725" y="1210795"/>
            <a:ext cx="6520220" cy="980542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 smtClean="0"/>
              <a:t>Titre</a:t>
            </a:r>
            <a:endParaRPr lang="fr-FR" dirty="0"/>
          </a:p>
        </p:txBody>
      </p:sp>
      <p:sp>
        <p:nvSpPr>
          <p:cNvPr id="4" name="Content Placeholder 2"/>
          <p:cNvSpPr>
            <a:spLocks noGrp="1"/>
          </p:cNvSpPr>
          <p:nvPr>
            <p:ph idx="1" hasCustomPrompt="1"/>
          </p:nvPr>
        </p:nvSpPr>
        <p:spPr>
          <a:xfrm>
            <a:off x="519724" y="2246925"/>
            <a:ext cx="6520219" cy="3258813"/>
          </a:xfrm>
        </p:spPr>
        <p:txBody>
          <a:bodyPr>
            <a:normAutofit/>
          </a:bodyPr>
          <a:lstStyle>
            <a:lvl1pPr marL="0" indent="0">
              <a:buNone/>
              <a:defRPr sz="1600" baseline="0"/>
            </a:lvl1pPr>
            <a:lvl3pPr marL="0" indent="0">
              <a:buNone/>
              <a:defRPr/>
            </a:lvl3pPr>
          </a:lstStyle>
          <a:p>
            <a:pPr lvl="0"/>
            <a:r>
              <a:rPr lang="fr-FR" dirty="0" smtClean="0"/>
              <a:t>Texte courant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idx="10" hasCustomPrompt="1"/>
          </p:nvPr>
        </p:nvSpPr>
        <p:spPr>
          <a:xfrm>
            <a:off x="519724" y="6635464"/>
            <a:ext cx="6520219" cy="3258813"/>
          </a:xfrm>
        </p:spPr>
        <p:txBody>
          <a:bodyPr>
            <a:normAutofit/>
          </a:bodyPr>
          <a:lstStyle>
            <a:lvl1pPr marL="0" indent="0">
              <a:buNone/>
              <a:defRPr sz="1600" baseline="0"/>
            </a:lvl1pPr>
            <a:lvl3pPr marL="0" indent="0">
              <a:buNone/>
              <a:defRPr/>
            </a:lvl3pPr>
          </a:lstStyle>
          <a:p>
            <a:pPr lvl="0"/>
            <a:r>
              <a:rPr lang="fr-FR" dirty="0" smtClean="0"/>
              <a:t>Texte courant</a:t>
            </a:r>
          </a:p>
        </p:txBody>
      </p:sp>
      <p:sp>
        <p:nvSpPr>
          <p:cNvPr id="7" name="Espace réservé du texte 6"/>
          <p:cNvSpPr>
            <a:spLocks noGrp="1"/>
          </p:cNvSpPr>
          <p:nvPr>
            <p:ph type="body" sz="quarter" idx="19" hasCustomPrompt="1"/>
          </p:nvPr>
        </p:nvSpPr>
        <p:spPr>
          <a:xfrm>
            <a:off x="519724" y="5592699"/>
            <a:ext cx="6520220" cy="955804"/>
          </a:xfrm>
        </p:spPr>
        <p:txBody>
          <a:bodyPr anchor="ctr">
            <a:normAutofit/>
          </a:bodyPr>
          <a:lstStyle>
            <a:lvl1pPr>
              <a:defRPr lang="fr-FR" sz="3600" b="1" kern="1200" baseline="0" dirty="0" smtClean="0">
                <a:solidFill>
                  <a:srgbClr val="482683"/>
                </a:solidFill>
                <a:latin typeface="Wigrum" panose="02000000000000000000" pitchFamily="50" charset="0"/>
                <a:ea typeface="+mj-ea"/>
                <a:cs typeface="+mj-cs"/>
              </a:defRPr>
            </a:lvl1pPr>
          </a:lstStyle>
          <a:p>
            <a:r>
              <a:rPr lang="fr-FR" dirty="0" smtClean="0"/>
              <a:t>Titre</a:t>
            </a:r>
          </a:p>
        </p:txBody>
      </p:sp>
      <p:sp>
        <p:nvSpPr>
          <p:cNvPr id="18" name="Espace réservé du contenu 9"/>
          <p:cNvSpPr>
            <a:spLocks noGrp="1"/>
          </p:cNvSpPr>
          <p:nvPr>
            <p:ph sz="quarter" idx="20" hasCustomPrompt="1"/>
          </p:nvPr>
        </p:nvSpPr>
        <p:spPr>
          <a:xfrm>
            <a:off x="519878" y="769257"/>
            <a:ext cx="2480949" cy="362857"/>
          </a:xfrm>
        </p:spPr>
        <p:txBody>
          <a:bodyPr anchor="ctr"/>
          <a:lstStyle>
            <a:lvl1pPr marL="0" indent="0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 smtClean="0"/>
              <a:t>Mois année</a:t>
            </a:r>
            <a:endParaRPr lang="fr-FR" dirty="0"/>
          </a:p>
        </p:txBody>
      </p:sp>
      <p:sp>
        <p:nvSpPr>
          <p:cNvPr id="9" name="Rectangle 8"/>
          <p:cNvSpPr/>
          <p:nvPr userDrawn="1"/>
        </p:nvSpPr>
        <p:spPr>
          <a:xfrm>
            <a:off x="519728" y="789680"/>
            <a:ext cx="6520220" cy="375638"/>
          </a:xfrm>
          <a:prstGeom prst="rect">
            <a:avLst/>
          </a:prstGeom>
          <a:solidFill>
            <a:srgbClr val="482683"/>
          </a:solidFill>
          <a:ln>
            <a:solidFill>
              <a:srgbClr val="4826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fr-FR" sz="1200" dirty="0">
              <a:latin typeface="Wigrum" panose="02000000000000000000" pitchFamily="50" charset="0"/>
            </a:endParaRPr>
          </a:p>
        </p:txBody>
      </p:sp>
      <p:pic>
        <p:nvPicPr>
          <p:cNvPr id="5" name="Imag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940780">
            <a:off x="-652357" y="9155809"/>
            <a:ext cx="3483893" cy="2464217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794719" flipV="1">
            <a:off x="4927557" y="-2012156"/>
            <a:ext cx="4522483" cy="3198184"/>
          </a:xfrm>
          <a:prstGeom prst="rect">
            <a:avLst/>
          </a:prstGeom>
        </p:spPr>
      </p:pic>
      <p:sp>
        <p:nvSpPr>
          <p:cNvPr id="6" name="Espace réservé du texte 5"/>
          <p:cNvSpPr>
            <a:spLocks noGrp="1"/>
          </p:cNvSpPr>
          <p:nvPr>
            <p:ph type="body" sz="quarter" idx="21"/>
          </p:nvPr>
        </p:nvSpPr>
        <p:spPr>
          <a:xfrm>
            <a:off x="587375" y="769938"/>
            <a:ext cx="2108200" cy="323850"/>
          </a:xfrm>
        </p:spPr>
        <p:txBody>
          <a:bodyPr/>
          <a:lstStyle/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907339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ntenus horizontau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519726" y="1223255"/>
            <a:ext cx="6520220" cy="678385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 smtClean="0"/>
              <a:t>Titre</a:t>
            </a:r>
            <a:endParaRPr lang="fr-FR" dirty="0"/>
          </a:p>
        </p:txBody>
      </p:sp>
      <p:sp>
        <p:nvSpPr>
          <p:cNvPr id="4" name="Content Placeholder 2"/>
          <p:cNvSpPr>
            <a:spLocks noGrp="1"/>
          </p:cNvSpPr>
          <p:nvPr>
            <p:ph idx="1" hasCustomPrompt="1"/>
          </p:nvPr>
        </p:nvSpPr>
        <p:spPr>
          <a:xfrm>
            <a:off x="519726" y="1994866"/>
            <a:ext cx="3111748" cy="2033995"/>
          </a:xfrm>
        </p:spPr>
        <p:txBody>
          <a:bodyPr>
            <a:normAutofit/>
          </a:bodyPr>
          <a:lstStyle>
            <a:lvl1pPr marL="0" indent="0">
              <a:buNone/>
              <a:defRPr sz="1600" baseline="0"/>
            </a:lvl1pPr>
            <a:lvl3pPr marL="0" indent="0">
              <a:buNone/>
              <a:defRPr/>
            </a:lvl3pPr>
          </a:lstStyle>
          <a:p>
            <a:pPr lvl="0"/>
            <a:r>
              <a:rPr lang="fr-FR" dirty="0" smtClean="0"/>
              <a:t>Texte courant</a:t>
            </a:r>
          </a:p>
        </p:txBody>
      </p:sp>
      <p:sp>
        <p:nvSpPr>
          <p:cNvPr id="18" name="Espace réservé du contenu 9"/>
          <p:cNvSpPr>
            <a:spLocks noGrp="1"/>
          </p:cNvSpPr>
          <p:nvPr>
            <p:ph sz="quarter" idx="20" hasCustomPrompt="1"/>
          </p:nvPr>
        </p:nvSpPr>
        <p:spPr>
          <a:xfrm>
            <a:off x="519878" y="769257"/>
            <a:ext cx="2480949" cy="362857"/>
          </a:xfrm>
        </p:spPr>
        <p:txBody>
          <a:bodyPr anchor="ctr"/>
          <a:lstStyle>
            <a:lvl1pPr marL="0" indent="0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 smtClean="0"/>
              <a:t>Mois année</a:t>
            </a:r>
            <a:endParaRPr lang="fr-FR" dirty="0"/>
          </a:p>
        </p:txBody>
      </p:sp>
      <p:sp>
        <p:nvSpPr>
          <p:cNvPr id="10" name="Content Placeholder 2"/>
          <p:cNvSpPr>
            <a:spLocks noGrp="1"/>
          </p:cNvSpPr>
          <p:nvPr>
            <p:ph idx="21" hasCustomPrompt="1"/>
          </p:nvPr>
        </p:nvSpPr>
        <p:spPr>
          <a:xfrm>
            <a:off x="519726" y="4882333"/>
            <a:ext cx="3111748" cy="2033995"/>
          </a:xfrm>
        </p:spPr>
        <p:txBody>
          <a:bodyPr>
            <a:normAutofit/>
          </a:bodyPr>
          <a:lstStyle>
            <a:lvl1pPr marL="0" indent="0">
              <a:buNone/>
              <a:defRPr sz="1600" baseline="0"/>
            </a:lvl1pPr>
            <a:lvl3pPr marL="0" indent="0">
              <a:buNone/>
              <a:defRPr/>
            </a:lvl3pPr>
          </a:lstStyle>
          <a:p>
            <a:pPr lvl="0"/>
            <a:r>
              <a:rPr lang="fr-FR" dirty="0" smtClean="0"/>
              <a:t>Texte courant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2" hasCustomPrompt="1"/>
          </p:nvPr>
        </p:nvSpPr>
        <p:spPr>
          <a:xfrm>
            <a:off x="519726" y="4122222"/>
            <a:ext cx="6521450" cy="666750"/>
          </a:xfrm>
        </p:spPr>
        <p:txBody>
          <a:bodyPr>
            <a:normAutofit/>
          </a:bodyPr>
          <a:lstStyle>
            <a:lvl1pPr>
              <a:defRPr lang="fr-FR" sz="3600" b="1" kern="1200" baseline="0" dirty="0">
                <a:solidFill>
                  <a:srgbClr val="482683"/>
                </a:solidFill>
                <a:latin typeface="Wigrum" panose="02000000000000000000" pitchFamily="50" charset="0"/>
                <a:ea typeface="+mj-ea"/>
                <a:cs typeface="+mj-cs"/>
              </a:defRPr>
            </a:lvl1pPr>
          </a:lstStyle>
          <a:p>
            <a:pPr lvl="0"/>
            <a:r>
              <a:rPr lang="fr-FR" dirty="0" smtClean="0"/>
              <a:t>Titre</a:t>
            </a:r>
            <a:endParaRPr lang="fr-FR" dirty="0"/>
          </a:p>
        </p:txBody>
      </p:sp>
      <p:sp>
        <p:nvSpPr>
          <p:cNvPr id="15" name="Espace réservé du contenu 4"/>
          <p:cNvSpPr>
            <a:spLocks noGrp="1"/>
          </p:cNvSpPr>
          <p:nvPr>
            <p:ph sz="quarter" idx="24" hasCustomPrompt="1"/>
          </p:nvPr>
        </p:nvSpPr>
        <p:spPr>
          <a:xfrm>
            <a:off x="519726" y="7009689"/>
            <a:ext cx="6521450" cy="666750"/>
          </a:xfrm>
        </p:spPr>
        <p:txBody>
          <a:bodyPr>
            <a:normAutofit/>
          </a:bodyPr>
          <a:lstStyle>
            <a:lvl1pPr>
              <a:defRPr lang="fr-FR" sz="3600" b="1" kern="1200" baseline="0" dirty="0">
                <a:solidFill>
                  <a:srgbClr val="482683"/>
                </a:solidFill>
                <a:latin typeface="Wigrum" panose="02000000000000000000" pitchFamily="50" charset="0"/>
                <a:ea typeface="+mj-ea"/>
                <a:cs typeface="+mj-cs"/>
              </a:defRPr>
            </a:lvl1pPr>
          </a:lstStyle>
          <a:p>
            <a:pPr lvl="0"/>
            <a:r>
              <a:rPr lang="fr-FR" dirty="0" smtClean="0"/>
              <a:t>Titre</a:t>
            </a:r>
            <a:endParaRPr lang="fr-FR" dirty="0"/>
          </a:p>
        </p:txBody>
      </p:sp>
      <p:sp>
        <p:nvSpPr>
          <p:cNvPr id="19" name="Content Placeholder 2"/>
          <p:cNvSpPr>
            <a:spLocks noGrp="1"/>
          </p:cNvSpPr>
          <p:nvPr>
            <p:ph idx="25" hasCustomPrompt="1"/>
          </p:nvPr>
        </p:nvSpPr>
        <p:spPr>
          <a:xfrm>
            <a:off x="519726" y="7769517"/>
            <a:ext cx="3111748" cy="2033619"/>
          </a:xfrm>
        </p:spPr>
        <p:txBody>
          <a:bodyPr>
            <a:normAutofit/>
          </a:bodyPr>
          <a:lstStyle>
            <a:lvl1pPr marL="0" indent="0">
              <a:buNone/>
              <a:defRPr sz="1600" baseline="0"/>
            </a:lvl1pPr>
            <a:lvl3pPr marL="0" indent="0">
              <a:buNone/>
              <a:defRPr/>
            </a:lvl3pPr>
          </a:lstStyle>
          <a:p>
            <a:pPr lvl="0"/>
            <a:r>
              <a:rPr lang="fr-FR" dirty="0" smtClean="0"/>
              <a:t>Texte courant</a:t>
            </a:r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721125" flipH="1">
            <a:off x="4735891" y="9699641"/>
            <a:ext cx="4114499" cy="2910255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296012" flipH="1">
            <a:off x="-1271564" y="-1072047"/>
            <a:ext cx="3031916" cy="2144094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>
          <a:xfrm>
            <a:off x="519728" y="818256"/>
            <a:ext cx="6520220" cy="375638"/>
          </a:xfrm>
          <a:prstGeom prst="rect">
            <a:avLst/>
          </a:prstGeom>
          <a:solidFill>
            <a:srgbClr val="482683"/>
          </a:solidFill>
          <a:ln>
            <a:solidFill>
              <a:srgbClr val="4826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fr-FR" sz="1200" dirty="0">
              <a:latin typeface="Wigrum" panose="02000000000000000000" pitchFamily="50" charset="0"/>
            </a:endParaRPr>
          </a:p>
        </p:txBody>
      </p:sp>
      <p:sp>
        <p:nvSpPr>
          <p:cNvPr id="6" name="Espace réservé du texte 5"/>
          <p:cNvSpPr>
            <a:spLocks noGrp="1"/>
          </p:cNvSpPr>
          <p:nvPr>
            <p:ph type="body" sz="quarter" idx="26"/>
          </p:nvPr>
        </p:nvSpPr>
        <p:spPr>
          <a:xfrm>
            <a:off x="615950" y="717550"/>
            <a:ext cx="1703388" cy="414338"/>
          </a:xfrm>
        </p:spPr>
        <p:txBody>
          <a:bodyPr/>
          <a:lstStyle/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418842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ntenus verticau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519726" y="1219518"/>
            <a:ext cx="3164000" cy="980542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 smtClean="0"/>
              <a:t>Titre</a:t>
            </a:r>
            <a:endParaRPr lang="fr-FR" dirty="0"/>
          </a:p>
        </p:txBody>
      </p:sp>
      <p:sp>
        <p:nvSpPr>
          <p:cNvPr id="4" name="Content Placeholder 2"/>
          <p:cNvSpPr>
            <a:spLocks noGrp="1"/>
          </p:cNvSpPr>
          <p:nvPr>
            <p:ph idx="1" hasCustomPrompt="1"/>
          </p:nvPr>
        </p:nvSpPr>
        <p:spPr>
          <a:xfrm>
            <a:off x="519726" y="2287464"/>
            <a:ext cx="3163999" cy="7606813"/>
          </a:xfrm>
        </p:spPr>
        <p:txBody>
          <a:bodyPr>
            <a:normAutofit/>
          </a:bodyPr>
          <a:lstStyle>
            <a:lvl1pPr marL="0" indent="0">
              <a:buNone/>
              <a:defRPr sz="1600" baseline="0"/>
            </a:lvl1pPr>
            <a:lvl3pPr marL="0" indent="0">
              <a:buNone/>
              <a:defRPr/>
            </a:lvl3pPr>
          </a:lstStyle>
          <a:p>
            <a:pPr lvl="0"/>
            <a:r>
              <a:rPr lang="fr-FR" dirty="0" smtClean="0"/>
              <a:t>Texte courant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idx="10" hasCustomPrompt="1"/>
          </p:nvPr>
        </p:nvSpPr>
        <p:spPr>
          <a:xfrm>
            <a:off x="3884511" y="2287464"/>
            <a:ext cx="3147213" cy="7606813"/>
          </a:xfrm>
        </p:spPr>
        <p:txBody>
          <a:bodyPr>
            <a:normAutofit/>
          </a:bodyPr>
          <a:lstStyle>
            <a:lvl1pPr marL="0" indent="0">
              <a:buNone/>
              <a:defRPr sz="1600" baseline="0"/>
            </a:lvl1pPr>
            <a:lvl3pPr marL="0" indent="0">
              <a:buNone/>
              <a:defRPr/>
            </a:lvl3pPr>
          </a:lstStyle>
          <a:p>
            <a:pPr lvl="0"/>
            <a:r>
              <a:rPr lang="fr-FR" dirty="0" smtClean="0"/>
              <a:t>Texte courant</a:t>
            </a:r>
          </a:p>
        </p:txBody>
      </p:sp>
      <p:sp>
        <p:nvSpPr>
          <p:cNvPr id="7" name="Espace réservé du texte 6"/>
          <p:cNvSpPr>
            <a:spLocks noGrp="1"/>
          </p:cNvSpPr>
          <p:nvPr>
            <p:ph type="body" sz="quarter" idx="19" hasCustomPrompt="1"/>
          </p:nvPr>
        </p:nvSpPr>
        <p:spPr>
          <a:xfrm>
            <a:off x="3884512" y="1231887"/>
            <a:ext cx="3147213" cy="955804"/>
          </a:xfrm>
        </p:spPr>
        <p:txBody>
          <a:bodyPr anchor="ctr">
            <a:normAutofit/>
          </a:bodyPr>
          <a:lstStyle>
            <a:lvl1pPr>
              <a:defRPr lang="fr-FR" sz="3600" b="1" kern="1200" baseline="0" dirty="0" smtClean="0">
                <a:solidFill>
                  <a:srgbClr val="482683"/>
                </a:solidFill>
                <a:latin typeface="Wigrum" panose="02000000000000000000" pitchFamily="50" charset="0"/>
                <a:ea typeface="+mj-ea"/>
                <a:cs typeface="+mj-cs"/>
              </a:defRPr>
            </a:lvl1pPr>
          </a:lstStyle>
          <a:p>
            <a:r>
              <a:rPr lang="fr-FR" dirty="0" smtClean="0"/>
              <a:t>Titre</a:t>
            </a:r>
          </a:p>
        </p:txBody>
      </p:sp>
      <p:sp>
        <p:nvSpPr>
          <p:cNvPr id="18" name="Espace réservé du contenu 9"/>
          <p:cNvSpPr>
            <a:spLocks noGrp="1"/>
          </p:cNvSpPr>
          <p:nvPr>
            <p:ph sz="quarter" idx="20" hasCustomPrompt="1"/>
          </p:nvPr>
        </p:nvSpPr>
        <p:spPr>
          <a:xfrm>
            <a:off x="519878" y="769257"/>
            <a:ext cx="2480949" cy="362857"/>
          </a:xfrm>
        </p:spPr>
        <p:txBody>
          <a:bodyPr anchor="ctr"/>
          <a:lstStyle>
            <a:lvl1pPr marL="0" indent="0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 smtClean="0"/>
              <a:t>Mois année</a:t>
            </a:r>
            <a:endParaRPr lang="fr-FR" dirty="0"/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493692" y="-2062951"/>
            <a:ext cx="3988802" cy="2821348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519728" y="818256"/>
            <a:ext cx="6520220" cy="375638"/>
          </a:xfrm>
          <a:prstGeom prst="rect">
            <a:avLst/>
          </a:prstGeom>
          <a:solidFill>
            <a:srgbClr val="482683"/>
          </a:solidFill>
          <a:ln>
            <a:solidFill>
              <a:srgbClr val="4826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fr-FR" sz="1200" dirty="0">
              <a:latin typeface="Wigrum" panose="02000000000000000000" pitchFamily="50" charset="0"/>
            </a:endParaRPr>
          </a:p>
        </p:txBody>
      </p:sp>
      <p:pic>
        <p:nvPicPr>
          <p:cNvPr id="3" name="Imag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55161">
            <a:off x="-1578841" y="9155763"/>
            <a:ext cx="5464277" cy="3864198"/>
          </a:xfrm>
          <a:prstGeom prst="rect">
            <a:avLst/>
          </a:prstGeom>
        </p:spPr>
      </p:pic>
      <p:sp>
        <p:nvSpPr>
          <p:cNvPr id="6" name="Espace réservé du texte 5"/>
          <p:cNvSpPr>
            <a:spLocks noGrp="1"/>
          </p:cNvSpPr>
          <p:nvPr>
            <p:ph type="body" sz="quarter" idx="21"/>
          </p:nvPr>
        </p:nvSpPr>
        <p:spPr>
          <a:xfrm>
            <a:off x="519113" y="717550"/>
            <a:ext cx="2124075" cy="376238"/>
          </a:xfrm>
        </p:spPr>
        <p:txBody>
          <a:bodyPr/>
          <a:lstStyle/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152616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ntenus mix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519724" y="1217886"/>
            <a:ext cx="6520220" cy="980542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 smtClean="0"/>
              <a:t>Titre</a:t>
            </a:r>
            <a:endParaRPr lang="fr-FR" dirty="0"/>
          </a:p>
        </p:txBody>
      </p:sp>
      <p:sp>
        <p:nvSpPr>
          <p:cNvPr id="4" name="Content Placeholder 2"/>
          <p:cNvSpPr>
            <a:spLocks noGrp="1"/>
          </p:cNvSpPr>
          <p:nvPr>
            <p:ph idx="1" hasCustomPrompt="1"/>
          </p:nvPr>
        </p:nvSpPr>
        <p:spPr>
          <a:xfrm>
            <a:off x="519725" y="2311583"/>
            <a:ext cx="6520219" cy="2779338"/>
          </a:xfrm>
        </p:spPr>
        <p:txBody>
          <a:bodyPr>
            <a:normAutofit/>
          </a:bodyPr>
          <a:lstStyle>
            <a:lvl1pPr marL="0" indent="0">
              <a:buNone/>
              <a:defRPr sz="1600" baseline="0"/>
            </a:lvl1pPr>
            <a:lvl3pPr marL="0" indent="0">
              <a:buNone/>
              <a:defRPr/>
            </a:lvl3pPr>
          </a:lstStyle>
          <a:p>
            <a:pPr lvl="0"/>
            <a:r>
              <a:rPr lang="fr-FR" dirty="0" smtClean="0"/>
              <a:t>Texte courant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idx="10" hasCustomPrompt="1"/>
          </p:nvPr>
        </p:nvSpPr>
        <p:spPr>
          <a:xfrm>
            <a:off x="519725" y="6241183"/>
            <a:ext cx="3177063" cy="3653094"/>
          </a:xfrm>
        </p:spPr>
        <p:txBody>
          <a:bodyPr>
            <a:normAutofit/>
          </a:bodyPr>
          <a:lstStyle>
            <a:lvl1pPr marL="0" indent="0">
              <a:buNone/>
              <a:defRPr sz="1600" baseline="0"/>
            </a:lvl1pPr>
            <a:lvl3pPr marL="0" indent="0">
              <a:buNone/>
              <a:defRPr/>
            </a:lvl3pPr>
          </a:lstStyle>
          <a:p>
            <a:pPr lvl="0"/>
            <a:r>
              <a:rPr lang="fr-FR" dirty="0" smtClean="0"/>
              <a:t>Texte courant</a:t>
            </a:r>
          </a:p>
        </p:txBody>
      </p:sp>
      <p:sp>
        <p:nvSpPr>
          <p:cNvPr id="7" name="Espace réservé du texte 6"/>
          <p:cNvSpPr>
            <a:spLocks noGrp="1"/>
          </p:cNvSpPr>
          <p:nvPr>
            <p:ph type="body" sz="quarter" idx="19" hasCustomPrompt="1"/>
          </p:nvPr>
        </p:nvSpPr>
        <p:spPr>
          <a:xfrm>
            <a:off x="519725" y="5194760"/>
            <a:ext cx="3177063" cy="955804"/>
          </a:xfrm>
        </p:spPr>
        <p:txBody>
          <a:bodyPr anchor="ctr">
            <a:normAutofit/>
          </a:bodyPr>
          <a:lstStyle>
            <a:lvl1pPr>
              <a:defRPr lang="fr-FR" sz="3600" b="1" kern="1200" baseline="0" dirty="0" smtClean="0">
                <a:solidFill>
                  <a:srgbClr val="482683"/>
                </a:solidFill>
                <a:latin typeface="Wigrum" panose="02000000000000000000" pitchFamily="50" charset="0"/>
                <a:ea typeface="+mj-ea"/>
                <a:cs typeface="+mj-cs"/>
              </a:defRPr>
            </a:lvl1pPr>
          </a:lstStyle>
          <a:p>
            <a:r>
              <a:rPr lang="fr-FR" dirty="0" smtClean="0"/>
              <a:t>Titre</a:t>
            </a:r>
          </a:p>
        </p:txBody>
      </p:sp>
      <p:sp>
        <p:nvSpPr>
          <p:cNvPr id="18" name="Espace réservé du contenu 9"/>
          <p:cNvSpPr>
            <a:spLocks noGrp="1"/>
          </p:cNvSpPr>
          <p:nvPr>
            <p:ph sz="quarter" idx="20" hasCustomPrompt="1"/>
          </p:nvPr>
        </p:nvSpPr>
        <p:spPr>
          <a:xfrm>
            <a:off x="519878" y="769257"/>
            <a:ext cx="2480949" cy="362857"/>
          </a:xfrm>
        </p:spPr>
        <p:txBody>
          <a:bodyPr anchor="ctr"/>
          <a:lstStyle>
            <a:lvl1pPr marL="0" indent="0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 smtClean="0"/>
              <a:t>Mois année</a:t>
            </a:r>
            <a:endParaRPr lang="fr-FR" dirty="0"/>
          </a:p>
        </p:txBody>
      </p:sp>
      <p:sp>
        <p:nvSpPr>
          <p:cNvPr id="9" name="Content Placeholder 2"/>
          <p:cNvSpPr>
            <a:spLocks noGrp="1"/>
          </p:cNvSpPr>
          <p:nvPr>
            <p:ph idx="21" hasCustomPrompt="1"/>
          </p:nvPr>
        </p:nvSpPr>
        <p:spPr>
          <a:xfrm>
            <a:off x="3862881" y="6241183"/>
            <a:ext cx="3177063" cy="3653094"/>
          </a:xfrm>
        </p:spPr>
        <p:txBody>
          <a:bodyPr>
            <a:normAutofit/>
          </a:bodyPr>
          <a:lstStyle>
            <a:lvl1pPr marL="0" indent="0">
              <a:buNone/>
              <a:defRPr sz="1600" baseline="0"/>
            </a:lvl1pPr>
            <a:lvl3pPr marL="0" indent="0">
              <a:buNone/>
              <a:defRPr/>
            </a:lvl3pPr>
          </a:lstStyle>
          <a:p>
            <a:pPr lvl="0"/>
            <a:r>
              <a:rPr lang="fr-FR" dirty="0" smtClean="0"/>
              <a:t>Texte courant</a:t>
            </a:r>
          </a:p>
        </p:txBody>
      </p:sp>
      <p:sp>
        <p:nvSpPr>
          <p:cNvPr id="10" name="Espace réservé du texte 6"/>
          <p:cNvSpPr>
            <a:spLocks noGrp="1"/>
          </p:cNvSpPr>
          <p:nvPr>
            <p:ph type="body" sz="quarter" idx="22" hasCustomPrompt="1"/>
          </p:nvPr>
        </p:nvSpPr>
        <p:spPr>
          <a:xfrm>
            <a:off x="3862880" y="5194760"/>
            <a:ext cx="3177063" cy="955804"/>
          </a:xfrm>
        </p:spPr>
        <p:txBody>
          <a:bodyPr anchor="ctr">
            <a:normAutofit/>
          </a:bodyPr>
          <a:lstStyle>
            <a:lvl1pPr>
              <a:defRPr lang="fr-FR" sz="3600" b="1" kern="1200" baseline="0" dirty="0" smtClean="0">
                <a:solidFill>
                  <a:srgbClr val="482683"/>
                </a:solidFill>
                <a:latin typeface="Wigrum" panose="02000000000000000000" pitchFamily="50" charset="0"/>
                <a:ea typeface="+mj-ea"/>
                <a:cs typeface="+mj-cs"/>
              </a:defRPr>
            </a:lvl1pPr>
          </a:lstStyle>
          <a:p>
            <a:r>
              <a:rPr lang="fr-FR" dirty="0" smtClean="0"/>
              <a:t>Titre</a:t>
            </a:r>
          </a:p>
        </p:txBody>
      </p:sp>
      <p:pic>
        <p:nvPicPr>
          <p:cNvPr id="15" name="Image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233051">
            <a:off x="4524154" y="9313630"/>
            <a:ext cx="4157046" cy="2940350"/>
          </a:xfrm>
          <a:prstGeom prst="rect">
            <a:avLst/>
          </a:prstGeom>
        </p:spPr>
      </p:pic>
      <p:sp>
        <p:nvSpPr>
          <p:cNvPr id="11" name="Rectangle 10"/>
          <p:cNvSpPr/>
          <p:nvPr userDrawn="1"/>
        </p:nvSpPr>
        <p:spPr>
          <a:xfrm>
            <a:off x="519728" y="818256"/>
            <a:ext cx="6520220" cy="375638"/>
          </a:xfrm>
          <a:prstGeom prst="rect">
            <a:avLst/>
          </a:prstGeom>
          <a:solidFill>
            <a:srgbClr val="482683"/>
          </a:solidFill>
          <a:ln>
            <a:solidFill>
              <a:srgbClr val="4826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fr-FR" sz="1200" dirty="0">
              <a:latin typeface="Wigrum" panose="02000000000000000000" pitchFamily="50" charset="0"/>
            </a:endParaRP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23"/>
          </p:nvPr>
        </p:nvSpPr>
        <p:spPr>
          <a:xfrm>
            <a:off x="519113" y="769938"/>
            <a:ext cx="2481262" cy="323850"/>
          </a:xfrm>
        </p:spPr>
        <p:txBody>
          <a:bodyPr/>
          <a:lstStyle/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473564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envenue + 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Image 2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791" y="8308485"/>
            <a:ext cx="860730" cy="860730"/>
          </a:xfrm>
          <a:prstGeom prst="rect">
            <a:avLst/>
          </a:prstGeom>
        </p:spPr>
      </p:pic>
      <p:pic>
        <p:nvPicPr>
          <p:cNvPr id="25" name="Image 2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790" y="6727763"/>
            <a:ext cx="860730" cy="860730"/>
          </a:xfrm>
          <a:prstGeom prst="rect">
            <a:avLst/>
          </a:prstGeom>
        </p:spPr>
      </p:pic>
      <p:pic>
        <p:nvPicPr>
          <p:cNvPr id="21" name="Image 2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791" y="7539312"/>
            <a:ext cx="860730" cy="86073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20712" y="1225749"/>
            <a:ext cx="6520220" cy="923271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 smtClean="0"/>
              <a:t>Bienvenue ! </a:t>
            </a:r>
            <a:endParaRPr lang="en-US" dirty="0"/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10" hasCustomPrompt="1"/>
          </p:nvPr>
        </p:nvSpPr>
        <p:spPr>
          <a:xfrm>
            <a:off x="520712" y="3726858"/>
            <a:ext cx="3191928" cy="1656645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fr-FR" dirty="0" smtClean="0"/>
              <a:t>Prénom, Nom, Fonction </a:t>
            </a:r>
          </a:p>
          <a:p>
            <a:pPr lvl="0"/>
            <a:r>
              <a:rPr lang="fr-FR" dirty="0" smtClean="0"/>
              <a:t>« Verbatim »</a:t>
            </a:r>
            <a:endParaRPr lang="fr-FR" dirty="0"/>
          </a:p>
        </p:txBody>
      </p:sp>
      <p:sp>
        <p:nvSpPr>
          <p:cNvPr id="7" name="Espace réservé du contenu 4"/>
          <p:cNvSpPr>
            <a:spLocks noGrp="1"/>
          </p:cNvSpPr>
          <p:nvPr>
            <p:ph sz="quarter" idx="11" hasCustomPrompt="1"/>
          </p:nvPr>
        </p:nvSpPr>
        <p:spPr>
          <a:xfrm>
            <a:off x="3849005" y="3726857"/>
            <a:ext cx="3191928" cy="1656645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fr-FR" dirty="0" smtClean="0"/>
              <a:t>Prénom, Nom, Fonction </a:t>
            </a:r>
          </a:p>
          <a:p>
            <a:pPr lvl="0"/>
            <a:r>
              <a:rPr lang="fr-FR" dirty="0" smtClean="0"/>
              <a:t>« Verbatim »</a:t>
            </a:r>
            <a:endParaRPr lang="fr-FR" dirty="0"/>
          </a:p>
        </p:txBody>
      </p:sp>
      <p:sp>
        <p:nvSpPr>
          <p:cNvPr id="8" name="Title 1"/>
          <p:cNvSpPr txBox="1">
            <a:spLocks/>
          </p:cNvSpPr>
          <p:nvPr userDrawn="1"/>
        </p:nvSpPr>
        <p:spPr>
          <a:xfrm>
            <a:off x="520712" y="5594587"/>
            <a:ext cx="6520220" cy="1235442"/>
          </a:xfrm>
          <a:prstGeom prst="rect">
            <a:avLst/>
          </a:prstGeom>
        </p:spPr>
        <p:txBody>
          <a:bodyPr vert="horz" lIns="98694" tIns="49347" rIns="98694" bIns="49347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482683"/>
                </a:solidFill>
                <a:latin typeface="Wigrum Black" panose="02000000000000000000" pitchFamily="50" charset="0"/>
                <a:ea typeface="+mj-ea"/>
                <a:cs typeface="+mj-cs"/>
              </a:defRPr>
            </a:lvl1pPr>
          </a:lstStyle>
          <a:p>
            <a:r>
              <a:rPr lang="fr-FR" sz="4317" dirty="0" smtClean="0"/>
              <a:t>Agenda</a:t>
            </a:r>
            <a:endParaRPr lang="en-US" sz="4317" dirty="0"/>
          </a:p>
        </p:txBody>
      </p:sp>
      <p:sp>
        <p:nvSpPr>
          <p:cNvPr id="12" name="Espace réservé du contenu 4"/>
          <p:cNvSpPr>
            <a:spLocks noGrp="1"/>
          </p:cNvSpPr>
          <p:nvPr>
            <p:ph sz="quarter" idx="12" hasCustomPrompt="1"/>
          </p:nvPr>
        </p:nvSpPr>
        <p:spPr>
          <a:xfrm>
            <a:off x="1746544" y="6820157"/>
            <a:ext cx="5294387" cy="666070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fr-FR" dirty="0" smtClean="0"/>
              <a:t>Nom de l’événement</a:t>
            </a:r>
            <a:endParaRPr lang="fr-FR" dirty="0"/>
          </a:p>
        </p:txBody>
      </p:sp>
      <p:sp>
        <p:nvSpPr>
          <p:cNvPr id="13" name="Espace réservé du contenu 4"/>
          <p:cNvSpPr>
            <a:spLocks noGrp="1"/>
          </p:cNvSpPr>
          <p:nvPr>
            <p:ph sz="quarter" idx="13" hasCustomPrompt="1"/>
          </p:nvPr>
        </p:nvSpPr>
        <p:spPr>
          <a:xfrm>
            <a:off x="1746544" y="7617023"/>
            <a:ext cx="5294387" cy="666070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fr-FR" dirty="0" smtClean="0"/>
              <a:t>Nom de l’événement</a:t>
            </a:r>
            <a:endParaRPr lang="fr-FR" dirty="0"/>
          </a:p>
        </p:txBody>
      </p:sp>
      <p:sp>
        <p:nvSpPr>
          <p:cNvPr id="14" name="Espace réservé du contenu 4"/>
          <p:cNvSpPr>
            <a:spLocks noGrp="1"/>
          </p:cNvSpPr>
          <p:nvPr>
            <p:ph sz="quarter" idx="14" hasCustomPrompt="1"/>
          </p:nvPr>
        </p:nvSpPr>
        <p:spPr>
          <a:xfrm>
            <a:off x="1746544" y="8407866"/>
            <a:ext cx="5294387" cy="666070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fr-FR" dirty="0" smtClean="0"/>
              <a:t>Nom de l’événement</a:t>
            </a:r>
            <a:endParaRPr lang="fr-FR" dirty="0"/>
          </a:p>
        </p:txBody>
      </p:sp>
      <p:sp>
        <p:nvSpPr>
          <p:cNvPr id="22" name="Espace réservé du contenu 4"/>
          <p:cNvSpPr>
            <a:spLocks noGrp="1"/>
          </p:cNvSpPr>
          <p:nvPr>
            <p:ph sz="quarter" idx="18" hasCustomPrompt="1"/>
          </p:nvPr>
        </p:nvSpPr>
        <p:spPr>
          <a:xfrm>
            <a:off x="684373" y="7054693"/>
            <a:ext cx="696318" cy="307026"/>
          </a:xfrm>
        </p:spPr>
        <p:txBody>
          <a:bodyPr>
            <a:normAutofit/>
          </a:bodyPr>
          <a:lstStyle>
            <a:lvl1pPr algn="ctr">
              <a:defRPr sz="1187" baseline="0">
                <a:solidFill>
                  <a:schemeClr val="bg1"/>
                </a:solidFill>
                <a:latin typeface="Aptos" panose="020B0004020202020204" pitchFamily="34" charset="0"/>
              </a:defRPr>
            </a:lvl1pPr>
          </a:lstStyle>
          <a:p>
            <a:pPr lvl="0"/>
            <a:r>
              <a:rPr lang="fr-FR" dirty="0" smtClean="0"/>
              <a:t>00/00</a:t>
            </a:r>
            <a:endParaRPr lang="fr-FR" dirty="0"/>
          </a:p>
        </p:txBody>
      </p:sp>
      <p:sp>
        <p:nvSpPr>
          <p:cNvPr id="23" name="Espace réservé du contenu 4"/>
          <p:cNvSpPr>
            <a:spLocks noGrp="1"/>
          </p:cNvSpPr>
          <p:nvPr>
            <p:ph sz="quarter" idx="19" hasCustomPrompt="1"/>
          </p:nvPr>
        </p:nvSpPr>
        <p:spPr>
          <a:xfrm>
            <a:off x="692997" y="7830275"/>
            <a:ext cx="696318" cy="307026"/>
          </a:xfrm>
        </p:spPr>
        <p:txBody>
          <a:bodyPr>
            <a:normAutofit/>
          </a:bodyPr>
          <a:lstStyle>
            <a:lvl1pPr algn="ctr">
              <a:defRPr sz="1187" baseline="0">
                <a:solidFill>
                  <a:schemeClr val="bg1"/>
                </a:solidFill>
                <a:latin typeface="Aptos" panose="020B0004020202020204" pitchFamily="34" charset="0"/>
              </a:defRPr>
            </a:lvl1pPr>
          </a:lstStyle>
          <a:p>
            <a:pPr lvl="0"/>
            <a:r>
              <a:rPr lang="fr-FR" dirty="0" smtClean="0"/>
              <a:t>00/00</a:t>
            </a:r>
            <a:endParaRPr lang="fr-FR" dirty="0"/>
          </a:p>
        </p:txBody>
      </p:sp>
      <p:sp>
        <p:nvSpPr>
          <p:cNvPr id="24" name="Espace réservé du contenu 4"/>
          <p:cNvSpPr>
            <a:spLocks noGrp="1"/>
          </p:cNvSpPr>
          <p:nvPr>
            <p:ph sz="quarter" idx="20" hasCustomPrompt="1"/>
          </p:nvPr>
        </p:nvSpPr>
        <p:spPr>
          <a:xfrm>
            <a:off x="684373" y="8609698"/>
            <a:ext cx="696318" cy="307026"/>
          </a:xfrm>
        </p:spPr>
        <p:txBody>
          <a:bodyPr>
            <a:normAutofit/>
          </a:bodyPr>
          <a:lstStyle>
            <a:lvl1pPr algn="ctr">
              <a:defRPr sz="1187" baseline="0">
                <a:solidFill>
                  <a:schemeClr val="bg1"/>
                </a:solidFill>
                <a:latin typeface="Aptos" panose="020B0004020202020204" pitchFamily="34" charset="0"/>
              </a:defRPr>
            </a:lvl1pPr>
          </a:lstStyle>
          <a:p>
            <a:pPr lvl="0"/>
            <a:r>
              <a:rPr lang="fr-FR" dirty="0" smtClean="0"/>
              <a:t>00/00</a:t>
            </a:r>
            <a:endParaRPr lang="fr-FR" dirty="0"/>
          </a:p>
        </p:txBody>
      </p:sp>
      <p:pic>
        <p:nvPicPr>
          <p:cNvPr id="17" name="Image 1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3943">
            <a:off x="-799456" y="9301163"/>
            <a:ext cx="4671237" cy="3303379"/>
          </a:xfrm>
          <a:prstGeom prst="rect">
            <a:avLst/>
          </a:prstGeom>
        </p:spPr>
      </p:pic>
      <p:sp>
        <p:nvSpPr>
          <p:cNvPr id="29" name="Espace réservé du contenu 9"/>
          <p:cNvSpPr>
            <a:spLocks noGrp="1"/>
          </p:cNvSpPr>
          <p:nvPr userDrawn="1">
            <p:ph sz="quarter" idx="21" hasCustomPrompt="1"/>
          </p:nvPr>
        </p:nvSpPr>
        <p:spPr>
          <a:xfrm>
            <a:off x="519878" y="769257"/>
            <a:ext cx="2480949" cy="362857"/>
          </a:xfrm>
        </p:spPr>
        <p:txBody>
          <a:bodyPr anchor="ctr"/>
          <a:lstStyle>
            <a:lvl1pPr marL="0" indent="0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 smtClean="0"/>
              <a:t>Mois année</a:t>
            </a:r>
            <a:endParaRPr lang="fr-FR" dirty="0"/>
          </a:p>
        </p:txBody>
      </p:sp>
      <p:sp>
        <p:nvSpPr>
          <p:cNvPr id="19" name="Rectangle 18"/>
          <p:cNvSpPr/>
          <p:nvPr userDrawn="1"/>
        </p:nvSpPr>
        <p:spPr>
          <a:xfrm>
            <a:off x="519728" y="818256"/>
            <a:ext cx="6520220" cy="375638"/>
          </a:xfrm>
          <a:prstGeom prst="rect">
            <a:avLst/>
          </a:prstGeom>
          <a:solidFill>
            <a:srgbClr val="482683"/>
          </a:solidFill>
          <a:ln>
            <a:solidFill>
              <a:srgbClr val="4826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fr-FR" sz="1200" dirty="0">
              <a:latin typeface="Wigrum" panose="02000000000000000000" pitchFamily="50" charset="0"/>
            </a:endParaRP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22"/>
          </p:nvPr>
        </p:nvSpPr>
        <p:spPr>
          <a:xfrm>
            <a:off x="611188" y="769938"/>
            <a:ext cx="2330450" cy="250825"/>
          </a:xfrm>
        </p:spPr>
        <p:txBody>
          <a:bodyPr/>
          <a:lstStyle>
            <a:lvl1pPr>
              <a:defRPr/>
            </a:lvl1pPr>
          </a:lstStyle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965264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rnièr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1825430" y="10063674"/>
            <a:ext cx="444393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fr-FR" sz="600" b="1" i="0" u="none" strike="noStrike" baseline="0" dirty="0" smtClean="0">
                <a:solidFill>
                  <a:srgbClr val="878787"/>
                </a:solidFill>
                <a:latin typeface="Aptos" panose="020B0004020202020204" pitchFamily="34" charset="0"/>
              </a:rPr>
              <a:t>VYV 3 Pays de la Loire </a:t>
            </a:r>
            <a:r>
              <a:rPr lang="fr-FR" sz="600" b="0" i="0" u="none" strike="noStrike" baseline="0" dirty="0" smtClean="0">
                <a:solidFill>
                  <a:srgbClr val="878787"/>
                </a:solidFill>
                <a:latin typeface="Aptos" panose="020B0004020202020204" pitchFamily="34" charset="0"/>
              </a:rPr>
              <a:t>- union soumise aux dispositions du livre III du Code de la mutualité, immatriculée au répertoire </a:t>
            </a:r>
            <a:r>
              <a:rPr lang="fr-FR" sz="600" b="0" i="0" u="none" strike="noStrike" baseline="0" dirty="0" err="1" smtClean="0">
                <a:solidFill>
                  <a:srgbClr val="878787"/>
                </a:solidFill>
                <a:latin typeface="Aptos" panose="020B0004020202020204" pitchFamily="34" charset="0"/>
              </a:rPr>
              <a:t>Sirene</a:t>
            </a:r>
            <a:r>
              <a:rPr lang="fr-FR" sz="600" b="0" i="0" u="none" strike="noStrike" baseline="0" dirty="0" smtClean="0">
                <a:solidFill>
                  <a:srgbClr val="878787"/>
                </a:solidFill>
                <a:latin typeface="Aptos" panose="020B0004020202020204" pitchFamily="34" charset="0"/>
              </a:rPr>
              <a:t> sous le numéro 844 879 015. Siège social : 29 quai François-Mitterrand • 44200 Nantes </a:t>
            </a:r>
            <a:endParaRPr lang="fr-FR" sz="1400" dirty="0">
              <a:solidFill>
                <a:srgbClr val="878787"/>
              </a:solidFill>
              <a:latin typeface="Aptos" panose="020B0004020202020204" pitchFamily="34" charset="0"/>
            </a:endParaRPr>
          </a:p>
        </p:txBody>
      </p:sp>
      <p:pic>
        <p:nvPicPr>
          <p:cNvPr id="9" name="Image 8"/>
          <p:cNvPicPr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2607318">
            <a:off x="-3603839" y="-4474640"/>
            <a:ext cx="16392238" cy="1159120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Image 6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5306" y="8681708"/>
            <a:ext cx="4122850" cy="1139794"/>
          </a:xfrm>
          <a:prstGeom prst="rect">
            <a:avLst/>
          </a:prstGeom>
        </p:spPr>
      </p:pic>
      <p:sp>
        <p:nvSpPr>
          <p:cNvPr id="10" name="Espace réservé du contenu 11"/>
          <p:cNvSpPr>
            <a:spLocks noGrp="1"/>
          </p:cNvSpPr>
          <p:nvPr>
            <p:ph sz="quarter" idx="10"/>
          </p:nvPr>
        </p:nvSpPr>
        <p:spPr>
          <a:xfrm>
            <a:off x="2297722" y="6900274"/>
            <a:ext cx="3018019" cy="1576069"/>
          </a:xfrm>
        </p:spPr>
        <p:txBody>
          <a:bodyPr/>
          <a:lstStyle/>
          <a:p>
            <a:endParaRPr lang="fr-FR" dirty="0">
              <a:solidFill>
                <a:srgbClr val="706F6F"/>
              </a:solidFill>
            </a:endParaRPr>
          </a:p>
        </p:txBody>
      </p:sp>
      <p:sp>
        <p:nvSpPr>
          <p:cNvPr id="11" name="ZoneTexte 10"/>
          <p:cNvSpPr txBox="1"/>
          <p:nvPr userDrawn="1"/>
        </p:nvSpPr>
        <p:spPr>
          <a:xfrm>
            <a:off x="2377324" y="8589968"/>
            <a:ext cx="2858814" cy="17982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r>
              <a:rPr lang="fr-FR" sz="1600" dirty="0" smtClean="0">
                <a:solidFill>
                  <a:srgbClr val="706F6F"/>
                </a:solidFill>
                <a:latin typeface="Aptos" panose="020B0004020202020204" pitchFamily="34" charset="0"/>
              </a:rPr>
              <a:t>Établissement</a:t>
            </a:r>
            <a:r>
              <a:rPr lang="fr-FR" sz="1600" baseline="0" dirty="0" smtClean="0">
                <a:solidFill>
                  <a:srgbClr val="706F6F"/>
                </a:solidFill>
                <a:latin typeface="Aptos" panose="020B0004020202020204" pitchFamily="34" charset="0"/>
              </a:rPr>
              <a:t> géré par</a:t>
            </a:r>
            <a:endParaRPr lang="fr-FR" sz="1600" dirty="0" smtClean="0">
              <a:solidFill>
                <a:srgbClr val="706F6F"/>
              </a:solidFill>
              <a:latin typeface="Aptos" panose="020B0004020202020204" pitchFamily="34" charset="0"/>
            </a:endParaRPr>
          </a:p>
        </p:txBody>
      </p:sp>
      <p:pic>
        <p:nvPicPr>
          <p:cNvPr id="8" name="Image 7"/>
          <p:cNvPicPr/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022" y="10073138"/>
            <a:ext cx="921283" cy="248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8862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ssour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 userDrawn="1"/>
        </p:nvSpPr>
        <p:spPr>
          <a:xfrm>
            <a:off x="520361" y="768626"/>
            <a:ext cx="6286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chemeClr val="bg1"/>
                </a:solidFill>
                <a:latin typeface="Wigrum Light" panose="02000000000000000000" pitchFamily="50" charset="0"/>
              </a:rPr>
              <a:t>Page ressources – à supprimer avant impression</a:t>
            </a:r>
            <a:endParaRPr lang="fr-FR" dirty="0">
              <a:solidFill>
                <a:schemeClr val="bg1"/>
              </a:solidFill>
              <a:latin typeface="Wigrum Light" panose="02000000000000000000" pitchFamily="50" charset="0"/>
            </a:endParaRPr>
          </a:p>
        </p:txBody>
      </p:sp>
      <p:sp>
        <p:nvSpPr>
          <p:cNvPr id="3" name="Rectangle 2"/>
          <p:cNvSpPr/>
          <p:nvPr userDrawn="1"/>
        </p:nvSpPr>
        <p:spPr>
          <a:xfrm>
            <a:off x="519728" y="718240"/>
            <a:ext cx="6520220" cy="375638"/>
          </a:xfrm>
          <a:prstGeom prst="rect">
            <a:avLst/>
          </a:prstGeom>
          <a:solidFill>
            <a:srgbClr val="482683"/>
          </a:solidFill>
          <a:ln>
            <a:solidFill>
              <a:srgbClr val="4826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fr-FR" sz="1200" dirty="0">
              <a:latin typeface="Wigrum" panose="020000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29290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0005" y="1093878"/>
            <a:ext cx="6520220" cy="15059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5290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smtClean="0"/>
              <a:t>Modifier les styles du texte du masque</a:t>
            </a:r>
          </a:p>
        </p:txBody>
      </p:sp>
      <p:pic>
        <p:nvPicPr>
          <p:cNvPr id="6" name="Image 5"/>
          <p:cNvPicPr/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9948" y="5903165"/>
            <a:ext cx="247650" cy="66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1169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4" r:id="rId2"/>
    <p:sldLayoutId id="2147483673" r:id="rId3"/>
    <p:sldLayoutId id="2147483680" r:id="rId4"/>
    <p:sldLayoutId id="2147483677" r:id="rId5"/>
    <p:sldLayoutId id="2147483679" r:id="rId6"/>
    <p:sldLayoutId id="2147483675" r:id="rId7"/>
    <p:sldLayoutId id="2147483681" r:id="rId8"/>
    <p:sldLayoutId id="2147483676" r:id="rId9"/>
  </p:sldLayoutIdLst>
  <p:timing>
    <p:tnLst>
      <p:par>
        <p:cTn id="1" dur="indefinite" restart="never" nodeType="tmRoot"/>
      </p:par>
    </p:tnLst>
  </p:timing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00" b="1" kern="1200" baseline="0">
          <a:solidFill>
            <a:srgbClr val="482683"/>
          </a:solidFill>
          <a:latin typeface="Wigrum" panose="02000000000000000000" pitchFamily="50" charset="0"/>
          <a:ea typeface="+mj-ea"/>
          <a:cs typeface="+mj-cs"/>
        </a:defRPr>
      </a:lvl1pPr>
    </p:titleStyle>
    <p:bodyStyle>
      <a:lvl1pPr marL="0" indent="0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None/>
        <a:defRPr lang="fr-FR" sz="1600" kern="1200" dirty="0" smtClean="0">
          <a:solidFill>
            <a:srgbClr val="878787"/>
          </a:solidFill>
          <a:latin typeface="Aptos" panose="020B0004020202020204" pitchFamily="34" charset="0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2000" kern="1200">
          <a:solidFill>
            <a:srgbClr val="3CBCD7"/>
          </a:solidFill>
          <a:latin typeface="Wigrum" panose="02000000000000000000" pitchFamily="50" charset="0"/>
          <a:ea typeface="+mn-ea"/>
          <a:cs typeface="+mn-cs"/>
        </a:defRPr>
      </a:lvl2pPr>
      <a:lvl3pPr marL="0" indent="0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None/>
        <a:defRPr lang="en-US" sz="1800" kern="1200" dirty="0">
          <a:solidFill>
            <a:srgbClr val="878787"/>
          </a:solidFill>
          <a:latin typeface="Wigrum" panose="02000000000000000000" pitchFamily="50" charset="0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00" kern="1200">
          <a:solidFill>
            <a:srgbClr val="878787"/>
          </a:solidFill>
          <a:latin typeface="Wigrum" panose="02000000000000000000" pitchFamily="50" charset="0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00" kern="1200">
          <a:solidFill>
            <a:srgbClr val="878787"/>
          </a:solidFill>
          <a:latin typeface="Wigrum" panose="02000000000000000000" pitchFamily="50" charset="0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re 1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" name="Espace réservé du texte 1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fr-FR" dirty="0">
              <a:solidFill>
                <a:srgbClr val="706F6F"/>
              </a:solidFill>
            </a:endParaRPr>
          </a:p>
        </p:txBody>
      </p:sp>
      <p:sp>
        <p:nvSpPr>
          <p:cNvPr id="14" name="Espace réservé du texte 1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" name="Espace réservé du texte 14"/>
          <p:cNvSpPr>
            <a:spLocks noGrp="1"/>
          </p:cNvSpPr>
          <p:nvPr>
            <p:ph type="body" sz="quarter" idx="21"/>
          </p:nvPr>
        </p:nvSpPr>
        <p:spPr>
          <a:xfrm>
            <a:off x="560669" y="868241"/>
            <a:ext cx="2408237" cy="288925"/>
          </a:xfrm>
        </p:spPr>
        <p:txBody>
          <a:bodyPr>
            <a:noAutofit/>
          </a:bodyPr>
          <a:lstStyle/>
          <a:p>
            <a:r>
              <a:rPr lang="fr-FR" dirty="0" smtClean="0"/>
              <a:t>Mois année</a:t>
            </a:r>
            <a:endParaRPr lang="fr-FR" dirty="0"/>
          </a:p>
        </p:txBody>
      </p:sp>
      <p:sp>
        <p:nvSpPr>
          <p:cNvPr id="7" name="docshape69">
            <a:extLst>
              <a:ext uri="{FF2B5EF4-FFF2-40B4-BE49-F238E27FC236}">
                <a16:creationId xmlns:a16="http://schemas.microsoft.com/office/drawing/2014/main" id="{8EC3A45A-FF6E-43B7-93C7-3B86B6EE5BF8}"/>
              </a:ext>
            </a:extLst>
          </p:cNvPr>
          <p:cNvSpPr>
            <a:spLocks/>
          </p:cNvSpPr>
          <p:nvPr/>
        </p:nvSpPr>
        <p:spPr bwMode="auto">
          <a:xfrm>
            <a:off x="3831771" y="4731657"/>
            <a:ext cx="3113302" cy="2989943"/>
          </a:xfrm>
          <a:prstGeom prst="rect">
            <a:avLst/>
          </a:prstGeom>
          <a:blipFill dpi="0" rotWithShape="0">
            <a:blip r:embed="rId2"/>
            <a:srcRect/>
            <a:stretch>
              <a:fillRect l="-26343" r="-26343"/>
            </a:stretch>
          </a:blip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93398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contenu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>
              <a:solidFill>
                <a:srgbClr val="706F6F"/>
              </a:solidFill>
            </a:endParaRPr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21"/>
          </p:nvPr>
        </p:nvSpPr>
        <p:spPr>
          <a:xfrm>
            <a:off x="559105" y="851744"/>
            <a:ext cx="2465387" cy="360960"/>
          </a:xfrm>
        </p:spPr>
        <p:txBody>
          <a:bodyPr/>
          <a:lstStyle/>
          <a:p>
            <a:r>
              <a:rPr lang="fr-FR" dirty="0" smtClean="0">
                <a:solidFill>
                  <a:schemeClr val="bg1"/>
                </a:solidFill>
              </a:rPr>
              <a:t>Mois année</a:t>
            </a:r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0794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>
              <a:solidFill>
                <a:srgbClr val="706F6F"/>
              </a:solidFill>
            </a:endParaRPr>
          </a:p>
        </p:txBody>
      </p:sp>
      <p:sp>
        <p:nvSpPr>
          <p:cNvPr id="4" name="Espace réservé du contenu 3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fr-FR" dirty="0">
              <a:solidFill>
                <a:srgbClr val="706F6F"/>
              </a:solidFill>
            </a:endParaRPr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21"/>
          </p:nvPr>
        </p:nvSpPr>
        <p:spPr>
          <a:xfrm>
            <a:off x="561975" y="851942"/>
            <a:ext cx="2108200" cy="323850"/>
          </a:xfrm>
        </p:spPr>
        <p:txBody>
          <a:bodyPr/>
          <a:lstStyle/>
          <a:p>
            <a:r>
              <a:rPr lang="fr-FR" dirty="0" smtClean="0">
                <a:solidFill>
                  <a:schemeClr val="bg1"/>
                </a:solidFill>
              </a:rPr>
              <a:t>Mois année</a:t>
            </a:r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2643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>
              <a:solidFill>
                <a:srgbClr val="706F6F"/>
              </a:solidFill>
            </a:endParaRPr>
          </a:p>
        </p:txBody>
      </p:sp>
      <p:sp>
        <p:nvSpPr>
          <p:cNvPr id="5" name="Espace réservé du contenu 4"/>
          <p:cNvSpPr>
            <a:spLocks noGrp="1"/>
          </p:cNvSpPr>
          <p:nvPr>
            <p:ph idx="21"/>
          </p:nvPr>
        </p:nvSpPr>
        <p:spPr>
          <a:xfrm>
            <a:off x="519726" y="4882333"/>
            <a:ext cx="3111748" cy="2006811"/>
          </a:xfrm>
        </p:spPr>
        <p:txBody>
          <a:bodyPr/>
          <a:lstStyle/>
          <a:p>
            <a:endParaRPr lang="fr-FR" dirty="0">
              <a:solidFill>
                <a:srgbClr val="706F6F"/>
              </a:solidFill>
            </a:endParaRP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2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" name="Espace réservé du contenu 15"/>
          <p:cNvSpPr>
            <a:spLocks noGrp="1"/>
          </p:cNvSpPr>
          <p:nvPr>
            <p:ph sz="quarter" idx="24"/>
          </p:nvPr>
        </p:nvSpPr>
        <p:spPr>
          <a:xfrm>
            <a:off x="519726" y="6996425"/>
            <a:ext cx="6521450" cy="666750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18" name="Espace réservé du contenu 17"/>
          <p:cNvSpPr>
            <a:spLocks noGrp="1"/>
          </p:cNvSpPr>
          <p:nvPr>
            <p:ph idx="25"/>
          </p:nvPr>
        </p:nvSpPr>
        <p:spPr>
          <a:xfrm>
            <a:off x="519726" y="7769518"/>
            <a:ext cx="3111748" cy="1824426"/>
          </a:xfrm>
        </p:spPr>
        <p:txBody>
          <a:bodyPr/>
          <a:lstStyle/>
          <a:p>
            <a:endParaRPr lang="fr-FR" dirty="0">
              <a:solidFill>
                <a:srgbClr val="706F6F"/>
              </a:solidFill>
            </a:endParaRPr>
          </a:p>
        </p:txBody>
      </p:sp>
      <p:sp>
        <p:nvSpPr>
          <p:cNvPr id="19" name="Espace réservé du texte 18"/>
          <p:cNvSpPr>
            <a:spLocks noGrp="1"/>
          </p:cNvSpPr>
          <p:nvPr>
            <p:ph type="body" sz="quarter" idx="26"/>
          </p:nvPr>
        </p:nvSpPr>
        <p:spPr>
          <a:xfrm>
            <a:off x="561675" y="873460"/>
            <a:ext cx="1703388" cy="414338"/>
          </a:xfrm>
        </p:spPr>
        <p:txBody>
          <a:bodyPr/>
          <a:lstStyle/>
          <a:p>
            <a:r>
              <a:rPr lang="fr-FR" dirty="0" smtClean="0">
                <a:solidFill>
                  <a:schemeClr val="bg1"/>
                </a:solidFill>
              </a:rPr>
              <a:t>Mois année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14" name="docshape69">
            <a:extLst>
              <a:ext uri="{FF2B5EF4-FFF2-40B4-BE49-F238E27FC236}">
                <a16:creationId xmlns:a16="http://schemas.microsoft.com/office/drawing/2014/main" id="{8EC3A45A-FF6E-43B7-93C7-3B86B6EE5BF8}"/>
              </a:ext>
            </a:extLst>
          </p:cNvPr>
          <p:cNvSpPr>
            <a:spLocks/>
          </p:cNvSpPr>
          <p:nvPr/>
        </p:nvSpPr>
        <p:spPr bwMode="auto">
          <a:xfrm>
            <a:off x="4332688" y="2025369"/>
            <a:ext cx="2222057" cy="1976308"/>
          </a:xfrm>
          <a:prstGeom prst="rect">
            <a:avLst/>
          </a:prstGeom>
          <a:blipFill>
            <a:blip r:embed="rId2"/>
            <a:stretch>
              <a:fillRect l="-15000" r="-30000"/>
            </a:stretch>
          </a:blip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5" name="docshape69">
            <a:extLst>
              <a:ext uri="{FF2B5EF4-FFF2-40B4-BE49-F238E27FC236}">
                <a16:creationId xmlns:a16="http://schemas.microsoft.com/office/drawing/2014/main" id="{8EC3A45A-FF6E-43B7-93C7-3B86B6EE5BF8}"/>
              </a:ext>
            </a:extLst>
          </p:cNvPr>
          <p:cNvSpPr>
            <a:spLocks/>
          </p:cNvSpPr>
          <p:nvPr/>
        </p:nvSpPr>
        <p:spPr bwMode="auto">
          <a:xfrm>
            <a:off x="4332688" y="4896253"/>
            <a:ext cx="2222057" cy="199289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7" name="docshape69">
            <a:extLst>
              <a:ext uri="{FF2B5EF4-FFF2-40B4-BE49-F238E27FC236}">
                <a16:creationId xmlns:a16="http://schemas.microsoft.com/office/drawing/2014/main" id="{8EC3A45A-FF6E-43B7-93C7-3B86B6EE5BF8}"/>
              </a:ext>
            </a:extLst>
          </p:cNvPr>
          <p:cNvSpPr>
            <a:spLocks/>
          </p:cNvSpPr>
          <p:nvPr/>
        </p:nvSpPr>
        <p:spPr bwMode="auto">
          <a:xfrm>
            <a:off x="4332687" y="7796984"/>
            <a:ext cx="2222057" cy="179695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08822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>
              <a:solidFill>
                <a:srgbClr val="706F6F"/>
              </a:solidFill>
            </a:endParaRPr>
          </a:p>
        </p:txBody>
      </p:sp>
      <p:sp>
        <p:nvSpPr>
          <p:cNvPr id="4" name="Espace réservé du contenu 3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fr-FR" dirty="0">
              <a:solidFill>
                <a:srgbClr val="706F6F"/>
              </a:solidFill>
            </a:endParaRP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texte 6"/>
          <p:cNvSpPr>
            <a:spLocks noGrp="1"/>
          </p:cNvSpPr>
          <p:nvPr>
            <p:ph type="body" sz="quarter" idx="21"/>
          </p:nvPr>
        </p:nvSpPr>
        <p:spPr>
          <a:xfrm>
            <a:off x="566168" y="857304"/>
            <a:ext cx="2124075" cy="376238"/>
          </a:xfrm>
        </p:spPr>
        <p:txBody>
          <a:bodyPr/>
          <a:lstStyle/>
          <a:p>
            <a:r>
              <a:rPr lang="fr-FR" dirty="0" smtClean="0">
                <a:solidFill>
                  <a:schemeClr val="bg1"/>
                </a:solidFill>
              </a:rPr>
              <a:t>Mois année</a:t>
            </a:r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7265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>
              <a:solidFill>
                <a:srgbClr val="706F6F"/>
              </a:solidFill>
            </a:endParaRPr>
          </a:p>
        </p:txBody>
      </p:sp>
      <p:sp>
        <p:nvSpPr>
          <p:cNvPr id="4" name="Espace réservé du contenu 3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fr-FR" dirty="0">
              <a:solidFill>
                <a:srgbClr val="706F6F"/>
              </a:solidFill>
            </a:endParaRP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" name="Espace réservé du contenu 13"/>
          <p:cNvSpPr>
            <a:spLocks noGrp="1"/>
          </p:cNvSpPr>
          <p:nvPr>
            <p:ph idx="21"/>
          </p:nvPr>
        </p:nvSpPr>
        <p:spPr/>
        <p:txBody>
          <a:bodyPr/>
          <a:lstStyle/>
          <a:p>
            <a:endParaRPr lang="fr-FR" dirty="0">
              <a:solidFill>
                <a:srgbClr val="706F6F"/>
              </a:solidFill>
            </a:endParaRPr>
          </a:p>
        </p:txBody>
      </p:sp>
      <p:sp>
        <p:nvSpPr>
          <p:cNvPr id="15" name="Espace réservé du texte 14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" name="Espace réservé du texte 15"/>
          <p:cNvSpPr>
            <a:spLocks noGrp="1"/>
          </p:cNvSpPr>
          <p:nvPr>
            <p:ph type="body" sz="quarter" idx="23"/>
          </p:nvPr>
        </p:nvSpPr>
        <p:spPr>
          <a:xfrm>
            <a:off x="564833" y="857022"/>
            <a:ext cx="2356167" cy="323850"/>
          </a:xfrm>
        </p:spPr>
        <p:txBody>
          <a:bodyPr/>
          <a:lstStyle/>
          <a:p>
            <a:r>
              <a:rPr lang="fr-FR" dirty="0" smtClean="0">
                <a:solidFill>
                  <a:schemeClr val="bg1"/>
                </a:solidFill>
              </a:rPr>
              <a:t>Mois année</a:t>
            </a:r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0889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fr-FR" dirty="0">
              <a:solidFill>
                <a:srgbClr val="706F6F"/>
              </a:solidFill>
            </a:endParaRPr>
          </a:p>
        </p:txBody>
      </p:sp>
      <p:sp>
        <p:nvSpPr>
          <p:cNvPr id="4" name="Espace réservé du contenu 3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endParaRPr lang="fr-FR" dirty="0">
              <a:solidFill>
                <a:srgbClr val="706F6F"/>
              </a:solidFill>
            </a:endParaRP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fr-FR" dirty="0">
              <a:solidFill>
                <a:srgbClr val="706F6F"/>
              </a:solidFill>
            </a:endParaRP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fr-FR" dirty="0">
              <a:solidFill>
                <a:srgbClr val="706F6F"/>
              </a:solidFill>
            </a:endParaRPr>
          </a:p>
        </p:txBody>
      </p:sp>
      <p:sp>
        <p:nvSpPr>
          <p:cNvPr id="7" name="Espace réservé du contenu 6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fr-FR" dirty="0">
              <a:solidFill>
                <a:srgbClr val="706F6F"/>
              </a:solidFill>
            </a:endParaRPr>
          </a:p>
        </p:txBody>
      </p:sp>
      <p:sp>
        <p:nvSpPr>
          <p:cNvPr id="8" name="Espace réservé du contenu 7"/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9" name="Espace réservé du contenu 18"/>
          <p:cNvSpPr>
            <a:spLocks noGrp="1"/>
          </p:cNvSpPr>
          <p:nvPr>
            <p:ph sz="quarter" idx="1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0" name="Espace réservé du contenu 19"/>
          <p:cNvSpPr>
            <a:spLocks noGrp="1"/>
          </p:cNvSpPr>
          <p:nvPr>
            <p:ph sz="quarter" idx="2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2" name="Espace réservé du texte 21"/>
          <p:cNvSpPr>
            <a:spLocks noGrp="1"/>
          </p:cNvSpPr>
          <p:nvPr>
            <p:ph type="body" sz="quarter" idx="22"/>
          </p:nvPr>
        </p:nvSpPr>
        <p:spPr>
          <a:xfrm>
            <a:off x="571274" y="866456"/>
            <a:ext cx="2330450" cy="250825"/>
          </a:xfrm>
        </p:spPr>
        <p:txBody>
          <a:bodyPr>
            <a:noAutofit/>
          </a:bodyPr>
          <a:lstStyle/>
          <a:p>
            <a:r>
              <a:rPr lang="fr-FR" dirty="0" smtClean="0">
                <a:solidFill>
                  <a:schemeClr val="bg1"/>
                </a:solidFill>
              </a:rPr>
              <a:t>Mois année</a:t>
            </a:r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5668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11"/>
          <p:cNvSpPr>
            <a:spLocks noGrp="1"/>
          </p:cNvSpPr>
          <p:nvPr>
            <p:ph sz="quarter" idx="10"/>
          </p:nvPr>
        </p:nvSpPr>
        <p:spPr>
          <a:xfrm>
            <a:off x="2297722" y="6900274"/>
            <a:ext cx="3018019" cy="1576069"/>
          </a:xfrm>
        </p:spPr>
        <p:txBody>
          <a:bodyPr/>
          <a:lstStyle/>
          <a:p>
            <a:endParaRPr lang="fr-FR" dirty="0">
              <a:solidFill>
                <a:srgbClr val="706F6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535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1227</TotalTime>
  <Words>14</Words>
  <Application>Microsoft Office PowerPoint</Application>
  <PresentationFormat>Personnalisé</PresentationFormat>
  <Paragraphs>7</Paragraphs>
  <Slides>8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15" baseType="lpstr">
      <vt:lpstr>Aptos</vt:lpstr>
      <vt:lpstr>Arial</vt:lpstr>
      <vt:lpstr>Calibri</vt:lpstr>
      <vt:lpstr>Wigrum</vt:lpstr>
      <vt:lpstr>Wigrum Black</vt:lpstr>
      <vt:lpstr>Wigrum Light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VYV3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LEBRUN Léane</dc:creator>
  <cp:lastModifiedBy>LEBRUN Léane</cp:lastModifiedBy>
  <cp:revision>103</cp:revision>
  <cp:lastPrinted>2025-05-26T14:54:38Z</cp:lastPrinted>
  <dcterms:created xsi:type="dcterms:W3CDTF">2024-02-12T15:35:24Z</dcterms:created>
  <dcterms:modified xsi:type="dcterms:W3CDTF">2025-06-11T14:49:58Z</dcterms:modified>
</cp:coreProperties>
</file>