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sldIdLst>
    <p:sldId id="258" r:id="rId2"/>
    <p:sldId id="259" r:id="rId3"/>
    <p:sldId id="261" r:id="rId4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132"/>
    <a:srgbClr val="87BD39"/>
    <a:srgbClr val="FFBFF0"/>
    <a:srgbClr val="482683"/>
    <a:srgbClr val="E84B65"/>
    <a:srgbClr val="878787"/>
    <a:srgbClr val="82368C"/>
    <a:srgbClr val="EF7837"/>
    <a:srgbClr val="D0CECE"/>
    <a:srgbClr val="F6A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46"/>
    <p:restoredTop sz="96395" autoAdjust="0"/>
  </p:normalViewPr>
  <p:slideViewPr>
    <p:cSldViewPr snapToGrid="0">
      <p:cViewPr>
        <p:scale>
          <a:sx n="95" d="100"/>
          <a:sy n="95" d="100"/>
        </p:scale>
        <p:origin x="1238" y="-37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00603-817C-3048-88A3-30D71DE95E49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A39CE-F888-EE42-9F85-42C7850F73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239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CHANGEMENT DES TEXTES :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Sélectionner les différentes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zones de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texte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Ecrivez le votre à la place (sans changer les couleurs)</a:t>
            </a:r>
          </a:p>
          <a:p>
            <a:pPr lvl="0"/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200" b="1" u="sng" kern="1200" dirty="0" smtClean="0">
                <a:solidFill>
                  <a:srgbClr val="82368C"/>
                </a:solidFill>
                <a:effectLst/>
                <a:latin typeface="+mn-lt"/>
                <a:ea typeface="+mn-ea"/>
                <a:cs typeface="+mn-cs"/>
              </a:rPr>
              <a:t>CHANGEMENT DE LA PHOTO :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 droit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 l’image (attention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à laisser les formes de c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ouleurs qui recouvrent la photo, elles peuvent</a:t>
            </a:r>
            <a:r>
              <a:rPr lang="fr-F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être néanmoins déplacées légèrement si besoin pour s’adapter à la nouvelle photo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Changer l’image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Importer votre image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Vous pouvez 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recadrer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votre photo en double cliquant dessus et en utilisant l’outil « 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Rogner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» en haut à droite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Ajustez la taille de l’image au besoin en étirant le rectangle qui l’entoure </a:t>
            </a:r>
            <a:r>
              <a:rPr lang="fr-F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SEULEMENT</a:t>
            </a: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dans les coins</a:t>
            </a:r>
          </a:p>
          <a:p>
            <a:pPr lvl="0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Repositionner au besoin</a:t>
            </a:r>
          </a:p>
          <a:p>
            <a:pPr lvl="0"/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fr-F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CHANGEMENT DU LOGO :</a:t>
            </a:r>
          </a:p>
          <a:p>
            <a:pPr lvl="0"/>
            <a:r>
              <a:rPr lang="fr-FR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Clic</a:t>
            </a:r>
            <a:r>
              <a:rPr lang="fr-FR" sz="1200" b="1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droit</a:t>
            </a:r>
            <a:r>
              <a:rPr lang="fr-FR" sz="1200" b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 le logo « Picasso »</a:t>
            </a:r>
          </a:p>
          <a:p>
            <a:pPr lvl="0"/>
            <a:r>
              <a:rPr lang="fr-FR" sz="1200" b="1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Changer d’limage </a:t>
            </a:r>
          </a:p>
          <a:p>
            <a:pPr lvl="0"/>
            <a:r>
              <a:rPr lang="fr-FR" sz="1200" b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Importez votre logo à la place</a:t>
            </a:r>
            <a:endParaRPr lang="fr-FR" sz="1200" b="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fr-FR" sz="1200" b="1" u="sng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1A39CE-F888-EE42-9F85-42C7850F735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510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A39CE-F888-EE42-9F85-42C7850F735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607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24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81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817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04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1170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12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251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09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06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20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212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0C5ED-0C36-D543-80CE-266FD099B15B}" type="datetimeFigureOut">
              <a:rPr lang="fr-FR" smtClean="0"/>
              <a:t>21/01/2025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008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57" Type="http://schemas.openxmlformats.org/officeDocument/2006/relationships/image" Target="../media/image87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sv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svg"/><Relationship Id="rId5" Type="http://schemas.openxmlformats.org/officeDocument/2006/relationships/image" Target="../media/image9.png"/><Relationship Id="rId4" Type="http://schemas.openxmlformats.org/officeDocument/2006/relationships/image" Target="../media/image29.svg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3.png"/><Relationship Id="rId21" Type="http://schemas.openxmlformats.org/officeDocument/2006/relationships/image" Target="../media/image51.svg"/><Relationship Id="rId42" Type="http://schemas.openxmlformats.org/officeDocument/2006/relationships/image" Target="../media/image31.png"/><Relationship Id="rId47" Type="http://schemas.openxmlformats.org/officeDocument/2006/relationships/image" Target="../media/image77.svg"/><Relationship Id="rId63" Type="http://schemas.openxmlformats.org/officeDocument/2006/relationships/image" Target="../media/image95.svg"/><Relationship Id="rId68" Type="http://schemas.openxmlformats.org/officeDocument/2006/relationships/image" Target="../media/image43.png"/><Relationship Id="rId7" Type="http://schemas.openxmlformats.org/officeDocument/2006/relationships/image" Target="../media/image37.svg"/><Relationship Id="rId71" Type="http://schemas.openxmlformats.org/officeDocument/2006/relationships/image" Target="../media/image103.svg"/><Relationship Id="rId2" Type="http://schemas.openxmlformats.org/officeDocument/2006/relationships/image" Target="../media/image11.png"/><Relationship Id="rId16" Type="http://schemas.openxmlformats.org/officeDocument/2006/relationships/image" Target="../media/image18.png"/><Relationship Id="rId29" Type="http://schemas.openxmlformats.org/officeDocument/2006/relationships/image" Target="../media/image59.svg"/><Relationship Id="rId11" Type="http://schemas.openxmlformats.org/officeDocument/2006/relationships/image" Target="../media/image41.svg"/><Relationship Id="rId24" Type="http://schemas.openxmlformats.org/officeDocument/2006/relationships/image" Target="../media/image22.png"/><Relationship Id="rId32" Type="http://schemas.openxmlformats.org/officeDocument/2006/relationships/image" Target="../media/image26.png"/><Relationship Id="rId37" Type="http://schemas.openxmlformats.org/officeDocument/2006/relationships/image" Target="../media/image67.svg"/><Relationship Id="rId40" Type="http://schemas.openxmlformats.org/officeDocument/2006/relationships/image" Target="../media/image30.png"/><Relationship Id="rId45" Type="http://schemas.openxmlformats.org/officeDocument/2006/relationships/image" Target="../media/image75.svg"/><Relationship Id="rId53" Type="http://schemas.openxmlformats.org/officeDocument/2006/relationships/image" Target="../media/image83.svg"/><Relationship Id="rId58" Type="http://schemas.openxmlformats.org/officeDocument/2006/relationships/image" Target="../media/image38.png"/><Relationship Id="rId66" Type="http://schemas.openxmlformats.org/officeDocument/2006/relationships/image" Target="../media/image42.png"/><Relationship Id="rId5" Type="http://schemas.openxmlformats.org/officeDocument/2006/relationships/image" Target="../media/image35.svg"/><Relationship Id="rId61" Type="http://schemas.openxmlformats.org/officeDocument/2006/relationships/image" Target="../media/image91.svg"/><Relationship Id="rId19" Type="http://schemas.openxmlformats.org/officeDocument/2006/relationships/image" Target="../media/image49.svg"/><Relationship Id="rId14" Type="http://schemas.openxmlformats.org/officeDocument/2006/relationships/image" Target="../media/image17.png"/><Relationship Id="rId22" Type="http://schemas.openxmlformats.org/officeDocument/2006/relationships/image" Target="../media/image21.png"/><Relationship Id="rId27" Type="http://schemas.openxmlformats.org/officeDocument/2006/relationships/image" Target="../media/image57.svg"/><Relationship Id="rId30" Type="http://schemas.openxmlformats.org/officeDocument/2006/relationships/image" Target="../media/image25.png"/><Relationship Id="rId35" Type="http://schemas.openxmlformats.org/officeDocument/2006/relationships/image" Target="../media/image65.svg"/><Relationship Id="rId43" Type="http://schemas.openxmlformats.org/officeDocument/2006/relationships/image" Target="../media/image73.svg"/><Relationship Id="rId48" Type="http://schemas.openxmlformats.org/officeDocument/2006/relationships/image" Target="../media/image34.png"/><Relationship Id="rId56" Type="http://schemas.openxmlformats.org/officeDocument/2006/relationships/image" Target="../media/image7.png"/><Relationship Id="rId64" Type="http://schemas.openxmlformats.org/officeDocument/2006/relationships/image" Target="../media/image41.png"/><Relationship Id="rId69" Type="http://schemas.openxmlformats.org/officeDocument/2006/relationships/image" Target="../media/image101.svg"/><Relationship Id="rId8" Type="http://schemas.openxmlformats.org/officeDocument/2006/relationships/image" Target="../media/image14.png"/><Relationship Id="rId51" Type="http://schemas.openxmlformats.org/officeDocument/2006/relationships/image" Target="../media/image81.svg"/><Relationship Id="rId3" Type="http://schemas.openxmlformats.org/officeDocument/2006/relationships/image" Target="../media/image33.svg"/><Relationship Id="rId12" Type="http://schemas.openxmlformats.org/officeDocument/2006/relationships/image" Target="../media/image16.png"/><Relationship Id="rId17" Type="http://schemas.openxmlformats.org/officeDocument/2006/relationships/image" Target="../media/image47.svg"/><Relationship Id="rId25" Type="http://schemas.openxmlformats.org/officeDocument/2006/relationships/image" Target="../media/image55.svg"/><Relationship Id="rId33" Type="http://schemas.openxmlformats.org/officeDocument/2006/relationships/image" Target="../media/image63.svg"/><Relationship Id="rId38" Type="http://schemas.openxmlformats.org/officeDocument/2006/relationships/image" Target="../media/image29.png"/><Relationship Id="rId46" Type="http://schemas.openxmlformats.org/officeDocument/2006/relationships/image" Target="../media/image33.png"/><Relationship Id="rId59" Type="http://schemas.openxmlformats.org/officeDocument/2006/relationships/image" Target="../media/image89.svg"/><Relationship Id="rId67" Type="http://schemas.openxmlformats.org/officeDocument/2006/relationships/image" Target="../media/image99.svg"/><Relationship Id="rId20" Type="http://schemas.openxmlformats.org/officeDocument/2006/relationships/image" Target="../media/image20.png"/><Relationship Id="rId41" Type="http://schemas.openxmlformats.org/officeDocument/2006/relationships/image" Target="../media/image71.svg"/><Relationship Id="rId54" Type="http://schemas.openxmlformats.org/officeDocument/2006/relationships/image" Target="../media/image37.png"/><Relationship Id="rId62" Type="http://schemas.openxmlformats.org/officeDocument/2006/relationships/image" Target="../media/image40.png"/><Relationship Id="rId70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5" Type="http://schemas.openxmlformats.org/officeDocument/2006/relationships/image" Target="../media/image45.svg"/><Relationship Id="rId23" Type="http://schemas.openxmlformats.org/officeDocument/2006/relationships/image" Target="../media/image53.svg"/><Relationship Id="rId28" Type="http://schemas.openxmlformats.org/officeDocument/2006/relationships/image" Target="../media/image24.png"/><Relationship Id="rId36" Type="http://schemas.openxmlformats.org/officeDocument/2006/relationships/image" Target="../media/image28.png"/><Relationship Id="rId49" Type="http://schemas.openxmlformats.org/officeDocument/2006/relationships/image" Target="../media/image79.svg"/><Relationship Id="rId57" Type="http://schemas.openxmlformats.org/officeDocument/2006/relationships/image" Target="../media/image87.svg"/><Relationship Id="rId10" Type="http://schemas.openxmlformats.org/officeDocument/2006/relationships/image" Target="../media/image15.png"/><Relationship Id="rId31" Type="http://schemas.openxmlformats.org/officeDocument/2006/relationships/image" Target="../media/image61.svg"/><Relationship Id="rId44" Type="http://schemas.openxmlformats.org/officeDocument/2006/relationships/image" Target="../media/image32.png"/><Relationship Id="rId52" Type="http://schemas.openxmlformats.org/officeDocument/2006/relationships/image" Target="../media/image36.png"/><Relationship Id="rId60" Type="http://schemas.openxmlformats.org/officeDocument/2006/relationships/image" Target="../media/image39.png"/><Relationship Id="rId65" Type="http://schemas.openxmlformats.org/officeDocument/2006/relationships/image" Target="../media/image97.svg"/><Relationship Id="rId4" Type="http://schemas.openxmlformats.org/officeDocument/2006/relationships/image" Target="../media/image12.png"/><Relationship Id="rId9" Type="http://schemas.openxmlformats.org/officeDocument/2006/relationships/image" Target="../media/image39.svg"/><Relationship Id="rId13" Type="http://schemas.openxmlformats.org/officeDocument/2006/relationships/image" Target="../media/image43.svg"/><Relationship Id="rId18" Type="http://schemas.openxmlformats.org/officeDocument/2006/relationships/image" Target="../media/image19.png"/><Relationship Id="rId39" Type="http://schemas.openxmlformats.org/officeDocument/2006/relationships/image" Target="../media/image69.svg"/><Relationship Id="rId34" Type="http://schemas.openxmlformats.org/officeDocument/2006/relationships/image" Target="../media/image27.png"/><Relationship Id="rId50" Type="http://schemas.openxmlformats.org/officeDocument/2006/relationships/image" Target="../media/image35.png"/><Relationship Id="rId55" Type="http://schemas.openxmlformats.org/officeDocument/2006/relationships/image" Target="../media/image8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ocshape69">
            <a:extLst>
              <a:ext uri="{FF2B5EF4-FFF2-40B4-BE49-F238E27FC236}">
                <a16:creationId xmlns:a16="http://schemas.microsoft.com/office/drawing/2014/main" id="{8EC3A45A-FF6E-43B7-93C7-3B86B6EE5BF8}"/>
              </a:ext>
            </a:extLst>
          </p:cNvPr>
          <p:cNvSpPr>
            <a:spLocks/>
          </p:cNvSpPr>
          <p:nvPr/>
        </p:nvSpPr>
        <p:spPr bwMode="auto">
          <a:xfrm rot="21307799">
            <a:off x="1497732" y="3921078"/>
            <a:ext cx="6868329" cy="6200974"/>
          </a:xfrm>
          <a:custGeom>
            <a:avLst/>
            <a:gdLst>
              <a:gd name="T0" fmla="+- 0 11770 10693"/>
              <a:gd name="T1" fmla="*/ T0 w 2101"/>
              <a:gd name="T2" fmla="+- 0 2668 2665"/>
              <a:gd name="T3" fmla="*/ 2668 h 2017"/>
              <a:gd name="T4" fmla="+- 0 11607 10693"/>
              <a:gd name="T5" fmla="*/ T4 w 2101"/>
              <a:gd name="T6" fmla="+- 0 2690 2665"/>
              <a:gd name="T7" fmla="*/ 2690 h 2017"/>
              <a:gd name="T8" fmla="+- 0 11455 10693"/>
              <a:gd name="T9" fmla="*/ T8 w 2101"/>
              <a:gd name="T10" fmla="+- 0 2733 2665"/>
              <a:gd name="T11" fmla="*/ 2733 h 2017"/>
              <a:gd name="T12" fmla="+- 0 11314 10693"/>
              <a:gd name="T13" fmla="*/ T12 w 2101"/>
              <a:gd name="T14" fmla="+- 0 2793 2665"/>
              <a:gd name="T15" fmla="*/ 2793 h 2017"/>
              <a:gd name="T16" fmla="+- 0 11184 10693"/>
              <a:gd name="T17" fmla="*/ T16 w 2101"/>
              <a:gd name="T18" fmla="+- 0 2868 2665"/>
              <a:gd name="T19" fmla="*/ 2868 h 2017"/>
              <a:gd name="T20" fmla="+- 0 11068 10693"/>
              <a:gd name="T21" fmla="*/ T20 w 2101"/>
              <a:gd name="T22" fmla="+- 0 2957 2665"/>
              <a:gd name="T23" fmla="*/ 2957 h 2017"/>
              <a:gd name="T24" fmla="+- 0 10966 10693"/>
              <a:gd name="T25" fmla="*/ T24 w 2101"/>
              <a:gd name="T26" fmla="+- 0 3057 2665"/>
              <a:gd name="T27" fmla="*/ 3057 h 2017"/>
              <a:gd name="T28" fmla="+- 0 10879 10693"/>
              <a:gd name="T29" fmla="*/ T28 w 2101"/>
              <a:gd name="T30" fmla="+- 0 3166 2665"/>
              <a:gd name="T31" fmla="*/ 3166 h 2017"/>
              <a:gd name="T32" fmla="+- 0 10807 10693"/>
              <a:gd name="T33" fmla="*/ T32 w 2101"/>
              <a:gd name="T34" fmla="+- 0 3282 2665"/>
              <a:gd name="T35" fmla="*/ 3282 h 2017"/>
              <a:gd name="T36" fmla="+- 0 10752 10693"/>
              <a:gd name="T37" fmla="*/ T36 w 2101"/>
              <a:gd name="T38" fmla="+- 0 3401 2665"/>
              <a:gd name="T39" fmla="*/ 3401 h 2017"/>
              <a:gd name="T40" fmla="+- 0 10714 10693"/>
              <a:gd name="T41" fmla="*/ T40 w 2101"/>
              <a:gd name="T42" fmla="+- 0 3523 2665"/>
              <a:gd name="T43" fmla="*/ 3523 h 2017"/>
              <a:gd name="T44" fmla="+- 0 10695 10693"/>
              <a:gd name="T45" fmla="*/ T44 w 2101"/>
              <a:gd name="T46" fmla="+- 0 3645 2665"/>
              <a:gd name="T47" fmla="*/ 3645 h 2017"/>
              <a:gd name="T48" fmla="+- 0 10695 10693"/>
              <a:gd name="T49" fmla="*/ T48 w 2101"/>
              <a:gd name="T50" fmla="+- 0 3765 2665"/>
              <a:gd name="T51" fmla="*/ 3765 h 2017"/>
              <a:gd name="T52" fmla="+- 0 10724 10693"/>
              <a:gd name="T53" fmla="*/ T52 w 2101"/>
              <a:gd name="T54" fmla="+- 0 3943 2665"/>
              <a:gd name="T55" fmla="*/ 3943 h 2017"/>
              <a:gd name="T56" fmla="+- 0 10762 10693"/>
              <a:gd name="T57" fmla="*/ T56 w 2101"/>
              <a:gd name="T58" fmla="+- 0 4059 2665"/>
              <a:gd name="T59" fmla="*/ 4059 h 2017"/>
              <a:gd name="T60" fmla="+- 0 10817 10693"/>
              <a:gd name="T61" fmla="*/ T60 w 2101"/>
              <a:gd name="T62" fmla="+- 0 4170 2665"/>
              <a:gd name="T63" fmla="*/ 4170 h 2017"/>
              <a:gd name="T64" fmla="+- 0 10888 10693"/>
              <a:gd name="T65" fmla="*/ T64 w 2101"/>
              <a:gd name="T66" fmla="+- 0 4275 2665"/>
              <a:gd name="T67" fmla="*/ 4275 h 2017"/>
              <a:gd name="T68" fmla="+- 0 10975 10693"/>
              <a:gd name="T69" fmla="*/ T68 w 2101"/>
              <a:gd name="T70" fmla="+- 0 4372 2665"/>
              <a:gd name="T71" fmla="*/ 4372 h 2017"/>
              <a:gd name="T72" fmla="+- 0 11079 10693"/>
              <a:gd name="T73" fmla="*/ T72 w 2101"/>
              <a:gd name="T74" fmla="+- 0 4459 2665"/>
              <a:gd name="T75" fmla="*/ 4459 h 2017"/>
              <a:gd name="T76" fmla="+- 0 11200 10693"/>
              <a:gd name="T77" fmla="*/ T76 w 2101"/>
              <a:gd name="T78" fmla="+- 0 4535 2665"/>
              <a:gd name="T79" fmla="*/ 4535 h 2017"/>
              <a:gd name="T80" fmla="+- 0 11337 10693"/>
              <a:gd name="T81" fmla="*/ T80 w 2101"/>
              <a:gd name="T82" fmla="+- 0 4596 2665"/>
              <a:gd name="T83" fmla="*/ 4596 h 2017"/>
              <a:gd name="T84" fmla="+- 0 11492 10693"/>
              <a:gd name="T85" fmla="*/ T84 w 2101"/>
              <a:gd name="T86" fmla="+- 0 4643 2665"/>
              <a:gd name="T87" fmla="*/ 4643 h 2017"/>
              <a:gd name="T88" fmla="+- 0 11665 10693"/>
              <a:gd name="T89" fmla="*/ T88 w 2101"/>
              <a:gd name="T90" fmla="+- 0 4672 2665"/>
              <a:gd name="T91" fmla="*/ 4672 h 2017"/>
              <a:gd name="T92" fmla="+- 0 11855 10693"/>
              <a:gd name="T93" fmla="*/ T92 w 2101"/>
              <a:gd name="T94" fmla="+- 0 4682 2665"/>
              <a:gd name="T95" fmla="*/ 4682 h 2017"/>
              <a:gd name="T96" fmla="+- 0 12034 10693"/>
              <a:gd name="T97" fmla="*/ T96 w 2101"/>
              <a:gd name="T98" fmla="+- 0 4668 2665"/>
              <a:gd name="T99" fmla="*/ 4668 h 2017"/>
              <a:gd name="T100" fmla="+- 0 12189 10693"/>
              <a:gd name="T101" fmla="*/ T100 w 2101"/>
              <a:gd name="T102" fmla="+- 0 4628 2665"/>
              <a:gd name="T103" fmla="*/ 4628 h 2017"/>
              <a:gd name="T104" fmla="+- 0 12322 10693"/>
              <a:gd name="T105" fmla="*/ T104 w 2101"/>
              <a:gd name="T106" fmla="+- 0 4566 2665"/>
              <a:gd name="T107" fmla="*/ 4566 h 2017"/>
              <a:gd name="T108" fmla="+- 0 12435 10693"/>
              <a:gd name="T109" fmla="*/ T108 w 2101"/>
              <a:gd name="T110" fmla="+- 0 4484 2665"/>
              <a:gd name="T111" fmla="*/ 4484 h 2017"/>
              <a:gd name="T112" fmla="+- 0 12529 10693"/>
              <a:gd name="T113" fmla="*/ T112 w 2101"/>
              <a:gd name="T114" fmla="+- 0 4386 2665"/>
              <a:gd name="T115" fmla="*/ 4386 h 2017"/>
              <a:gd name="T116" fmla="+- 0 12606 10693"/>
              <a:gd name="T117" fmla="*/ T116 w 2101"/>
              <a:gd name="T118" fmla="+- 0 4275 2665"/>
              <a:gd name="T119" fmla="*/ 4275 h 2017"/>
              <a:gd name="T120" fmla="+- 0 12667 10693"/>
              <a:gd name="T121" fmla="*/ T120 w 2101"/>
              <a:gd name="T122" fmla="+- 0 4155 2665"/>
              <a:gd name="T123" fmla="*/ 4155 h 2017"/>
              <a:gd name="T124" fmla="+- 0 12714 10693"/>
              <a:gd name="T125" fmla="*/ T124 w 2101"/>
              <a:gd name="T126" fmla="+- 0 4029 2665"/>
              <a:gd name="T127" fmla="*/ 4029 h 2017"/>
              <a:gd name="T128" fmla="+- 0 12749 10693"/>
              <a:gd name="T129" fmla="*/ T128 w 2101"/>
              <a:gd name="T130" fmla="+- 0 3900 2665"/>
              <a:gd name="T131" fmla="*/ 3900 h 2017"/>
              <a:gd name="T132" fmla="+- 0 12772 10693"/>
              <a:gd name="T133" fmla="*/ T132 w 2101"/>
              <a:gd name="T134" fmla="+- 0 3770 2665"/>
              <a:gd name="T135" fmla="*/ 3770 h 2017"/>
              <a:gd name="T136" fmla="+- 0 12786 10693"/>
              <a:gd name="T137" fmla="*/ T136 w 2101"/>
              <a:gd name="T138" fmla="+- 0 3645 2665"/>
              <a:gd name="T139" fmla="*/ 3645 h 2017"/>
              <a:gd name="T140" fmla="+- 0 12793 10693"/>
              <a:gd name="T141" fmla="*/ T140 w 2101"/>
              <a:gd name="T142" fmla="+- 0 3470 2665"/>
              <a:gd name="T143" fmla="*/ 3470 h 2017"/>
              <a:gd name="T144" fmla="+- 0 12779 10693"/>
              <a:gd name="T145" fmla="*/ T144 w 2101"/>
              <a:gd name="T146" fmla="+- 0 3331 2665"/>
              <a:gd name="T147" fmla="*/ 3331 h 2017"/>
              <a:gd name="T148" fmla="+- 0 12738 10693"/>
              <a:gd name="T149" fmla="*/ T148 w 2101"/>
              <a:gd name="T150" fmla="+- 0 3200 2665"/>
              <a:gd name="T151" fmla="*/ 3200 h 2017"/>
              <a:gd name="T152" fmla="+- 0 12672 10693"/>
              <a:gd name="T153" fmla="*/ T152 w 2101"/>
              <a:gd name="T154" fmla="+- 0 3079 2665"/>
              <a:gd name="T155" fmla="*/ 3079 h 2017"/>
              <a:gd name="T156" fmla="+- 0 12585 10693"/>
              <a:gd name="T157" fmla="*/ T156 w 2101"/>
              <a:gd name="T158" fmla="+- 0 2970 2665"/>
              <a:gd name="T159" fmla="*/ 2970 h 2017"/>
              <a:gd name="T160" fmla="+- 0 12480 10693"/>
              <a:gd name="T161" fmla="*/ T160 w 2101"/>
              <a:gd name="T162" fmla="+- 0 2875 2665"/>
              <a:gd name="T163" fmla="*/ 2875 h 2017"/>
              <a:gd name="T164" fmla="+- 0 12359 10693"/>
              <a:gd name="T165" fmla="*/ T164 w 2101"/>
              <a:gd name="T166" fmla="+- 0 2796 2665"/>
              <a:gd name="T167" fmla="*/ 2796 h 2017"/>
              <a:gd name="T168" fmla="+- 0 12225 10693"/>
              <a:gd name="T169" fmla="*/ T168 w 2101"/>
              <a:gd name="T170" fmla="+- 0 2734 2665"/>
              <a:gd name="T171" fmla="*/ 2734 h 2017"/>
              <a:gd name="T172" fmla="+- 0 12082 10693"/>
              <a:gd name="T173" fmla="*/ T172 w 2101"/>
              <a:gd name="T174" fmla="+- 0 2690 2665"/>
              <a:gd name="T175" fmla="*/ 2690 h 2017"/>
              <a:gd name="T176" fmla="+- 0 11932 10693"/>
              <a:gd name="T177" fmla="*/ T176 w 2101"/>
              <a:gd name="T178" fmla="+- 0 2668 2665"/>
              <a:gd name="T179" fmla="*/ 2668 h 201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  <a:cxn ang="0">
                <a:pos x="T153" y="T155"/>
              </a:cxn>
              <a:cxn ang="0">
                <a:pos x="T157" y="T159"/>
              </a:cxn>
              <a:cxn ang="0">
                <a:pos x="T161" y="T163"/>
              </a:cxn>
              <a:cxn ang="0">
                <a:pos x="T165" y="T167"/>
              </a:cxn>
              <a:cxn ang="0">
                <a:pos x="T169" y="T171"/>
              </a:cxn>
              <a:cxn ang="0">
                <a:pos x="T173" y="T175"/>
              </a:cxn>
              <a:cxn ang="0">
                <a:pos x="T177" y="T179"/>
              </a:cxn>
            </a:cxnLst>
            <a:rect l="0" t="0" r="r" b="b"/>
            <a:pathLst>
              <a:path w="2101" h="2017">
                <a:moveTo>
                  <a:pt x="1162" y="0"/>
                </a:moveTo>
                <a:lnTo>
                  <a:pt x="1077" y="3"/>
                </a:lnTo>
                <a:lnTo>
                  <a:pt x="994" y="11"/>
                </a:lnTo>
                <a:lnTo>
                  <a:pt x="914" y="25"/>
                </a:lnTo>
                <a:lnTo>
                  <a:pt x="837" y="44"/>
                </a:lnTo>
                <a:lnTo>
                  <a:pt x="762" y="68"/>
                </a:lnTo>
                <a:lnTo>
                  <a:pt x="690" y="96"/>
                </a:lnTo>
                <a:lnTo>
                  <a:pt x="621" y="128"/>
                </a:lnTo>
                <a:lnTo>
                  <a:pt x="554" y="164"/>
                </a:lnTo>
                <a:lnTo>
                  <a:pt x="491" y="203"/>
                </a:lnTo>
                <a:lnTo>
                  <a:pt x="432" y="246"/>
                </a:lnTo>
                <a:lnTo>
                  <a:pt x="375" y="292"/>
                </a:lnTo>
                <a:lnTo>
                  <a:pt x="323" y="341"/>
                </a:lnTo>
                <a:lnTo>
                  <a:pt x="273" y="392"/>
                </a:lnTo>
                <a:lnTo>
                  <a:pt x="228" y="446"/>
                </a:lnTo>
                <a:lnTo>
                  <a:pt x="186" y="501"/>
                </a:lnTo>
                <a:lnTo>
                  <a:pt x="148" y="558"/>
                </a:lnTo>
                <a:lnTo>
                  <a:pt x="114" y="617"/>
                </a:lnTo>
                <a:lnTo>
                  <a:pt x="85" y="676"/>
                </a:lnTo>
                <a:lnTo>
                  <a:pt x="59" y="736"/>
                </a:lnTo>
                <a:lnTo>
                  <a:pt x="38" y="797"/>
                </a:lnTo>
                <a:lnTo>
                  <a:pt x="21" y="858"/>
                </a:lnTo>
                <a:lnTo>
                  <a:pt x="10" y="919"/>
                </a:lnTo>
                <a:lnTo>
                  <a:pt x="2" y="980"/>
                </a:lnTo>
                <a:lnTo>
                  <a:pt x="0" y="1040"/>
                </a:lnTo>
                <a:lnTo>
                  <a:pt x="2" y="1100"/>
                </a:lnTo>
                <a:lnTo>
                  <a:pt x="17" y="1219"/>
                </a:lnTo>
                <a:lnTo>
                  <a:pt x="31" y="1278"/>
                </a:lnTo>
                <a:lnTo>
                  <a:pt x="48" y="1336"/>
                </a:lnTo>
                <a:lnTo>
                  <a:pt x="69" y="1394"/>
                </a:lnTo>
                <a:lnTo>
                  <a:pt x="95" y="1450"/>
                </a:lnTo>
                <a:lnTo>
                  <a:pt x="124" y="1505"/>
                </a:lnTo>
                <a:lnTo>
                  <a:pt x="157" y="1559"/>
                </a:lnTo>
                <a:lnTo>
                  <a:pt x="195" y="1610"/>
                </a:lnTo>
                <a:lnTo>
                  <a:pt x="236" y="1660"/>
                </a:lnTo>
                <a:lnTo>
                  <a:pt x="282" y="1707"/>
                </a:lnTo>
                <a:lnTo>
                  <a:pt x="332" y="1752"/>
                </a:lnTo>
                <a:lnTo>
                  <a:pt x="386" y="1794"/>
                </a:lnTo>
                <a:lnTo>
                  <a:pt x="444" y="1834"/>
                </a:lnTo>
                <a:lnTo>
                  <a:pt x="507" y="1870"/>
                </a:lnTo>
                <a:lnTo>
                  <a:pt x="573" y="1902"/>
                </a:lnTo>
                <a:lnTo>
                  <a:pt x="644" y="1931"/>
                </a:lnTo>
                <a:lnTo>
                  <a:pt x="720" y="1957"/>
                </a:lnTo>
                <a:lnTo>
                  <a:pt x="799" y="1978"/>
                </a:lnTo>
                <a:lnTo>
                  <a:pt x="883" y="1995"/>
                </a:lnTo>
                <a:lnTo>
                  <a:pt x="972" y="2007"/>
                </a:lnTo>
                <a:lnTo>
                  <a:pt x="1065" y="2014"/>
                </a:lnTo>
                <a:lnTo>
                  <a:pt x="1162" y="2017"/>
                </a:lnTo>
                <a:lnTo>
                  <a:pt x="1254" y="2013"/>
                </a:lnTo>
                <a:lnTo>
                  <a:pt x="1341" y="2003"/>
                </a:lnTo>
                <a:lnTo>
                  <a:pt x="1421" y="1986"/>
                </a:lnTo>
                <a:lnTo>
                  <a:pt x="1496" y="1963"/>
                </a:lnTo>
                <a:lnTo>
                  <a:pt x="1565" y="1934"/>
                </a:lnTo>
                <a:lnTo>
                  <a:pt x="1629" y="1901"/>
                </a:lnTo>
                <a:lnTo>
                  <a:pt x="1688" y="1862"/>
                </a:lnTo>
                <a:lnTo>
                  <a:pt x="1742" y="1819"/>
                </a:lnTo>
                <a:lnTo>
                  <a:pt x="1792" y="1772"/>
                </a:lnTo>
                <a:lnTo>
                  <a:pt x="1836" y="1721"/>
                </a:lnTo>
                <a:lnTo>
                  <a:pt x="1877" y="1667"/>
                </a:lnTo>
                <a:lnTo>
                  <a:pt x="1913" y="1610"/>
                </a:lnTo>
                <a:lnTo>
                  <a:pt x="1946" y="1551"/>
                </a:lnTo>
                <a:lnTo>
                  <a:pt x="1974" y="1490"/>
                </a:lnTo>
                <a:lnTo>
                  <a:pt x="2000" y="1428"/>
                </a:lnTo>
                <a:lnTo>
                  <a:pt x="2021" y="1364"/>
                </a:lnTo>
                <a:lnTo>
                  <a:pt x="2040" y="1299"/>
                </a:lnTo>
                <a:lnTo>
                  <a:pt x="2056" y="1235"/>
                </a:lnTo>
                <a:lnTo>
                  <a:pt x="2069" y="1170"/>
                </a:lnTo>
                <a:lnTo>
                  <a:pt x="2079" y="1105"/>
                </a:lnTo>
                <a:lnTo>
                  <a:pt x="2087" y="1042"/>
                </a:lnTo>
                <a:lnTo>
                  <a:pt x="2093" y="980"/>
                </a:lnTo>
                <a:lnTo>
                  <a:pt x="2098" y="919"/>
                </a:lnTo>
                <a:lnTo>
                  <a:pt x="2100" y="805"/>
                </a:lnTo>
                <a:lnTo>
                  <a:pt x="2097" y="735"/>
                </a:lnTo>
                <a:lnTo>
                  <a:pt x="2086" y="666"/>
                </a:lnTo>
                <a:lnTo>
                  <a:pt x="2068" y="599"/>
                </a:lnTo>
                <a:lnTo>
                  <a:pt x="2045" y="535"/>
                </a:lnTo>
                <a:lnTo>
                  <a:pt x="2015" y="473"/>
                </a:lnTo>
                <a:lnTo>
                  <a:pt x="1979" y="414"/>
                </a:lnTo>
                <a:lnTo>
                  <a:pt x="1938" y="358"/>
                </a:lnTo>
                <a:lnTo>
                  <a:pt x="1892" y="305"/>
                </a:lnTo>
                <a:lnTo>
                  <a:pt x="1841" y="256"/>
                </a:lnTo>
                <a:lnTo>
                  <a:pt x="1787" y="210"/>
                </a:lnTo>
                <a:lnTo>
                  <a:pt x="1728" y="169"/>
                </a:lnTo>
                <a:lnTo>
                  <a:pt x="1666" y="131"/>
                </a:lnTo>
                <a:lnTo>
                  <a:pt x="1600" y="98"/>
                </a:lnTo>
                <a:lnTo>
                  <a:pt x="1532" y="69"/>
                </a:lnTo>
                <a:lnTo>
                  <a:pt x="1462" y="45"/>
                </a:lnTo>
                <a:lnTo>
                  <a:pt x="1389" y="25"/>
                </a:lnTo>
                <a:lnTo>
                  <a:pt x="1315" y="12"/>
                </a:lnTo>
                <a:lnTo>
                  <a:pt x="1239" y="3"/>
                </a:lnTo>
                <a:lnTo>
                  <a:pt x="1162" y="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 l="-15000" r="-30000"/>
            </a:stretch>
          </a:blip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" name="Sous-titre 2">
            <a:extLst>
              <a:ext uri="{FF2B5EF4-FFF2-40B4-BE49-F238E27FC236}">
                <a16:creationId xmlns:a16="http://schemas.microsoft.com/office/drawing/2014/main" id="{75CCC143-FA6F-8F99-EAAA-24AB5F27F612}"/>
              </a:ext>
            </a:extLst>
          </p:cNvPr>
          <p:cNvSpPr>
            <a:spLocks noGrp="1"/>
          </p:cNvSpPr>
          <p:nvPr/>
        </p:nvSpPr>
        <p:spPr bwMode="auto">
          <a:xfrm>
            <a:off x="2048939" y="895543"/>
            <a:ext cx="1001720" cy="751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defTabSz="457209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800" b="1" kern="1200">
                <a:solidFill>
                  <a:srgbClr val="482683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65" indent="-285756" algn="l" defTabSz="457209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23" indent="-228605" algn="l" defTabSz="457209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2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32" indent="-228605" algn="l" defTabSz="457209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12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41" indent="-228605" algn="l" defTabSz="457209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7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50" indent="-228605" algn="l" defTabSz="45720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59" indent="-228605" algn="l" defTabSz="45720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69" indent="-228605" algn="l" defTabSz="45720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78" indent="-228605" algn="l" defTabSz="45720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fr-FR" sz="6000" dirty="0">
                <a:solidFill>
                  <a:schemeClr val="bg1"/>
                </a:solidFill>
              </a:rPr>
              <a:t>25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0F28837-4D3B-8B3D-8605-C2768174F3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8110" y="2553863"/>
            <a:ext cx="609516" cy="63359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641FC981-C7FC-9B0A-A280-FF6BEFE89ED6}"/>
              </a:ext>
            </a:extLst>
          </p:cNvPr>
          <p:cNvSpPr txBox="1"/>
          <p:nvPr/>
        </p:nvSpPr>
        <p:spPr>
          <a:xfrm>
            <a:off x="1557840" y="1403806"/>
            <a:ext cx="21170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</a:rPr>
              <a:t>NOVEMBRE</a:t>
            </a:r>
            <a:endParaRPr lang="fr-FR" sz="2800" b="1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1D22829-2BCA-2BBA-6E24-EED6122C8494}"/>
              </a:ext>
            </a:extLst>
          </p:cNvPr>
          <p:cNvSpPr txBox="1"/>
          <p:nvPr/>
        </p:nvSpPr>
        <p:spPr>
          <a:xfrm>
            <a:off x="8866909" y="75784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2C34681-1111-B44F-8DD9-CA8A2287AF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8894404" y="3552270"/>
            <a:ext cx="939588" cy="35052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 rot="16200000">
            <a:off x="6199451" y="7143176"/>
            <a:ext cx="6349178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500" dirty="0">
                <a:solidFill>
                  <a:srgbClr val="878787"/>
                </a:solidFill>
              </a:rPr>
              <a:t>VYV³ Pays de la Loire – union territoriale régionale soumise aux dispositions du livre III du Code de la mutualité, immatriculée au répertoire </a:t>
            </a:r>
            <a:r>
              <a:rPr lang="fr-FR" sz="500" dirty="0" err="1">
                <a:solidFill>
                  <a:srgbClr val="878787"/>
                </a:solidFill>
              </a:rPr>
              <a:t>Sirene</a:t>
            </a:r>
            <a:r>
              <a:rPr lang="fr-FR" sz="500" dirty="0">
                <a:solidFill>
                  <a:srgbClr val="878787"/>
                </a:solidFill>
              </a:rPr>
              <a:t> sous le numéro 844 879 </a:t>
            </a:r>
            <a:r>
              <a:rPr lang="fr-FR" sz="500" dirty="0" smtClean="0">
                <a:solidFill>
                  <a:srgbClr val="878787"/>
                </a:solidFill>
              </a:rPr>
              <a:t>015. Siège </a:t>
            </a:r>
            <a:r>
              <a:rPr lang="fr-FR" sz="500" dirty="0">
                <a:solidFill>
                  <a:srgbClr val="878787"/>
                </a:solidFill>
              </a:rPr>
              <a:t>social : 29 quai François-Mitterrand • 44200 Nantes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439" y="10546502"/>
            <a:ext cx="1554581" cy="1677743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78" t="51070" r="442" b="-7443"/>
          <a:stretch/>
        </p:blipFill>
        <p:spPr>
          <a:xfrm>
            <a:off x="7081575" y="0"/>
            <a:ext cx="2465601" cy="3827876"/>
          </a:xfrm>
          <a:prstGeom prst="rect">
            <a:avLst/>
          </a:prstGeom>
        </p:spPr>
      </p:pic>
      <p:grpSp>
        <p:nvGrpSpPr>
          <p:cNvPr id="36" name="Groupe 35">
            <a:extLst>
              <a:ext uri="{FF2B5EF4-FFF2-40B4-BE49-F238E27FC236}">
                <a16:creationId xmlns:a16="http://schemas.microsoft.com/office/drawing/2014/main" id="{A2D8D3FB-F78B-C18C-8708-F74353C04FD2}"/>
              </a:ext>
            </a:extLst>
          </p:cNvPr>
          <p:cNvGrpSpPr/>
          <p:nvPr/>
        </p:nvGrpSpPr>
        <p:grpSpPr>
          <a:xfrm rot="18175209">
            <a:off x="5427582" y="1181836"/>
            <a:ext cx="4880538" cy="2871451"/>
            <a:chOff x="4473974" y="2556190"/>
            <a:chExt cx="2302612" cy="1324760"/>
          </a:xfrm>
        </p:grpSpPr>
        <p:sp>
          <p:nvSpPr>
            <p:cNvPr id="37" name="Forme libre : forme 71">
              <a:extLst>
                <a:ext uri="{FF2B5EF4-FFF2-40B4-BE49-F238E27FC236}">
                  <a16:creationId xmlns:a16="http://schemas.microsoft.com/office/drawing/2014/main" id="{16C242C6-3BBC-C4A7-EEFE-8F9FFCB4AEBE}"/>
                </a:ext>
              </a:extLst>
            </p:cNvPr>
            <p:cNvSpPr/>
            <p:nvPr/>
          </p:nvSpPr>
          <p:spPr>
            <a:xfrm>
              <a:off x="4473974" y="2556190"/>
              <a:ext cx="1051443" cy="1071085"/>
            </a:xfrm>
            <a:custGeom>
              <a:avLst/>
              <a:gdLst>
                <a:gd name="connsiteX0" fmla="*/ 421902 w 1051443"/>
                <a:gd name="connsiteY0" fmla="*/ 258016 h 1071085"/>
                <a:gd name="connsiteX1" fmla="*/ 113959 w 1051443"/>
                <a:gd name="connsiteY1" fmla="*/ 178482 h 1071085"/>
                <a:gd name="connsiteX2" fmla="*/ 226544 w 1051443"/>
                <a:gd name="connsiteY2" fmla="*/ 493665 h 1071085"/>
                <a:gd name="connsiteX3" fmla="*/ 10898 w 1051443"/>
                <a:gd name="connsiteY3" fmla="*/ 717121 h 1071085"/>
                <a:gd name="connsiteX4" fmla="*/ 330462 w 1051443"/>
                <a:gd name="connsiteY4" fmla="*/ 773509 h 1071085"/>
                <a:gd name="connsiteX5" fmla="*/ 390184 w 1051443"/>
                <a:gd name="connsiteY5" fmla="*/ 1061450 h 1071085"/>
                <a:gd name="connsiteX6" fmla="*/ 593257 w 1051443"/>
                <a:gd name="connsiteY6" fmla="*/ 1019826 h 1071085"/>
                <a:gd name="connsiteX7" fmla="*/ 622880 w 1051443"/>
                <a:gd name="connsiteY7" fmla="*/ 825135 h 1071085"/>
                <a:gd name="connsiteX8" fmla="*/ 961398 w 1051443"/>
                <a:gd name="connsiteY8" fmla="*/ 865330 h 1071085"/>
                <a:gd name="connsiteX9" fmla="*/ 804617 w 1051443"/>
                <a:gd name="connsiteY9" fmla="*/ 592820 h 1071085"/>
                <a:gd name="connsiteX10" fmla="*/ 1044742 w 1051443"/>
                <a:gd name="connsiteY10" fmla="*/ 363363 h 1071085"/>
                <a:gd name="connsiteX11" fmla="*/ 729941 w 1051443"/>
                <a:gd name="connsiteY11" fmla="*/ 302879 h 1071085"/>
                <a:gd name="connsiteX12" fmla="*/ 685840 w 1051443"/>
                <a:gd name="connsiteY12" fmla="*/ 31321 h 1071085"/>
                <a:gd name="connsiteX13" fmla="*/ 421997 w 1051443"/>
                <a:gd name="connsiteY13" fmla="*/ 258016 h 107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51443" h="1071085">
                  <a:moveTo>
                    <a:pt x="421902" y="258016"/>
                  </a:moveTo>
                  <a:cubicBezTo>
                    <a:pt x="421902" y="258016"/>
                    <a:pt x="273122" y="29607"/>
                    <a:pt x="113959" y="178482"/>
                  </a:cubicBezTo>
                  <a:cubicBezTo>
                    <a:pt x="-45204" y="327358"/>
                    <a:pt x="226544" y="493665"/>
                    <a:pt x="226544" y="493665"/>
                  </a:cubicBezTo>
                  <a:cubicBezTo>
                    <a:pt x="226544" y="493665"/>
                    <a:pt x="-58539" y="518049"/>
                    <a:pt x="10898" y="717121"/>
                  </a:cubicBezTo>
                  <a:cubicBezTo>
                    <a:pt x="80336" y="916098"/>
                    <a:pt x="330462" y="773509"/>
                    <a:pt x="330462" y="773509"/>
                  </a:cubicBezTo>
                  <a:cubicBezTo>
                    <a:pt x="330462" y="773509"/>
                    <a:pt x="245690" y="1025065"/>
                    <a:pt x="390184" y="1061450"/>
                  </a:cubicBezTo>
                  <a:cubicBezTo>
                    <a:pt x="534678" y="1097740"/>
                    <a:pt x="593257" y="1019826"/>
                    <a:pt x="593257" y="1019826"/>
                  </a:cubicBezTo>
                  <a:cubicBezTo>
                    <a:pt x="593257" y="1019826"/>
                    <a:pt x="658598" y="934482"/>
                    <a:pt x="622880" y="825135"/>
                  </a:cubicBezTo>
                  <a:cubicBezTo>
                    <a:pt x="622880" y="825135"/>
                    <a:pt x="795473" y="1103741"/>
                    <a:pt x="961398" y="865330"/>
                  </a:cubicBezTo>
                  <a:cubicBezTo>
                    <a:pt x="1082651" y="691213"/>
                    <a:pt x="804617" y="592820"/>
                    <a:pt x="804617" y="592820"/>
                  </a:cubicBezTo>
                  <a:cubicBezTo>
                    <a:pt x="804617" y="592820"/>
                    <a:pt x="1099130" y="583390"/>
                    <a:pt x="1044742" y="363363"/>
                  </a:cubicBezTo>
                  <a:cubicBezTo>
                    <a:pt x="990259" y="143335"/>
                    <a:pt x="729941" y="302879"/>
                    <a:pt x="729941" y="302879"/>
                  </a:cubicBezTo>
                  <a:cubicBezTo>
                    <a:pt x="729941" y="302879"/>
                    <a:pt x="827096" y="107616"/>
                    <a:pt x="685840" y="31321"/>
                  </a:cubicBezTo>
                  <a:cubicBezTo>
                    <a:pt x="429617" y="-107077"/>
                    <a:pt x="421997" y="258016"/>
                    <a:pt x="421997" y="258016"/>
                  </a:cubicBezTo>
                </a:path>
              </a:pathLst>
            </a:custGeom>
            <a:solidFill>
              <a:srgbClr val="87BD3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b="1"/>
            </a:p>
          </p:txBody>
        </p:sp>
        <p:sp>
          <p:nvSpPr>
            <p:cNvPr id="38" name="Forme libre : forme 72">
              <a:extLst>
                <a:ext uri="{FF2B5EF4-FFF2-40B4-BE49-F238E27FC236}">
                  <a16:creationId xmlns:a16="http://schemas.microsoft.com/office/drawing/2014/main" id="{96F57193-97F5-7A1B-7ACB-97457CEA1954}"/>
                </a:ext>
              </a:extLst>
            </p:cNvPr>
            <p:cNvSpPr/>
            <p:nvPr/>
          </p:nvSpPr>
          <p:spPr>
            <a:xfrm>
              <a:off x="5057610" y="2812015"/>
              <a:ext cx="1718976" cy="1068935"/>
            </a:xfrm>
            <a:custGeom>
              <a:avLst/>
              <a:gdLst>
                <a:gd name="connsiteX0" fmla="*/ 1718977 w 1718976"/>
                <a:gd name="connsiteY0" fmla="*/ 0 h 1068935"/>
                <a:gd name="connsiteX1" fmla="*/ 824484 w 1718976"/>
                <a:gd name="connsiteY1" fmla="*/ 627602 h 1068935"/>
                <a:gd name="connsiteX2" fmla="*/ 1395889 w 1718976"/>
                <a:gd name="connsiteY2" fmla="*/ 574072 h 1068935"/>
                <a:gd name="connsiteX3" fmla="*/ 0 w 1718976"/>
                <a:gd name="connsiteY3" fmla="*/ 529114 h 1068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8976" h="1068935">
                  <a:moveTo>
                    <a:pt x="1718977" y="0"/>
                  </a:moveTo>
                  <a:cubicBezTo>
                    <a:pt x="1718977" y="0"/>
                    <a:pt x="1571816" y="729615"/>
                    <a:pt x="824484" y="627602"/>
                  </a:cubicBezTo>
                  <a:cubicBezTo>
                    <a:pt x="77057" y="525590"/>
                    <a:pt x="993553" y="60579"/>
                    <a:pt x="1395889" y="574072"/>
                  </a:cubicBezTo>
                  <a:cubicBezTo>
                    <a:pt x="1798320" y="1087564"/>
                    <a:pt x="460724" y="1383887"/>
                    <a:pt x="0" y="529114"/>
                  </a:cubicBezTo>
                </a:path>
              </a:pathLst>
            </a:custGeom>
            <a:noFill/>
            <a:ln w="11430" cap="rnd">
              <a:solidFill>
                <a:srgbClr val="1D1D1B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fr-FR" b="1"/>
            </a:p>
          </p:txBody>
        </p:sp>
      </p:grpSp>
      <p:pic>
        <p:nvPicPr>
          <p:cNvPr id="17" name="Picture 2" descr="https://pdl.vyv3.fr/modules/custom/vyv3listcarto/assets/img/FNMF-CARTOUCH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47" y="11515310"/>
            <a:ext cx="1740506" cy="47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Graphique 32">
            <a:extLst>
              <a:ext uri="{FF2B5EF4-FFF2-40B4-BE49-F238E27FC236}">
                <a16:creationId xmlns:a16="http://schemas.microsoft.com/office/drawing/2014/main" id="{25391156-3BC6-2A93-F2B4-65BC7FE9FF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-901093" y="5849564"/>
            <a:ext cx="4657529" cy="497329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81836" y="8492906"/>
            <a:ext cx="29567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Wigrum" panose="02000000000000000000" pitchFamily="50" charset="0"/>
              </a:rPr>
              <a:t>Date, </a:t>
            </a:r>
          </a:p>
          <a:p>
            <a:r>
              <a:rPr lang="fr-FR" sz="3200" dirty="0" smtClean="0">
                <a:solidFill>
                  <a:schemeClr val="bg1"/>
                </a:solidFill>
                <a:latin typeface="Wigrum" panose="02000000000000000000" pitchFamily="50" charset="0"/>
              </a:rPr>
              <a:t>horaires</a:t>
            </a:r>
          </a:p>
          <a:p>
            <a:r>
              <a:rPr lang="fr-FR" sz="3200" dirty="0" smtClean="0">
                <a:solidFill>
                  <a:schemeClr val="bg1"/>
                </a:solidFill>
                <a:latin typeface="Wigrum" panose="02000000000000000000" pitchFamily="50" charset="0"/>
              </a:rPr>
              <a:t>Lieu 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859921" y="1124849"/>
            <a:ext cx="81616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1" dirty="0" smtClean="0">
                <a:solidFill>
                  <a:srgbClr val="482683"/>
                </a:solidFill>
                <a:latin typeface="Wigrum Black" panose="02000000000000000000" pitchFamily="50" charset="0"/>
              </a:rPr>
              <a:t>Titre de l’affiche</a:t>
            </a:r>
            <a:endParaRPr lang="fr-FR" sz="6000" b="1" dirty="0">
              <a:solidFill>
                <a:srgbClr val="482683"/>
              </a:solidFill>
              <a:latin typeface="Wigrum Black" panose="02000000000000000000" pitchFamily="50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906503" y="1971230"/>
            <a:ext cx="8161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82368C"/>
                </a:solidFill>
                <a:latin typeface="Wigrum Black" panose="02000000000000000000" pitchFamily="50" charset="0"/>
              </a:rPr>
              <a:t>Sous-titre de l’affiche</a:t>
            </a:r>
            <a:endParaRPr lang="fr-FR" sz="3600" dirty="0">
              <a:solidFill>
                <a:srgbClr val="82368C"/>
              </a:solidFill>
              <a:latin typeface="Wigrum Black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09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/>
          <p:cNvSpPr txBox="1"/>
          <p:nvPr/>
        </p:nvSpPr>
        <p:spPr>
          <a:xfrm>
            <a:off x="782513" y="658610"/>
            <a:ext cx="8999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482683"/>
                </a:solidFill>
                <a:latin typeface="Wigrum Black" panose="02000000000000000000" pitchFamily="50" charset="0"/>
              </a:rPr>
              <a:t>Modèles d’</a:t>
            </a:r>
            <a:r>
              <a:rPr lang="fr-FR" sz="3600" dirty="0" err="1" smtClean="0">
                <a:solidFill>
                  <a:srgbClr val="482683"/>
                </a:solidFill>
                <a:latin typeface="Wigrum Black" panose="02000000000000000000" pitchFamily="50" charset="0"/>
              </a:rPr>
              <a:t>emojis</a:t>
            </a:r>
            <a:r>
              <a:rPr lang="fr-FR" sz="3600" dirty="0" smtClean="0">
                <a:solidFill>
                  <a:srgbClr val="482683"/>
                </a:solidFill>
                <a:latin typeface="Wigrum Black" panose="02000000000000000000" pitchFamily="50" charset="0"/>
              </a:rPr>
              <a:t> et illustrations</a:t>
            </a:r>
            <a:endParaRPr lang="fr-FR" sz="3600" dirty="0">
              <a:solidFill>
                <a:srgbClr val="482683"/>
              </a:solidFill>
              <a:latin typeface="Wigrum Black" panose="02000000000000000000" pitchFamily="50" charset="0"/>
            </a:endParaRPr>
          </a:p>
        </p:txBody>
      </p:sp>
      <p:grpSp>
        <p:nvGrpSpPr>
          <p:cNvPr id="18" name="Graphique 12">
            <a:extLst>
              <a:ext uri="{FF2B5EF4-FFF2-40B4-BE49-F238E27FC236}">
                <a16:creationId xmlns:a16="http://schemas.microsoft.com/office/drawing/2014/main" id="{514B4EC6-7FD2-BFE6-E508-DCA16888D953}"/>
              </a:ext>
            </a:extLst>
          </p:cNvPr>
          <p:cNvGrpSpPr/>
          <p:nvPr/>
        </p:nvGrpSpPr>
        <p:grpSpPr>
          <a:xfrm>
            <a:off x="2153281" y="4049390"/>
            <a:ext cx="1408785" cy="1202221"/>
            <a:chOff x="2040271" y="3777714"/>
            <a:chExt cx="887088" cy="757018"/>
          </a:xfrm>
        </p:grpSpPr>
        <p:sp>
          <p:nvSpPr>
            <p:cNvPr id="19" name="Forme libre : forme 33">
              <a:extLst>
                <a:ext uri="{FF2B5EF4-FFF2-40B4-BE49-F238E27FC236}">
                  <a16:creationId xmlns:a16="http://schemas.microsoft.com/office/drawing/2014/main" id="{F418E8B7-66FA-8151-04FB-6BC45A9603E8}"/>
                </a:ext>
              </a:extLst>
            </p:cNvPr>
            <p:cNvSpPr/>
            <p:nvPr/>
          </p:nvSpPr>
          <p:spPr>
            <a:xfrm>
              <a:off x="2559105" y="4375381"/>
              <a:ext cx="4906" cy="159351"/>
            </a:xfrm>
            <a:custGeom>
              <a:avLst/>
              <a:gdLst>
                <a:gd name="connsiteX0" fmla="*/ 0 w 4906"/>
                <a:gd name="connsiteY0" fmla="*/ 0 h 159351"/>
                <a:gd name="connsiteX1" fmla="*/ 4232 w 4906"/>
                <a:gd name="connsiteY1" fmla="*/ 159351 h 15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6" h="159351">
                  <a:moveTo>
                    <a:pt x="0" y="0"/>
                  </a:moveTo>
                  <a:cubicBezTo>
                    <a:pt x="0" y="0"/>
                    <a:pt x="7079" y="114724"/>
                    <a:pt x="4232" y="159351"/>
                  </a:cubicBezTo>
                </a:path>
              </a:pathLst>
            </a:custGeom>
            <a:noFill/>
            <a:ln w="22130" cap="rnd">
              <a:solidFill>
                <a:srgbClr val="E84B6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" name="Forme libre : forme 42">
              <a:extLst>
                <a:ext uri="{FF2B5EF4-FFF2-40B4-BE49-F238E27FC236}">
                  <a16:creationId xmlns:a16="http://schemas.microsoft.com/office/drawing/2014/main" id="{B687E1E2-6BBD-4410-80F9-D0FB38597C1F}"/>
                </a:ext>
              </a:extLst>
            </p:cNvPr>
            <p:cNvSpPr/>
            <p:nvPr/>
          </p:nvSpPr>
          <p:spPr>
            <a:xfrm>
              <a:off x="2421700" y="4374458"/>
              <a:ext cx="4906" cy="159351"/>
            </a:xfrm>
            <a:custGeom>
              <a:avLst/>
              <a:gdLst>
                <a:gd name="connsiteX0" fmla="*/ 4907 w 4906"/>
                <a:gd name="connsiteY0" fmla="*/ 0 h 159351"/>
                <a:gd name="connsiteX1" fmla="*/ 675 w 4906"/>
                <a:gd name="connsiteY1" fmla="*/ 159351 h 15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6" h="159351">
                  <a:moveTo>
                    <a:pt x="4907" y="0"/>
                  </a:moveTo>
                  <a:cubicBezTo>
                    <a:pt x="4907" y="0"/>
                    <a:pt x="-2172" y="114724"/>
                    <a:pt x="675" y="159351"/>
                  </a:cubicBezTo>
                </a:path>
              </a:pathLst>
            </a:custGeom>
            <a:noFill/>
            <a:ln w="22130" cap="rnd">
              <a:solidFill>
                <a:srgbClr val="E84B6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" name="Forme libre : forme 43">
              <a:extLst>
                <a:ext uri="{FF2B5EF4-FFF2-40B4-BE49-F238E27FC236}">
                  <a16:creationId xmlns:a16="http://schemas.microsoft.com/office/drawing/2014/main" id="{43ABA329-20AD-BB09-1C14-136D5146F508}"/>
                </a:ext>
              </a:extLst>
            </p:cNvPr>
            <p:cNvSpPr/>
            <p:nvPr/>
          </p:nvSpPr>
          <p:spPr>
            <a:xfrm>
              <a:off x="2136278" y="3777714"/>
              <a:ext cx="690854" cy="667541"/>
            </a:xfrm>
            <a:custGeom>
              <a:avLst/>
              <a:gdLst>
                <a:gd name="connsiteX0" fmla="*/ 59036 w 690854"/>
                <a:gd name="connsiteY0" fmla="*/ 157624 h 667541"/>
                <a:gd name="connsiteX1" fmla="*/ 324031 w 690854"/>
                <a:gd name="connsiteY1" fmla="*/ 1043 h 667541"/>
                <a:gd name="connsiteX2" fmla="*/ 573253 w 690854"/>
                <a:gd name="connsiteY2" fmla="*/ 88451 h 667541"/>
                <a:gd name="connsiteX3" fmla="*/ 681206 w 690854"/>
                <a:gd name="connsiteY3" fmla="*/ 392227 h 667541"/>
                <a:gd name="connsiteX4" fmla="*/ 212001 w 690854"/>
                <a:gd name="connsiteY4" fmla="*/ 624598 h 667541"/>
                <a:gd name="connsiteX5" fmla="*/ 59036 w 690854"/>
                <a:gd name="connsiteY5" fmla="*/ 157701 h 66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0854" h="667541">
                  <a:moveTo>
                    <a:pt x="59036" y="157624"/>
                  </a:moveTo>
                  <a:cubicBezTo>
                    <a:pt x="117975" y="71370"/>
                    <a:pt x="194919" y="9045"/>
                    <a:pt x="324031" y="1043"/>
                  </a:cubicBezTo>
                  <a:cubicBezTo>
                    <a:pt x="453143" y="-7036"/>
                    <a:pt x="500387" y="32744"/>
                    <a:pt x="573253" y="88451"/>
                  </a:cubicBezTo>
                  <a:cubicBezTo>
                    <a:pt x="646042" y="144159"/>
                    <a:pt x="717216" y="259960"/>
                    <a:pt x="681206" y="392227"/>
                  </a:cubicBezTo>
                  <a:cubicBezTo>
                    <a:pt x="645273" y="524494"/>
                    <a:pt x="477073" y="765867"/>
                    <a:pt x="212001" y="624598"/>
                  </a:cubicBezTo>
                  <a:cubicBezTo>
                    <a:pt x="-53072" y="483252"/>
                    <a:pt x="-25526" y="281581"/>
                    <a:pt x="59036" y="157701"/>
                  </a:cubicBezTo>
                </a:path>
              </a:pathLst>
            </a:custGeom>
            <a:solidFill>
              <a:srgbClr val="E84B65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orme libre : forme 44">
              <a:extLst>
                <a:ext uri="{FF2B5EF4-FFF2-40B4-BE49-F238E27FC236}">
                  <a16:creationId xmlns:a16="http://schemas.microsoft.com/office/drawing/2014/main" id="{2359BC88-90D3-22FB-A96B-5BDAD2FAEF59}"/>
                </a:ext>
              </a:extLst>
            </p:cNvPr>
            <p:cNvSpPr/>
            <p:nvPr/>
          </p:nvSpPr>
          <p:spPr>
            <a:xfrm>
              <a:off x="2040271" y="4129622"/>
              <a:ext cx="144577" cy="183357"/>
            </a:xfrm>
            <a:custGeom>
              <a:avLst/>
              <a:gdLst>
                <a:gd name="connsiteX0" fmla="*/ 144578 w 144577"/>
                <a:gd name="connsiteY0" fmla="*/ 0 h 183357"/>
                <a:gd name="connsiteX1" fmla="*/ 0 w 144577"/>
                <a:gd name="connsiteY1" fmla="*/ 183358 h 183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4577" h="183357">
                  <a:moveTo>
                    <a:pt x="144578" y="0"/>
                  </a:moveTo>
                  <a:cubicBezTo>
                    <a:pt x="144578" y="0"/>
                    <a:pt x="15158" y="105644"/>
                    <a:pt x="0" y="183358"/>
                  </a:cubicBezTo>
                </a:path>
              </a:pathLst>
            </a:custGeom>
            <a:noFill/>
            <a:ln w="22130" cap="rnd">
              <a:solidFill>
                <a:srgbClr val="E84B6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45">
              <a:extLst>
                <a:ext uri="{FF2B5EF4-FFF2-40B4-BE49-F238E27FC236}">
                  <a16:creationId xmlns:a16="http://schemas.microsoft.com/office/drawing/2014/main" id="{5AAAE228-22F5-CD76-6BE9-FCBF7421B1A0}"/>
                </a:ext>
              </a:extLst>
            </p:cNvPr>
            <p:cNvSpPr/>
            <p:nvPr/>
          </p:nvSpPr>
          <p:spPr>
            <a:xfrm>
              <a:off x="2782782" y="4129622"/>
              <a:ext cx="144577" cy="183357"/>
            </a:xfrm>
            <a:custGeom>
              <a:avLst/>
              <a:gdLst>
                <a:gd name="connsiteX0" fmla="*/ 0 w 144577"/>
                <a:gd name="connsiteY0" fmla="*/ 0 h 183357"/>
                <a:gd name="connsiteX1" fmla="*/ 144578 w 144577"/>
                <a:gd name="connsiteY1" fmla="*/ 183358 h 183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4577" h="183357">
                  <a:moveTo>
                    <a:pt x="0" y="0"/>
                  </a:moveTo>
                  <a:cubicBezTo>
                    <a:pt x="0" y="0"/>
                    <a:pt x="129420" y="105644"/>
                    <a:pt x="144578" y="183358"/>
                  </a:cubicBezTo>
                </a:path>
              </a:pathLst>
            </a:custGeom>
            <a:noFill/>
            <a:ln w="22130" cap="rnd">
              <a:solidFill>
                <a:srgbClr val="E84B6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" name="Forme libre : forme 46">
              <a:extLst>
                <a:ext uri="{FF2B5EF4-FFF2-40B4-BE49-F238E27FC236}">
                  <a16:creationId xmlns:a16="http://schemas.microsoft.com/office/drawing/2014/main" id="{638416D4-626B-9E6F-CFCE-62EA0F76944A}"/>
                </a:ext>
              </a:extLst>
            </p:cNvPr>
            <p:cNvSpPr/>
            <p:nvPr/>
          </p:nvSpPr>
          <p:spPr>
            <a:xfrm>
              <a:off x="2342507" y="4173402"/>
              <a:ext cx="291541" cy="42089"/>
            </a:xfrm>
            <a:custGeom>
              <a:avLst/>
              <a:gdLst>
                <a:gd name="connsiteX0" fmla="*/ 291541 w 291541"/>
                <a:gd name="connsiteY0" fmla="*/ 39550 h 42089"/>
                <a:gd name="connsiteX1" fmla="*/ 287848 w 291541"/>
                <a:gd name="connsiteY1" fmla="*/ 37319 h 42089"/>
                <a:gd name="connsiteX2" fmla="*/ 1077 w 291541"/>
                <a:gd name="connsiteY2" fmla="*/ 41397 h 42089"/>
                <a:gd name="connsiteX3" fmla="*/ 0 w 291541"/>
                <a:gd name="connsiteY3" fmla="*/ 42089 h 42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541" h="42089">
                  <a:moveTo>
                    <a:pt x="291541" y="39550"/>
                  </a:moveTo>
                  <a:lnTo>
                    <a:pt x="287848" y="37319"/>
                  </a:lnTo>
                  <a:cubicBezTo>
                    <a:pt x="201440" y="-13926"/>
                    <a:pt x="85331" y="-12233"/>
                    <a:pt x="1077" y="41397"/>
                  </a:cubicBezTo>
                  <a:lnTo>
                    <a:pt x="0" y="42089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" name="Forme libre : forme 47">
              <a:extLst>
                <a:ext uri="{FF2B5EF4-FFF2-40B4-BE49-F238E27FC236}">
                  <a16:creationId xmlns:a16="http://schemas.microsoft.com/office/drawing/2014/main" id="{18E9031E-35FA-6593-9C9B-F0790E13475C}"/>
                </a:ext>
              </a:extLst>
            </p:cNvPr>
            <p:cNvSpPr/>
            <p:nvPr/>
          </p:nvSpPr>
          <p:spPr>
            <a:xfrm>
              <a:off x="2345277" y="4068990"/>
              <a:ext cx="111799" cy="40869"/>
            </a:xfrm>
            <a:custGeom>
              <a:avLst/>
              <a:gdLst>
                <a:gd name="connsiteX0" fmla="*/ 0 w 111799"/>
                <a:gd name="connsiteY0" fmla="*/ 3463 h 40869"/>
                <a:gd name="connsiteX1" fmla="*/ 17389 w 111799"/>
                <a:gd name="connsiteY1" fmla="*/ 30162 h 40869"/>
                <a:gd name="connsiteX2" fmla="*/ 96334 w 111799"/>
                <a:gd name="connsiteY2" fmla="*/ 27854 h 40869"/>
                <a:gd name="connsiteX3" fmla="*/ 111800 w 111799"/>
                <a:gd name="connsiteY3" fmla="*/ 0 h 40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799" h="40869">
                  <a:moveTo>
                    <a:pt x="0" y="3463"/>
                  </a:moveTo>
                  <a:cubicBezTo>
                    <a:pt x="539" y="13234"/>
                    <a:pt x="6155" y="22929"/>
                    <a:pt x="17389" y="30162"/>
                  </a:cubicBezTo>
                  <a:cubicBezTo>
                    <a:pt x="40780" y="45243"/>
                    <a:pt x="74097" y="44320"/>
                    <a:pt x="96334" y="27854"/>
                  </a:cubicBezTo>
                  <a:cubicBezTo>
                    <a:pt x="106952" y="20006"/>
                    <a:pt x="111800" y="10003"/>
                    <a:pt x="111800" y="0"/>
                  </a:cubicBez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" name="Forme libre : forme 48">
              <a:extLst>
                <a:ext uri="{FF2B5EF4-FFF2-40B4-BE49-F238E27FC236}">
                  <a16:creationId xmlns:a16="http://schemas.microsoft.com/office/drawing/2014/main" id="{F57112A8-1E90-180A-7CB6-A6A27C89748B}"/>
                </a:ext>
              </a:extLst>
            </p:cNvPr>
            <p:cNvSpPr/>
            <p:nvPr/>
          </p:nvSpPr>
          <p:spPr>
            <a:xfrm>
              <a:off x="2528943" y="4066374"/>
              <a:ext cx="111799" cy="39556"/>
            </a:xfrm>
            <a:custGeom>
              <a:avLst/>
              <a:gdLst>
                <a:gd name="connsiteX0" fmla="*/ 0 w 111799"/>
                <a:gd name="connsiteY0" fmla="*/ 2154 h 39556"/>
                <a:gd name="connsiteX1" fmla="*/ 17389 w 111799"/>
                <a:gd name="connsiteY1" fmla="*/ 28854 h 39556"/>
                <a:gd name="connsiteX2" fmla="*/ 100489 w 111799"/>
                <a:gd name="connsiteY2" fmla="*/ 23160 h 39556"/>
                <a:gd name="connsiteX3" fmla="*/ 111800 w 111799"/>
                <a:gd name="connsiteY3" fmla="*/ 0 h 3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799" h="39556">
                  <a:moveTo>
                    <a:pt x="0" y="2154"/>
                  </a:moveTo>
                  <a:cubicBezTo>
                    <a:pt x="539" y="11926"/>
                    <a:pt x="6156" y="21621"/>
                    <a:pt x="17389" y="28854"/>
                  </a:cubicBezTo>
                  <a:cubicBezTo>
                    <a:pt x="42319" y="44935"/>
                    <a:pt x="78483" y="42781"/>
                    <a:pt x="100489" y="23160"/>
                  </a:cubicBezTo>
                  <a:cubicBezTo>
                    <a:pt x="108184" y="16312"/>
                    <a:pt x="111800" y="8156"/>
                    <a:pt x="111800" y="0"/>
                  </a:cubicBez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27" name="Graphique 12">
            <a:extLst>
              <a:ext uri="{FF2B5EF4-FFF2-40B4-BE49-F238E27FC236}">
                <a16:creationId xmlns:a16="http://schemas.microsoft.com/office/drawing/2014/main" id="{DD602BF5-0A50-38DD-2E7A-3B8DCCD8004F}"/>
              </a:ext>
            </a:extLst>
          </p:cNvPr>
          <p:cNvGrpSpPr/>
          <p:nvPr/>
        </p:nvGrpSpPr>
        <p:grpSpPr>
          <a:xfrm>
            <a:off x="1919664" y="2048790"/>
            <a:ext cx="1810197" cy="1539411"/>
            <a:chOff x="1913852" y="2054131"/>
            <a:chExt cx="1139850" cy="969341"/>
          </a:xfrm>
        </p:grpSpPr>
        <p:sp>
          <p:nvSpPr>
            <p:cNvPr id="28" name="Forme libre : forme 50">
              <a:extLst>
                <a:ext uri="{FF2B5EF4-FFF2-40B4-BE49-F238E27FC236}">
                  <a16:creationId xmlns:a16="http://schemas.microsoft.com/office/drawing/2014/main" id="{0D0E20CA-01FC-F9D2-0863-4A27F6D7D64E}"/>
                </a:ext>
              </a:extLst>
            </p:cNvPr>
            <p:cNvSpPr/>
            <p:nvPr/>
          </p:nvSpPr>
          <p:spPr>
            <a:xfrm>
              <a:off x="2054736" y="2054131"/>
              <a:ext cx="866852" cy="657410"/>
            </a:xfrm>
            <a:custGeom>
              <a:avLst/>
              <a:gdLst>
                <a:gd name="connsiteX0" fmla="*/ 0 w 866852"/>
                <a:gd name="connsiteY0" fmla="*/ 287155 h 657410"/>
                <a:gd name="connsiteX1" fmla="*/ 390107 w 866852"/>
                <a:gd name="connsiteY1" fmla="*/ 657411 h 657410"/>
                <a:gd name="connsiteX2" fmla="*/ 798603 w 866852"/>
                <a:gd name="connsiteY2" fmla="*/ 466512 h 657410"/>
                <a:gd name="connsiteX3" fmla="*/ 866852 w 866852"/>
                <a:gd name="connsiteY3" fmla="*/ 306930 h 657410"/>
                <a:gd name="connsiteX4" fmla="*/ 309392 w 866852"/>
                <a:gd name="connsiteY4" fmla="*/ 0 h 657410"/>
                <a:gd name="connsiteX5" fmla="*/ 0 w 866852"/>
                <a:gd name="connsiteY5" fmla="*/ 287232 h 65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852" h="657410">
                  <a:moveTo>
                    <a:pt x="0" y="287155"/>
                  </a:moveTo>
                  <a:cubicBezTo>
                    <a:pt x="0" y="449046"/>
                    <a:pt x="135729" y="657411"/>
                    <a:pt x="390107" y="657411"/>
                  </a:cubicBezTo>
                  <a:cubicBezTo>
                    <a:pt x="545765" y="657411"/>
                    <a:pt x="699037" y="586083"/>
                    <a:pt x="798603" y="466512"/>
                  </a:cubicBezTo>
                  <a:cubicBezTo>
                    <a:pt x="836383" y="421115"/>
                    <a:pt x="866852" y="366023"/>
                    <a:pt x="866852" y="306930"/>
                  </a:cubicBezTo>
                  <a:cubicBezTo>
                    <a:pt x="866852" y="121803"/>
                    <a:pt x="540071" y="0"/>
                    <a:pt x="309392" y="0"/>
                  </a:cubicBezTo>
                  <a:cubicBezTo>
                    <a:pt x="113416" y="0"/>
                    <a:pt x="0" y="114570"/>
                    <a:pt x="0" y="287232"/>
                  </a:cubicBezTo>
                  <a:close/>
                </a:path>
              </a:pathLst>
            </a:custGeom>
            <a:solidFill>
              <a:srgbClr val="482683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9" name="Forme libre : forme 51">
              <a:extLst>
                <a:ext uri="{FF2B5EF4-FFF2-40B4-BE49-F238E27FC236}">
                  <a16:creationId xmlns:a16="http://schemas.microsoft.com/office/drawing/2014/main" id="{DE8DAC81-0187-4180-B0EC-CCBC67FCE198}"/>
                </a:ext>
              </a:extLst>
            </p:cNvPr>
            <p:cNvSpPr/>
            <p:nvPr/>
          </p:nvSpPr>
          <p:spPr>
            <a:xfrm>
              <a:off x="1913852" y="2193708"/>
              <a:ext cx="152964" cy="194887"/>
            </a:xfrm>
            <a:custGeom>
              <a:avLst/>
              <a:gdLst>
                <a:gd name="connsiteX0" fmla="*/ 0 w 152964"/>
                <a:gd name="connsiteY0" fmla="*/ 0 h 194887"/>
                <a:gd name="connsiteX1" fmla="*/ 152965 w 152964"/>
                <a:gd name="connsiteY1" fmla="*/ 191206 h 1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964" h="194887">
                  <a:moveTo>
                    <a:pt x="0" y="0"/>
                  </a:moveTo>
                  <a:cubicBezTo>
                    <a:pt x="0" y="0"/>
                    <a:pt x="38241" y="226216"/>
                    <a:pt x="152965" y="191206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0" name="Forme libre : forme 52">
              <a:extLst>
                <a:ext uri="{FF2B5EF4-FFF2-40B4-BE49-F238E27FC236}">
                  <a16:creationId xmlns:a16="http://schemas.microsoft.com/office/drawing/2014/main" id="{4EF2CE28-E676-C81F-3584-C960D7053713}"/>
                </a:ext>
              </a:extLst>
            </p:cNvPr>
            <p:cNvSpPr/>
            <p:nvPr/>
          </p:nvSpPr>
          <p:spPr>
            <a:xfrm>
              <a:off x="2900737" y="2188014"/>
              <a:ext cx="152964" cy="194887"/>
            </a:xfrm>
            <a:custGeom>
              <a:avLst/>
              <a:gdLst>
                <a:gd name="connsiteX0" fmla="*/ 152965 w 152964"/>
                <a:gd name="connsiteY0" fmla="*/ 0 h 194887"/>
                <a:gd name="connsiteX1" fmla="*/ 0 w 152964"/>
                <a:gd name="connsiteY1" fmla="*/ 191206 h 1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964" h="194887">
                  <a:moveTo>
                    <a:pt x="152965" y="0"/>
                  </a:moveTo>
                  <a:cubicBezTo>
                    <a:pt x="152965" y="0"/>
                    <a:pt x="114724" y="226216"/>
                    <a:pt x="0" y="191206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orme libre : forme 53">
              <a:extLst>
                <a:ext uri="{FF2B5EF4-FFF2-40B4-BE49-F238E27FC236}">
                  <a16:creationId xmlns:a16="http://schemas.microsoft.com/office/drawing/2014/main" id="{AFD6B9A6-3CDF-2C18-77B2-71F8E5EE90A1}"/>
                </a:ext>
              </a:extLst>
            </p:cNvPr>
            <p:cNvSpPr/>
            <p:nvPr/>
          </p:nvSpPr>
          <p:spPr>
            <a:xfrm>
              <a:off x="2584958" y="2661528"/>
              <a:ext cx="248375" cy="361945"/>
            </a:xfrm>
            <a:custGeom>
              <a:avLst/>
              <a:gdLst>
                <a:gd name="connsiteX0" fmla="*/ 0 w 248375"/>
                <a:gd name="connsiteY0" fmla="*/ 0 h 361945"/>
                <a:gd name="connsiteX1" fmla="*/ 248376 w 248375"/>
                <a:gd name="connsiteY1" fmla="*/ 361945 h 36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8375" h="361945">
                  <a:moveTo>
                    <a:pt x="0" y="0"/>
                  </a:moveTo>
                  <a:cubicBezTo>
                    <a:pt x="0" y="0"/>
                    <a:pt x="169585" y="109030"/>
                    <a:pt x="248376" y="361945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2" name="Forme libre : forme 54">
              <a:extLst>
                <a:ext uri="{FF2B5EF4-FFF2-40B4-BE49-F238E27FC236}">
                  <a16:creationId xmlns:a16="http://schemas.microsoft.com/office/drawing/2014/main" id="{F2A585E8-85AD-B27F-E1CC-CEB8D98BD49B}"/>
                </a:ext>
              </a:extLst>
            </p:cNvPr>
            <p:cNvSpPr/>
            <p:nvPr/>
          </p:nvSpPr>
          <p:spPr>
            <a:xfrm>
              <a:off x="2176385" y="2682842"/>
              <a:ext cx="115747" cy="340631"/>
            </a:xfrm>
            <a:custGeom>
              <a:avLst/>
              <a:gdLst>
                <a:gd name="connsiteX0" fmla="*/ 114955 w 115747"/>
                <a:gd name="connsiteY0" fmla="*/ 0 h 340631"/>
                <a:gd name="connsiteX1" fmla="*/ 0 w 115747"/>
                <a:gd name="connsiteY1" fmla="*/ 340632 h 34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5747" h="340631">
                  <a:moveTo>
                    <a:pt x="114955" y="0"/>
                  </a:moveTo>
                  <a:cubicBezTo>
                    <a:pt x="114955" y="0"/>
                    <a:pt x="132729" y="163506"/>
                    <a:pt x="0" y="340632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3" name="Forme libre : forme 55">
              <a:extLst>
                <a:ext uri="{FF2B5EF4-FFF2-40B4-BE49-F238E27FC236}">
                  <a16:creationId xmlns:a16="http://schemas.microsoft.com/office/drawing/2014/main" id="{B366BBA1-BED2-0D1B-A9DB-3D59415EC1D5}"/>
                </a:ext>
              </a:extLst>
            </p:cNvPr>
            <p:cNvSpPr/>
            <p:nvPr/>
          </p:nvSpPr>
          <p:spPr>
            <a:xfrm>
              <a:off x="2347740" y="2408998"/>
              <a:ext cx="222522" cy="184358"/>
            </a:xfrm>
            <a:custGeom>
              <a:avLst/>
              <a:gdLst>
                <a:gd name="connsiteX0" fmla="*/ 222522 w 222522"/>
                <a:gd name="connsiteY0" fmla="*/ 92179 h 184358"/>
                <a:gd name="connsiteX1" fmla="*/ 111261 w 222522"/>
                <a:gd name="connsiteY1" fmla="*/ 184358 h 184358"/>
                <a:gd name="connsiteX2" fmla="*/ 0 w 222522"/>
                <a:gd name="connsiteY2" fmla="*/ 92179 h 184358"/>
                <a:gd name="connsiteX3" fmla="*/ 111261 w 222522"/>
                <a:gd name="connsiteY3" fmla="*/ 0 h 184358"/>
                <a:gd name="connsiteX4" fmla="*/ 222522 w 222522"/>
                <a:gd name="connsiteY4" fmla="*/ 92179 h 184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522" h="184358">
                  <a:moveTo>
                    <a:pt x="222522" y="92179"/>
                  </a:moveTo>
                  <a:cubicBezTo>
                    <a:pt x="222522" y="143088"/>
                    <a:pt x="172709" y="184358"/>
                    <a:pt x="111261" y="184358"/>
                  </a:cubicBezTo>
                  <a:cubicBezTo>
                    <a:pt x="49813" y="184358"/>
                    <a:pt x="0" y="143088"/>
                    <a:pt x="0" y="92179"/>
                  </a:cubicBezTo>
                  <a:cubicBezTo>
                    <a:pt x="0" y="41270"/>
                    <a:pt x="49813" y="0"/>
                    <a:pt x="111261" y="0"/>
                  </a:cubicBezTo>
                  <a:cubicBezTo>
                    <a:pt x="172709" y="0"/>
                    <a:pt x="222522" y="41270"/>
                    <a:pt x="222522" y="92179"/>
                  </a:cubicBezTo>
                  <a:close/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4" name="Forme libre : forme 56">
              <a:extLst>
                <a:ext uri="{FF2B5EF4-FFF2-40B4-BE49-F238E27FC236}">
                  <a16:creationId xmlns:a16="http://schemas.microsoft.com/office/drawing/2014/main" id="{7FF8E612-40C0-6DBF-0EFB-17660A1D6AE3}"/>
                </a:ext>
              </a:extLst>
            </p:cNvPr>
            <p:cNvSpPr/>
            <p:nvPr/>
          </p:nvSpPr>
          <p:spPr>
            <a:xfrm>
              <a:off x="2304266" y="2291196"/>
              <a:ext cx="66325" cy="66325"/>
            </a:xfrm>
            <a:custGeom>
              <a:avLst/>
              <a:gdLst>
                <a:gd name="connsiteX0" fmla="*/ 66326 w 66325"/>
                <a:gd name="connsiteY0" fmla="*/ 33163 h 66325"/>
                <a:gd name="connsiteX1" fmla="*/ 33163 w 66325"/>
                <a:gd name="connsiteY1" fmla="*/ 66326 h 66325"/>
                <a:gd name="connsiteX2" fmla="*/ 0 w 66325"/>
                <a:gd name="connsiteY2" fmla="*/ 33163 h 66325"/>
                <a:gd name="connsiteX3" fmla="*/ 33163 w 66325"/>
                <a:gd name="connsiteY3" fmla="*/ 0 h 66325"/>
                <a:gd name="connsiteX4" fmla="*/ 66326 w 66325"/>
                <a:gd name="connsiteY4" fmla="*/ 33163 h 6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25" h="66325">
                  <a:moveTo>
                    <a:pt x="66326" y="33163"/>
                  </a:moveTo>
                  <a:cubicBezTo>
                    <a:pt x="66326" y="51478"/>
                    <a:pt x="51478" y="66326"/>
                    <a:pt x="33163" y="66326"/>
                  </a:cubicBezTo>
                  <a:cubicBezTo>
                    <a:pt x="14848" y="66326"/>
                    <a:pt x="0" y="51478"/>
                    <a:pt x="0" y="33163"/>
                  </a:cubicBezTo>
                  <a:cubicBezTo>
                    <a:pt x="0" y="14848"/>
                    <a:pt x="14848" y="0"/>
                    <a:pt x="33163" y="0"/>
                  </a:cubicBezTo>
                  <a:cubicBezTo>
                    <a:pt x="51478" y="0"/>
                    <a:pt x="66326" y="14848"/>
                    <a:pt x="66326" y="33163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5" name="Forme libre : forme 57">
              <a:extLst>
                <a:ext uri="{FF2B5EF4-FFF2-40B4-BE49-F238E27FC236}">
                  <a16:creationId xmlns:a16="http://schemas.microsoft.com/office/drawing/2014/main" id="{B32D7576-34D9-CC8E-62E3-D674FCDD4004}"/>
                </a:ext>
              </a:extLst>
            </p:cNvPr>
            <p:cNvSpPr/>
            <p:nvPr/>
          </p:nvSpPr>
          <p:spPr>
            <a:xfrm>
              <a:off x="2516632" y="2291196"/>
              <a:ext cx="66325" cy="66325"/>
            </a:xfrm>
            <a:custGeom>
              <a:avLst/>
              <a:gdLst>
                <a:gd name="connsiteX0" fmla="*/ 66326 w 66325"/>
                <a:gd name="connsiteY0" fmla="*/ 33163 h 66325"/>
                <a:gd name="connsiteX1" fmla="*/ 33163 w 66325"/>
                <a:gd name="connsiteY1" fmla="*/ 66326 h 66325"/>
                <a:gd name="connsiteX2" fmla="*/ 0 w 66325"/>
                <a:gd name="connsiteY2" fmla="*/ 33163 h 66325"/>
                <a:gd name="connsiteX3" fmla="*/ 33163 w 66325"/>
                <a:gd name="connsiteY3" fmla="*/ 0 h 66325"/>
                <a:gd name="connsiteX4" fmla="*/ 66326 w 66325"/>
                <a:gd name="connsiteY4" fmla="*/ 33163 h 6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25" h="66325">
                  <a:moveTo>
                    <a:pt x="66326" y="33163"/>
                  </a:moveTo>
                  <a:cubicBezTo>
                    <a:pt x="66326" y="51478"/>
                    <a:pt x="51478" y="66326"/>
                    <a:pt x="33163" y="66326"/>
                  </a:cubicBezTo>
                  <a:cubicBezTo>
                    <a:pt x="14848" y="66326"/>
                    <a:pt x="0" y="51478"/>
                    <a:pt x="0" y="33163"/>
                  </a:cubicBezTo>
                  <a:cubicBezTo>
                    <a:pt x="0" y="14848"/>
                    <a:pt x="14848" y="0"/>
                    <a:pt x="33163" y="0"/>
                  </a:cubicBezTo>
                  <a:cubicBezTo>
                    <a:pt x="51478" y="0"/>
                    <a:pt x="66326" y="14848"/>
                    <a:pt x="66326" y="33163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36" name="Graphique 12">
            <a:extLst>
              <a:ext uri="{FF2B5EF4-FFF2-40B4-BE49-F238E27FC236}">
                <a16:creationId xmlns:a16="http://schemas.microsoft.com/office/drawing/2014/main" id="{DD8515F9-1391-6791-6460-ED867DF7F945}"/>
              </a:ext>
            </a:extLst>
          </p:cNvPr>
          <p:cNvGrpSpPr/>
          <p:nvPr/>
        </p:nvGrpSpPr>
        <p:grpSpPr>
          <a:xfrm>
            <a:off x="203698" y="2031041"/>
            <a:ext cx="1355126" cy="1270731"/>
            <a:chOff x="753776" y="2223399"/>
            <a:chExt cx="853300" cy="800158"/>
          </a:xfrm>
        </p:grpSpPr>
        <p:sp>
          <p:nvSpPr>
            <p:cNvPr id="37" name="Forme libre : forme 59">
              <a:extLst>
                <a:ext uri="{FF2B5EF4-FFF2-40B4-BE49-F238E27FC236}">
                  <a16:creationId xmlns:a16="http://schemas.microsoft.com/office/drawing/2014/main" id="{DAEB9EEA-E2AA-0BC9-8331-10CAD1A575E8}"/>
                </a:ext>
              </a:extLst>
            </p:cNvPr>
            <p:cNvSpPr/>
            <p:nvPr/>
          </p:nvSpPr>
          <p:spPr>
            <a:xfrm>
              <a:off x="753776" y="2223399"/>
              <a:ext cx="853300" cy="800158"/>
            </a:xfrm>
            <a:custGeom>
              <a:avLst/>
              <a:gdLst>
                <a:gd name="connsiteX0" fmla="*/ 399638 w 853300"/>
                <a:gd name="connsiteY0" fmla="*/ 168979 h 800158"/>
                <a:gd name="connsiteX1" fmla="*/ 180501 w 853300"/>
                <a:gd name="connsiteY1" fmla="*/ 50639 h 800158"/>
                <a:gd name="connsiteX2" fmla="*/ 206816 w 853300"/>
                <a:gd name="connsiteY2" fmla="*/ 311479 h 800158"/>
                <a:gd name="connsiteX3" fmla="*/ 759 w 853300"/>
                <a:gd name="connsiteY3" fmla="*/ 440822 h 800158"/>
                <a:gd name="connsiteX4" fmla="*/ 233054 w 853300"/>
                <a:gd name="connsiteY4" fmla="*/ 543851 h 800158"/>
                <a:gd name="connsiteX5" fmla="*/ 224282 w 853300"/>
                <a:gd name="connsiteY5" fmla="*/ 773990 h 800158"/>
                <a:gd name="connsiteX6" fmla="*/ 386480 w 853300"/>
                <a:gd name="connsiteY6" fmla="*/ 780531 h 800158"/>
                <a:gd name="connsiteX7" fmla="*/ 445650 w 853300"/>
                <a:gd name="connsiteY7" fmla="*/ 638107 h 800158"/>
                <a:gd name="connsiteX8" fmla="*/ 695488 w 853300"/>
                <a:gd name="connsiteY8" fmla="*/ 732364 h 800158"/>
                <a:gd name="connsiteX9" fmla="*/ 627546 w 853300"/>
                <a:gd name="connsiteY9" fmla="*/ 495684 h 800158"/>
                <a:gd name="connsiteX10" fmla="*/ 853300 w 853300"/>
                <a:gd name="connsiteY10" fmla="*/ 366341 h 800158"/>
                <a:gd name="connsiteX11" fmla="*/ 625392 w 853300"/>
                <a:gd name="connsiteY11" fmla="*/ 261158 h 800158"/>
                <a:gd name="connsiteX12" fmla="*/ 642935 w 853300"/>
                <a:gd name="connsiteY12" fmla="*/ 46407 h 800158"/>
                <a:gd name="connsiteX13" fmla="*/ 399638 w 853300"/>
                <a:gd name="connsiteY13" fmla="*/ 169133 h 80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3300" h="800158">
                  <a:moveTo>
                    <a:pt x="399638" y="168979"/>
                  </a:moveTo>
                  <a:cubicBezTo>
                    <a:pt x="399638" y="168979"/>
                    <a:pt x="329541" y="-32692"/>
                    <a:pt x="180501" y="50639"/>
                  </a:cubicBezTo>
                  <a:cubicBezTo>
                    <a:pt x="31460" y="133892"/>
                    <a:pt x="206816" y="311479"/>
                    <a:pt x="206816" y="311479"/>
                  </a:cubicBezTo>
                  <a:cubicBezTo>
                    <a:pt x="206816" y="311479"/>
                    <a:pt x="-14553" y="276393"/>
                    <a:pt x="759" y="440822"/>
                  </a:cubicBezTo>
                  <a:cubicBezTo>
                    <a:pt x="16071" y="605175"/>
                    <a:pt x="233054" y="543851"/>
                    <a:pt x="233054" y="543851"/>
                  </a:cubicBezTo>
                  <a:cubicBezTo>
                    <a:pt x="233054" y="543851"/>
                    <a:pt x="121254" y="719206"/>
                    <a:pt x="224282" y="773990"/>
                  </a:cubicBezTo>
                  <a:cubicBezTo>
                    <a:pt x="327310" y="828775"/>
                    <a:pt x="386480" y="780531"/>
                    <a:pt x="386480" y="780531"/>
                  </a:cubicBezTo>
                  <a:cubicBezTo>
                    <a:pt x="386480" y="780531"/>
                    <a:pt x="452267" y="727901"/>
                    <a:pt x="445650" y="638107"/>
                  </a:cubicBezTo>
                  <a:cubicBezTo>
                    <a:pt x="445650" y="638107"/>
                    <a:pt x="524441" y="882405"/>
                    <a:pt x="695488" y="732364"/>
                  </a:cubicBezTo>
                  <a:cubicBezTo>
                    <a:pt x="820445" y="622795"/>
                    <a:pt x="627546" y="495684"/>
                    <a:pt x="627546" y="495684"/>
                  </a:cubicBezTo>
                  <a:cubicBezTo>
                    <a:pt x="627546" y="495684"/>
                    <a:pt x="853300" y="543928"/>
                    <a:pt x="853300" y="366341"/>
                  </a:cubicBezTo>
                  <a:cubicBezTo>
                    <a:pt x="853300" y="188753"/>
                    <a:pt x="625392" y="261158"/>
                    <a:pt x="625392" y="261158"/>
                  </a:cubicBezTo>
                  <a:cubicBezTo>
                    <a:pt x="625392" y="261158"/>
                    <a:pt x="735960" y="130968"/>
                    <a:pt x="642935" y="46407"/>
                  </a:cubicBezTo>
                  <a:cubicBezTo>
                    <a:pt x="474196" y="-107020"/>
                    <a:pt x="399638" y="169133"/>
                    <a:pt x="399638" y="169133"/>
                  </a:cubicBezTo>
                  <a:close/>
                </a:path>
              </a:pathLst>
            </a:custGeom>
            <a:solidFill>
              <a:srgbClr val="F6B132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8" name="Forme libre : forme 60">
              <a:extLst>
                <a:ext uri="{FF2B5EF4-FFF2-40B4-BE49-F238E27FC236}">
                  <a16:creationId xmlns:a16="http://schemas.microsoft.com/office/drawing/2014/main" id="{B7D9F8E8-AD96-B743-34FB-3E6E5A72DF07}"/>
                </a:ext>
              </a:extLst>
            </p:cNvPr>
            <p:cNvSpPr/>
            <p:nvPr/>
          </p:nvSpPr>
          <p:spPr>
            <a:xfrm>
              <a:off x="1048692" y="2683996"/>
              <a:ext cx="265918" cy="70501"/>
            </a:xfrm>
            <a:custGeom>
              <a:avLst/>
              <a:gdLst>
                <a:gd name="connsiteX0" fmla="*/ 0 w 265918"/>
                <a:gd name="connsiteY0" fmla="*/ 4309 h 70501"/>
                <a:gd name="connsiteX1" fmla="*/ 3386 w 265918"/>
                <a:gd name="connsiteY1" fmla="*/ 8002 h 70501"/>
                <a:gd name="connsiteX2" fmla="*/ 264919 w 265918"/>
                <a:gd name="connsiteY2" fmla="*/ 1154 h 70501"/>
                <a:gd name="connsiteX3" fmla="*/ 265919 w 265918"/>
                <a:gd name="connsiteY3" fmla="*/ 0 h 70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18" h="70501">
                  <a:moveTo>
                    <a:pt x="0" y="4309"/>
                  </a:moveTo>
                  <a:lnTo>
                    <a:pt x="3386" y="8002"/>
                  </a:lnTo>
                  <a:cubicBezTo>
                    <a:pt x="82176" y="93795"/>
                    <a:pt x="188128" y="91025"/>
                    <a:pt x="264919" y="1154"/>
                  </a:cubicBezTo>
                  <a:lnTo>
                    <a:pt x="265919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39" name="Graphique 12">
              <a:extLst>
                <a:ext uri="{FF2B5EF4-FFF2-40B4-BE49-F238E27FC236}">
                  <a16:creationId xmlns:a16="http://schemas.microsoft.com/office/drawing/2014/main" id="{B6458CF9-CA41-CF9C-E20D-AB7DDA1CE991}"/>
                </a:ext>
              </a:extLst>
            </p:cNvPr>
            <p:cNvGrpSpPr/>
            <p:nvPr/>
          </p:nvGrpSpPr>
          <p:grpSpPr>
            <a:xfrm>
              <a:off x="1036227" y="2548732"/>
              <a:ext cx="291002" cy="73785"/>
              <a:chOff x="1036227" y="2548732"/>
              <a:chExt cx="291002" cy="73785"/>
            </a:xfrm>
            <a:noFill/>
          </p:grpSpPr>
          <p:sp>
            <p:nvSpPr>
              <p:cNvPr id="40" name="Forme libre : forme 62">
                <a:extLst>
                  <a:ext uri="{FF2B5EF4-FFF2-40B4-BE49-F238E27FC236}">
                    <a16:creationId xmlns:a16="http://schemas.microsoft.com/office/drawing/2014/main" id="{8FDFD785-14F1-0D99-0951-45D66E6FB6EB}"/>
                  </a:ext>
                </a:extLst>
              </p:cNvPr>
              <p:cNvSpPr/>
              <p:nvPr/>
            </p:nvSpPr>
            <p:spPr>
              <a:xfrm>
                <a:off x="1036227" y="2548732"/>
                <a:ext cx="111799" cy="69168"/>
              </a:xfrm>
              <a:custGeom>
                <a:avLst/>
                <a:gdLst>
                  <a:gd name="connsiteX0" fmla="*/ 0 w 111799"/>
                  <a:gd name="connsiteY0" fmla="*/ 63398 h 69168"/>
                  <a:gd name="connsiteX1" fmla="*/ 17389 w 111799"/>
                  <a:gd name="connsiteY1" fmla="*/ 18155 h 69168"/>
                  <a:gd name="connsiteX2" fmla="*/ 96334 w 111799"/>
                  <a:gd name="connsiteY2" fmla="*/ 22002 h 69168"/>
                  <a:gd name="connsiteX3" fmla="*/ 111800 w 111799"/>
                  <a:gd name="connsiteY3" fmla="*/ 69169 h 69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799" h="69168">
                    <a:moveTo>
                      <a:pt x="0" y="63398"/>
                    </a:moveTo>
                    <a:cubicBezTo>
                      <a:pt x="539" y="46778"/>
                      <a:pt x="6156" y="30389"/>
                      <a:pt x="17389" y="18155"/>
                    </a:cubicBezTo>
                    <a:cubicBezTo>
                      <a:pt x="40780" y="-7467"/>
                      <a:pt x="74097" y="-5775"/>
                      <a:pt x="96334" y="22002"/>
                    </a:cubicBezTo>
                    <a:cubicBezTo>
                      <a:pt x="106952" y="35313"/>
                      <a:pt x="111800" y="52241"/>
                      <a:pt x="111800" y="69169"/>
                    </a:cubicBez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1" name="Forme libre : forme 63">
                <a:extLst>
                  <a:ext uri="{FF2B5EF4-FFF2-40B4-BE49-F238E27FC236}">
                    <a16:creationId xmlns:a16="http://schemas.microsoft.com/office/drawing/2014/main" id="{11059BA2-1DC7-D02E-54E2-D981F9ACF1DB}"/>
                  </a:ext>
                </a:extLst>
              </p:cNvPr>
              <p:cNvSpPr/>
              <p:nvPr/>
            </p:nvSpPr>
            <p:spPr>
              <a:xfrm>
                <a:off x="1215430" y="2555369"/>
                <a:ext cx="111799" cy="67148"/>
              </a:xfrm>
              <a:custGeom>
                <a:avLst/>
                <a:gdLst>
                  <a:gd name="connsiteX0" fmla="*/ 0 w 111799"/>
                  <a:gd name="connsiteY0" fmla="*/ 63378 h 67148"/>
                  <a:gd name="connsiteX1" fmla="*/ 17389 w 111799"/>
                  <a:gd name="connsiteY1" fmla="*/ 18135 h 67148"/>
                  <a:gd name="connsiteX2" fmla="*/ 100489 w 111799"/>
                  <a:gd name="connsiteY2" fmla="*/ 27830 h 67148"/>
                  <a:gd name="connsiteX3" fmla="*/ 111800 w 111799"/>
                  <a:gd name="connsiteY3" fmla="*/ 67148 h 6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799" h="67148">
                    <a:moveTo>
                      <a:pt x="0" y="63378"/>
                    </a:moveTo>
                    <a:cubicBezTo>
                      <a:pt x="539" y="46758"/>
                      <a:pt x="6155" y="30369"/>
                      <a:pt x="17389" y="18135"/>
                    </a:cubicBezTo>
                    <a:cubicBezTo>
                      <a:pt x="42319" y="-9103"/>
                      <a:pt x="78483" y="-5487"/>
                      <a:pt x="100489" y="27830"/>
                    </a:cubicBezTo>
                    <a:cubicBezTo>
                      <a:pt x="108183" y="39448"/>
                      <a:pt x="111800" y="53221"/>
                      <a:pt x="111800" y="67148"/>
                    </a:cubicBez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42" name="Graphique 12">
            <a:extLst>
              <a:ext uri="{FF2B5EF4-FFF2-40B4-BE49-F238E27FC236}">
                <a16:creationId xmlns:a16="http://schemas.microsoft.com/office/drawing/2014/main" id="{5BBBF533-5BF1-0BBC-3349-49434AE1C1DA}"/>
              </a:ext>
            </a:extLst>
          </p:cNvPr>
          <p:cNvGrpSpPr/>
          <p:nvPr/>
        </p:nvGrpSpPr>
        <p:grpSpPr>
          <a:xfrm>
            <a:off x="5870745" y="6229991"/>
            <a:ext cx="1355125" cy="1270732"/>
            <a:chOff x="5865019" y="5319168"/>
            <a:chExt cx="853299" cy="800158"/>
          </a:xfrm>
        </p:grpSpPr>
        <p:sp>
          <p:nvSpPr>
            <p:cNvPr id="43" name="Forme libre : forme 65">
              <a:extLst>
                <a:ext uri="{FF2B5EF4-FFF2-40B4-BE49-F238E27FC236}">
                  <a16:creationId xmlns:a16="http://schemas.microsoft.com/office/drawing/2014/main" id="{5C9DE505-DB1B-6B74-D63B-1B043A948A30}"/>
                </a:ext>
              </a:extLst>
            </p:cNvPr>
            <p:cNvSpPr/>
            <p:nvPr/>
          </p:nvSpPr>
          <p:spPr>
            <a:xfrm>
              <a:off x="5865019" y="5319168"/>
              <a:ext cx="853299" cy="800158"/>
            </a:xfrm>
            <a:custGeom>
              <a:avLst/>
              <a:gdLst>
                <a:gd name="connsiteX0" fmla="*/ 399638 w 853299"/>
                <a:gd name="connsiteY0" fmla="*/ 168979 h 800158"/>
                <a:gd name="connsiteX1" fmla="*/ 180501 w 853299"/>
                <a:gd name="connsiteY1" fmla="*/ 50639 h 800158"/>
                <a:gd name="connsiteX2" fmla="*/ 206816 w 853299"/>
                <a:gd name="connsiteY2" fmla="*/ 311479 h 800158"/>
                <a:gd name="connsiteX3" fmla="*/ 759 w 853299"/>
                <a:gd name="connsiteY3" fmla="*/ 440823 h 800158"/>
                <a:gd name="connsiteX4" fmla="*/ 233054 w 853299"/>
                <a:gd name="connsiteY4" fmla="*/ 543851 h 800158"/>
                <a:gd name="connsiteX5" fmla="*/ 224282 w 853299"/>
                <a:gd name="connsiteY5" fmla="*/ 773990 h 800158"/>
                <a:gd name="connsiteX6" fmla="*/ 386480 w 853299"/>
                <a:gd name="connsiteY6" fmla="*/ 780531 h 800158"/>
                <a:gd name="connsiteX7" fmla="*/ 445650 w 853299"/>
                <a:gd name="connsiteY7" fmla="*/ 638107 h 800158"/>
                <a:gd name="connsiteX8" fmla="*/ 695487 w 853299"/>
                <a:gd name="connsiteY8" fmla="*/ 732364 h 800158"/>
                <a:gd name="connsiteX9" fmla="*/ 627546 w 853299"/>
                <a:gd name="connsiteY9" fmla="*/ 495683 h 800158"/>
                <a:gd name="connsiteX10" fmla="*/ 853300 w 853299"/>
                <a:gd name="connsiteY10" fmla="*/ 366340 h 800158"/>
                <a:gd name="connsiteX11" fmla="*/ 625392 w 853299"/>
                <a:gd name="connsiteY11" fmla="*/ 261158 h 800158"/>
                <a:gd name="connsiteX12" fmla="*/ 642935 w 853299"/>
                <a:gd name="connsiteY12" fmla="*/ 46407 h 800158"/>
                <a:gd name="connsiteX13" fmla="*/ 399638 w 853299"/>
                <a:gd name="connsiteY13" fmla="*/ 169133 h 80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3299" h="800158">
                  <a:moveTo>
                    <a:pt x="399638" y="168979"/>
                  </a:moveTo>
                  <a:cubicBezTo>
                    <a:pt x="399638" y="168979"/>
                    <a:pt x="329541" y="-32692"/>
                    <a:pt x="180501" y="50639"/>
                  </a:cubicBezTo>
                  <a:cubicBezTo>
                    <a:pt x="31460" y="133892"/>
                    <a:pt x="206816" y="311479"/>
                    <a:pt x="206816" y="311479"/>
                  </a:cubicBezTo>
                  <a:cubicBezTo>
                    <a:pt x="206816" y="311479"/>
                    <a:pt x="-14553" y="276393"/>
                    <a:pt x="759" y="440823"/>
                  </a:cubicBezTo>
                  <a:cubicBezTo>
                    <a:pt x="16071" y="605175"/>
                    <a:pt x="233054" y="543851"/>
                    <a:pt x="233054" y="543851"/>
                  </a:cubicBezTo>
                  <a:cubicBezTo>
                    <a:pt x="233054" y="543851"/>
                    <a:pt x="121253" y="719206"/>
                    <a:pt x="224282" y="773990"/>
                  </a:cubicBezTo>
                  <a:cubicBezTo>
                    <a:pt x="327310" y="828775"/>
                    <a:pt x="386480" y="780531"/>
                    <a:pt x="386480" y="780531"/>
                  </a:cubicBezTo>
                  <a:cubicBezTo>
                    <a:pt x="386480" y="780531"/>
                    <a:pt x="452267" y="727901"/>
                    <a:pt x="445650" y="638107"/>
                  </a:cubicBezTo>
                  <a:cubicBezTo>
                    <a:pt x="445650" y="638107"/>
                    <a:pt x="524441" y="882405"/>
                    <a:pt x="695487" y="732364"/>
                  </a:cubicBezTo>
                  <a:cubicBezTo>
                    <a:pt x="820445" y="622795"/>
                    <a:pt x="627546" y="495683"/>
                    <a:pt x="627546" y="495683"/>
                  </a:cubicBezTo>
                  <a:cubicBezTo>
                    <a:pt x="627546" y="495683"/>
                    <a:pt x="853300" y="543928"/>
                    <a:pt x="853300" y="366340"/>
                  </a:cubicBezTo>
                  <a:cubicBezTo>
                    <a:pt x="853300" y="188754"/>
                    <a:pt x="625392" y="261158"/>
                    <a:pt x="625392" y="261158"/>
                  </a:cubicBezTo>
                  <a:cubicBezTo>
                    <a:pt x="625392" y="261158"/>
                    <a:pt x="735960" y="130968"/>
                    <a:pt x="642935" y="46407"/>
                  </a:cubicBezTo>
                  <a:cubicBezTo>
                    <a:pt x="474197" y="-107020"/>
                    <a:pt x="399638" y="169133"/>
                    <a:pt x="399638" y="169133"/>
                  </a:cubicBezTo>
                  <a:close/>
                </a:path>
              </a:pathLst>
            </a:custGeom>
            <a:solidFill>
              <a:srgbClr val="FFBFF0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44" name="Graphique 12">
              <a:extLst>
                <a:ext uri="{FF2B5EF4-FFF2-40B4-BE49-F238E27FC236}">
                  <a16:creationId xmlns:a16="http://schemas.microsoft.com/office/drawing/2014/main" id="{D66AA4AB-7F48-A55E-6B66-D9AA37881F9E}"/>
                </a:ext>
              </a:extLst>
            </p:cNvPr>
            <p:cNvGrpSpPr/>
            <p:nvPr/>
          </p:nvGrpSpPr>
          <p:grpSpPr>
            <a:xfrm>
              <a:off x="6140084" y="5612797"/>
              <a:ext cx="303159" cy="237011"/>
              <a:chOff x="6140084" y="5612797"/>
              <a:chExt cx="303159" cy="237011"/>
            </a:xfrm>
          </p:grpSpPr>
          <p:sp>
            <p:nvSpPr>
              <p:cNvPr id="45" name="Forme libre : forme 67">
                <a:extLst>
                  <a:ext uri="{FF2B5EF4-FFF2-40B4-BE49-F238E27FC236}">
                    <a16:creationId xmlns:a16="http://schemas.microsoft.com/office/drawing/2014/main" id="{E94EC76E-5DB8-5932-4E85-18BC90EC9ECA}"/>
                  </a:ext>
                </a:extLst>
              </p:cNvPr>
              <p:cNvSpPr/>
              <p:nvPr/>
            </p:nvSpPr>
            <p:spPr>
              <a:xfrm>
                <a:off x="6157781" y="5776534"/>
                <a:ext cx="276152" cy="73274"/>
              </a:xfrm>
              <a:custGeom>
                <a:avLst/>
                <a:gdLst>
                  <a:gd name="connsiteX0" fmla="*/ 0 w 276152"/>
                  <a:gd name="connsiteY0" fmla="*/ 4540 h 73274"/>
                  <a:gd name="connsiteX1" fmla="*/ 3539 w 276152"/>
                  <a:gd name="connsiteY1" fmla="*/ 8387 h 73274"/>
                  <a:gd name="connsiteX2" fmla="*/ 275152 w 276152"/>
                  <a:gd name="connsiteY2" fmla="*/ 1231 h 73274"/>
                  <a:gd name="connsiteX3" fmla="*/ 276153 w 276152"/>
                  <a:gd name="connsiteY3" fmla="*/ 0 h 7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152" h="73274">
                    <a:moveTo>
                      <a:pt x="0" y="4540"/>
                    </a:moveTo>
                    <a:lnTo>
                      <a:pt x="3539" y="8387"/>
                    </a:lnTo>
                    <a:cubicBezTo>
                      <a:pt x="85331" y="97488"/>
                      <a:pt x="195361" y="94564"/>
                      <a:pt x="275152" y="1231"/>
                    </a:cubicBezTo>
                    <a:lnTo>
                      <a:pt x="276153" y="0"/>
                    </a:ln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6" name="Forme libre : forme 68">
                <a:extLst>
                  <a:ext uri="{FF2B5EF4-FFF2-40B4-BE49-F238E27FC236}">
                    <a16:creationId xmlns:a16="http://schemas.microsoft.com/office/drawing/2014/main" id="{BFEC6F81-CCE1-31C4-BF2D-36B0C55F6EA6}"/>
                  </a:ext>
                </a:extLst>
              </p:cNvPr>
              <p:cNvSpPr/>
              <p:nvPr/>
            </p:nvSpPr>
            <p:spPr>
              <a:xfrm>
                <a:off x="6140084" y="5612797"/>
                <a:ext cx="120725" cy="104567"/>
              </a:xfrm>
              <a:custGeom>
                <a:avLst/>
                <a:gdLst>
                  <a:gd name="connsiteX0" fmla="*/ 120725 w 120725"/>
                  <a:gd name="connsiteY0" fmla="*/ 28469 h 104567"/>
                  <a:gd name="connsiteX1" fmla="*/ 90101 w 120725"/>
                  <a:gd name="connsiteY1" fmla="*/ 0 h 104567"/>
                  <a:gd name="connsiteX2" fmla="*/ 60247 w 120725"/>
                  <a:gd name="connsiteY2" fmla="*/ 21621 h 104567"/>
                  <a:gd name="connsiteX3" fmla="*/ 30624 w 120725"/>
                  <a:gd name="connsiteY3" fmla="*/ 846 h 104567"/>
                  <a:gd name="connsiteX4" fmla="*/ 0 w 120725"/>
                  <a:gd name="connsiteY4" fmla="*/ 29316 h 104567"/>
                  <a:gd name="connsiteX5" fmla="*/ 615 w 120725"/>
                  <a:gd name="connsiteY5" fmla="*/ 38010 h 104567"/>
                  <a:gd name="connsiteX6" fmla="*/ 54861 w 120725"/>
                  <a:gd name="connsiteY6" fmla="*/ 104567 h 104567"/>
                  <a:gd name="connsiteX7" fmla="*/ 119340 w 120725"/>
                  <a:gd name="connsiteY7" fmla="*/ 38703 h 104567"/>
                  <a:gd name="connsiteX8" fmla="*/ 120725 w 120725"/>
                  <a:gd name="connsiteY8" fmla="*/ 28469 h 10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725" h="104567">
                    <a:moveTo>
                      <a:pt x="120725" y="28469"/>
                    </a:moveTo>
                    <a:cubicBezTo>
                      <a:pt x="120725" y="11542"/>
                      <a:pt x="108106" y="0"/>
                      <a:pt x="90101" y="0"/>
                    </a:cubicBezTo>
                    <a:cubicBezTo>
                      <a:pt x="74328" y="0"/>
                      <a:pt x="63094" y="8541"/>
                      <a:pt x="60247" y="21621"/>
                    </a:cubicBezTo>
                    <a:cubicBezTo>
                      <a:pt x="57015" y="9002"/>
                      <a:pt x="45705" y="846"/>
                      <a:pt x="30624" y="846"/>
                    </a:cubicBezTo>
                    <a:cubicBezTo>
                      <a:pt x="12234" y="846"/>
                      <a:pt x="0" y="12388"/>
                      <a:pt x="0" y="29316"/>
                    </a:cubicBezTo>
                    <a:cubicBezTo>
                      <a:pt x="0" y="32316"/>
                      <a:pt x="0" y="34163"/>
                      <a:pt x="615" y="38010"/>
                    </a:cubicBezTo>
                    <a:cubicBezTo>
                      <a:pt x="6771" y="76021"/>
                      <a:pt x="55399" y="79252"/>
                      <a:pt x="54861" y="104567"/>
                    </a:cubicBezTo>
                    <a:cubicBezTo>
                      <a:pt x="54861" y="104567"/>
                      <a:pt x="109722" y="77329"/>
                      <a:pt x="119340" y="38703"/>
                    </a:cubicBezTo>
                    <a:cubicBezTo>
                      <a:pt x="119956" y="36010"/>
                      <a:pt x="120725" y="32163"/>
                      <a:pt x="120725" y="284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7" name="Forme libre : forme 69">
                <a:extLst>
                  <a:ext uri="{FF2B5EF4-FFF2-40B4-BE49-F238E27FC236}">
                    <a16:creationId xmlns:a16="http://schemas.microsoft.com/office/drawing/2014/main" id="{65F90A76-6DD7-A44E-BABD-C27443C64841}"/>
                  </a:ext>
                </a:extLst>
              </p:cNvPr>
              <p:cNvSpPr/>
              <p:nvPr/>
            </p:nvSpPr>
            <p:spPr>
              <a:xfrm>
                <a:off x="6322519" y="5612797"/>
                <a:ext cx="120725" cy="104567"/>
              </a:xfrm>
              <a:custGeom>
                <a:avLst/>
                <a:gdLst>
                  <a:gd name="connsiteX0" fmla="*/ 120725 w 120725"/>
                  <a:gd name="connsiteY0" fmla="*/ 28469 h 104567"/>
                  <a:gd name="connsiteX1" fmla="*/ 90102 w 120725"/>
                  <a:gd name="connsiteY1" fmla="*/ 0 h 104567"/>
                  <a:gd name="connsiteX2" fmla="*/ 60247 w 120725"/>
                  <a:gd name="connsiteY2" fmla="*/ 21621 h 104567"/>
                  <a:gd name="connsiteX3" fmla="*/ 30624 w 120725"/>
                  <a:gd name="connsiteY3" fmla="*/ 846 h 104567"/>
                  <a:gd name="connsiteX4" fmla="*/ 0 w 120725"/>
                  <a:gd name="connsiteY4" fmla="*/ 29316 h 104567"/>
                  <a:gd name="connsiteX5" fmla="*/ 616 w 120725"/>
                  <a:gd name="connsiteY5" fmla="*/ 38010 h 104567"/>
                  <a:gd name="connsiteX6" fmla="*/ 54861 w 120725"/>
                  <a:gd name="connsiteY6" fmla="*/ 104567 h 104567"/>
                  <a:gd name="connsiteX7" fmla="*/ 119340 w 120725"/>
                  <a:gd name="connsiteY7" fmla="*/ 38703 h 104567"/>
                  <a:gd name="connsiteX8" fmla="*/ 120725 w 120725"/>
                  <a:gd name="connsiteY8" fmla="*/ 28469 h 10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725" h="104567">
                    <a:moveTo>
                      <a:pt x="120725" y="28469"/>
                    </a:moveTo>
                    <a:cubicBezTo>
                      <a:pt x="120725" y="11542"/>
                      <a:pt x="108106" y="0"/>
                      <a:pt x="90102" y="0"/>
                    </a:cubicBezTo>
                    <a:cubicBezTo>
                      <a:pt x="74328" y="0"/>
                      <a:pt x="63094" y="8541"/>
                      <a:pt x="60247" y="21621"/>
                    </a:cubicBezTo>
                    <a:cubicBezTo>
                      <a:pt x="57016" y="9002"/>
                      <a:pt x="45705" y="846"/>
                      <a:pt x="30624" y="846"/>
                    </a:cubicBezTo>
                    <a:cubicBezTo>
                      <a:pt x="12234" y="846"/>
                      <a:pt x="0" y="12388"/>
                      <a:pt x="0" y="29316"/>
                    </a:cubicBezTo>
                    <a:cubicBezTo>
                      <a:pt x="0" y="32316"/>
                      <a:pt x="0" y="34163"/>
                      <a:pt x="616" y="38010"/>
                    </a:cubicBezTo>
                    <a:cubicBezTo>
                      <a:pt x="6771" y="76021"/>
                      <a:pt x="55400" y="79252"/>
                      <a:pt x="54861" y="104567"/>
                    </a:cubicBezTo>
                    <a:cubicBezTo>
                      <a:pt x="54861" y="104567"/>
                      <a:pt x="109722" y="77329"/>
                      <a:pt x="119340" y="38703"/>
                    </a:cubicBezTo>
                    <a:cubicBezTo>
                      <a:pt x="119956" y="36010"/>
                      <a:pt x="120725" y="32163"/>
                      <a:pt x="120725" y="284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48" name="Graphique 12">
            <a:extLst>
              <a:ext uri="{FF2B5EF4-FFF2-40B4-BE49-F238E27FC236}">
                <a16:creationId xmlns:a16="http://schemas.microsoft.com/office/drawing/2014/main" id="{8EFF6E90-15F6-0281-2EAB-0969A400EBD7}"/>
              </a:ext>
            </a:extLst>
          </p:cNvPr>
          <p:cNvGrpSpPr/>
          <p:nvPr/>
        </p:nvGrpSpPr>
        <p:grpSpPr>
          <a:xfrm>
            <a:off x="3539305" y="5947967"/>
            <a:ext cx="1884979" cy="1679325"/>
            <a:chOff x="3226980" y="3477290"/>
            <a:chExt cx="1186939" cy="1057442"/>
          </a:xfrm>
        </p:grpSpPr>
        <p:sp>
          <p:nvSpPr>
            <p:cNvPr id="49" name="Forme libre : forme 71">
              <a:extLst>
                <a:ext uri="{FF2B5EF4-FFF2-40B4-BE49-F238E27FC236}">
                  <a16:creationId xmlns:a16="http://schemas.microsoft.com/office/drawing/2014/main" id="{00E5103B-4E20-B208-3043-41D9356D2BE5}"/>
                </a:ext>
              </a:extLst>
            </p:cNvPr>
            <p:cNvSpPr/>
            <p:nvPr/>
          </p:nvSpPr>
          <p:spPr>
            <a:xfrm>
              <a:off x="3386716" y="3477290"/>
              <a:ext cx="866852" cy="657410"/>
            </a:xfrm>
            <a:custGeom>
              <a:avLst/>
              <a:gdLst>
                <a:gd name="connsiteX0" fmla="*/ 0 w 866852"/>
                <a:gd name="connsiteY0" fmla="*/ 287155 h 657410"/>
                <a:gd name="connsiteX1" fmla="*/ 390107 w 866852"/>
                <a:gd name="connsiteY1" fmla="*/ 657411 h 657410"/>
                <a:gd name="connsiteX2" fmla="*/ 798603 w 866852"/>
                <a:gd name="connsiteY2" fmla="*/ 466512 h 657410"/>
                <a:gd name="connsiteX3" fmla="*/ 866852 w 866852"/>
                <a:gd name="connsiteY3" fmla="*/ 306930 h 657410"/>
                <a:gd name="connsiteX4" fmla="*/ 309392 w 866852"/>
                <a:gd name="connsiteY4" fmla="*/ 0 h 657410"/>
                <a:gd name="connsiteX5" fmla="*/ 0 w 866852"/>
                <a:gd name="connsiteY5" fmla="*/ 287232 h 65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852" h="657410">
                  <a:moveTo>
                    <a:pt x="0" y="287155"/>
                  </a:moveTo>
                  <a:cubicBezTo>
                    <a:pt x="0" y="449046"/>
                    <a:pt x="135730" y="657411"/>
                    <a:pt x="390107" y="657411"/>
                  </a:cubicBezTo>
                  <a:cubicBezTo>
                    <a:pt x="545765" y="657411"/>
                    <a:pt x="699037" y="586083"/>
                    <a:pt x="798603" y="466512"/>
                  </a:cubicBezTo>
                  <a:cubicBezTo>
                    <a:pt x="836383" y="421115"/>
                    <a:pt x="866852" y="366023"/>
                    <a:pt x="866852" y="306930"/>
                  </a:cubicBezTo>
                  <a:cubicBezTo>
                    <a:pt x="866852" y="121803"/>
                    <a:pt x="540071" y="0"/>
                    <a:pt x="309392" y="0"/>
                  </a:cubicBezTo>
                  <a:cubicBezTo>
                    <a:pt x="113416" y="0"/>
                    <a:pt x="0" y="114570"/>
                    <a:pt x="0" y="287232"/>
                  </a:cubicBezTo>
                  <a:close/>
                </a:path>
              </a:pathLst>
            </a:custGeom>
            <a:solidFill>
              <a:srgbClr val="FFBFF0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0" name="Forme libre : forme 72">
              <a:extLst>
                <a:ext uri="{FF2B5EF4-FFF2-40B4-BE49-F238E27FC236}">
                  <a16:creationId xmlns:a16="http://schemas.microsoft.com/office/drawing/2014/main" id="{E8DACBC7-F47D-0E3D-4067-3A7D65BA7425}"/>
                </a:ext>
              </a:extLst>
            </p:cNvPr>
            <p:cNvSpPr/>
            <p:nvPr/>
          </p:nvSpPr>
          <p:spPr>
            <a:xfrm>
              <a:off x="3846072" y="4104384"/>
              <a:ext cx="4906" cy="430348"/>
            </a:xfrm>
            <a:custGeom>
              <a:avLst/>
              <a:gdLst>
                <a:gd name="connsiteX0" fmla="*/ 0 w 4906"/>
                <a:gd name="connsiteY0" fmla="*/ 0 h 430348"/>
                <a:gd name="connsiteX1" fmla="*/ 4232 w 4906"/>
                <a:gd name="connsiteY1" fmla="*/ 430348 h 43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6" h="430348">
                  <a:moveTo>
                    <a:pt x="0" y="0"/>
                  </a:moveTo>
                  <a:cubicBezTo>
                    <a:pt x="0" y="0"/>
                    <a:pt x="7079" y="385721"/>
                    <a:pt x="4232" y="430348"/>
                  </a:cubicBezTo>
                </a:path>
              </a:pathLst>
            </a:custGeom>
            <a:noFill/>
            <a:ln w="22130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1" name="Forme libre : forme 73">
              <a:extLst>
                <a:ext uri="{FF2B5EF4-FFF2-40B4-BE49-F238E27FC236}">
                  <a16:creationId xmlns:a16="http://schemas.microsoft.com/office/drawing/2014/main" id="{7A8EBA86-892A-83C3-6464-0398EF0E7E38}"/>
                </a:ext>
              </a:extLst>
            </p:cNvPr>
            <p:cNvSpPr/>
            <p:nvPr/>
          </p:nvSpPr>
          <p:spPr>
            <a:xfrm>
              <a:off x="3708668" y="4103461"/>
              <a:ext cx="4907" cy="430348"/>
            </a:xfrm>
            <a:custGeom>
              <a:avLst/>
              <a:gdLst>
                <a:gd name="connsiteX0" fmla="*/ 4907 w 4907"/>
                <a:gd name="connsiteY0" fmla="*/ 0 h 430348"/>
                <a:gd name="connsiteX1" fmla="*/ 675 w 4907"/>
                <a:gd name="connsiteY1" fmla="*/ 430348 h 43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7" h="430348">
                  <a:moveTo>
                    <a:pt x="4907" y="0"/>
                  </a:moveTo>
                  <a:cubicBezTo>
                    <a:pt x="4907" y="0"/>
                    <a:pt x="-2172" y="385721"/>
                    <a:pt x="675" y="430348"/>
                  </a:cubicBezTo>
                </a:path>
              </a:pathLst>
            </a:custGeom>
            <a:noFill/>
            <a:ln w="22130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2" name="Forme libre : forme 74">
              <a:extLst>
                <a:ext uri="{FF2B5EF4-FFF2-40B4-BE49-F238E27FC236}">
                  <a16:creationId xmlns:a16="http://schemas.microsoft.com/office/drawing/2014/main" id="{3CA2E550-C026-E68C-2D52-04E31FFAC841}"/>
                </a:ext>
              </a:extLst>
            </p:cNvPr>
            <p:cNvSpPr/>
            <p:nvPr/>
          </p:nvSpPr>
          <p:spPr>
            <a:xfrm>
              <a:off x="3608673" y="3844043"/>
              <a:ext cx="356902" cy="132306"/>
            </a:xfrm>
            <a:custGeom>
              <a:avLst/>
              <a:gdLst>
                <a:gd name="connsiteX0" fmla="*/ 176768 w 356902"/>
                <a:gd name="connsiteY0" fmla="*/ 132306 h 132306"/>
                <a:gd name="connsiteX1" fmla="*/ 346583 w 356902"/>
                <a:gd name="connsiteY1" fmla="*/ 56978 h 132306"/>
                <a:gd name="connsiteX2" fmla="*/ 342351 w 356902"/>
                <a:gd name="connsiteY2" fmla="*/ 53285 h 132306"/>
                <a:gd name="connsiteX3" fmla="*/ 178306 w 356902"/>
                <a:gd name="connsiteY3" fmla="*/ 39 h 132306"/>
                <a:gd name="connsiteX4" fmla="*/ 15108 w 356902"/>
                <a:gd name="connsiteY4" fmla="*/ 61287 h 132306"/>
                <a:gd name="connsiteX5" fmla="*/ 176768 w 356902"/>
                <a:gd name="connsiteY5" fmla="*/ 132306 h 132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902" h="132306">
                  <a:moveTo>
                    <a:pt x="176768" y="132306"/>
                  </a:moveTo>
                  <a:cubicBezTo>
                    <a:pt x="316652" y="132306"/>
                    <a:pt x="384286" y="112147"/>
                    <a:pt x="346583" y="56978"/>
                  </a:cubicBezTo>
                  <a:lnTo>
                    <a:pt x="342351" y="53285"/>
                  </a:lnTo>
                  <a:cubicBezTo>
                    <a:pt x="297724" y="14428"/>
                    <a:pt x="236553" y="-884"/>
                    <a:pt x="178306" y="39"/>
                  </a:cubicBezTo>
                  <a:cubicBezTo>
                    <a:pt x="108441" y="1193"/>
                    <a:pt x="42808" y="25739"/>
                    <a:pt x="15108" y="61287"/>
                  </a:cubicBezTo>
                  <a:cubicBezTo>
                    <a:pt x="-35752" y="126381"/>
                    <a:pt x="47732" y="132306"/>
                    <a:pt x="176768" y="132306"/>
                  </a:cubicBezTo>
                  <a:close/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3" name="Forme libre : forme 75">
              <a:extLst>
                <a:ext uri="{FF2B5EF4-FFF2-40B4-BE49-F238E27FC236}">
                  <a16:creationId xmlns:a16="http://schemas.microsoft.com/office/drawing/2014/main" id="{250B2174-BC6A-8FEB-7F09-2E8DAA582189}"/>
                </a:ext>
              </a:extLst>
            </p:cNvPr>
            <p:cNvSpPr/>
            <p:nvPr/>
          </p:nvSpPr>
          <p:spPr>
            <a:xfrm>
              <a:off x="4233255" y="3809304"/>
              <a:ext cx="180664" cy="25830"/>
            </a:xfrm>
            <a:custGeom>
              <a:avLst/>
              <a:gdLst>
                <a:gd name="connsiteX0" fmla="*/ 0 w 180664"/>
                <a:gd name="connsiteY0" fmla="*/ 0 h 25830"/>
                <a:gd name="connsiteX1" fmla="*/ 180665 w 180664"/>
                <a:gd name="connsiteY1" fmla="*/ 7541 h 25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664" h="25830">
                  <a:moveTo>
                    <a:pt x="0" y="0"/>
                  </a:moveTo>
                  <a:cubicBezTo>
                    <a:pt x="0" y="0"/>
                    <a:pt x="116647" y="52707"/>
                    <a:pt x="180665" y="7541"/>
                  </a:cubicBezTo>
                </a:path>
              </a:pathLst>
            </a:custGeom>
            <a:noFill/>
            <a:ln w="22130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4" name="Forme libre : forme 76">
              <a:extLst>
                <a:ext uri="{FF2B5EF4-FFF2-40B4-BE49-F238E27FC236}">
                  <a16:creationId xmlns:a16="http://schemas.microsoft.com/office/drawing/2014/main" id="{7CFD44AF-8609-CDFA-73FB-0528D3F2F0C8}"/>
                </a:ext>
              </a:extLst>
            </p:cNvPr>
            <p:cNvSpPr/>
            <p:nvPr/>
          </p:nvSpPr>
          <p:spPr>
            <a:xfrm>
              <a:off x="3226980" y="3808380"/>
              <a:ext cx="180664" cy="25830"/>
            </a:xfrm>
            <a:custGeom>
              <a:avLst/>
              <a:gdLst>
                <a:gd name="connsiteX0" fmla="*/ 0 w 180664"/>
                <a:gd name="connsiteY0" fmla="*/ 0 h 25830"/>
                <a:gd name="connsiteX1" fmla="*/ 180665 w 180664"/>
                <a:gd name="connsiteY1" fmla="*/ 7540 h 25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664" h="25830">
                  <a:moveTo>
                    <a:pt x="0" y="0"/>
                  </a:moveTo>
                  <a:cubicBezTo>
                    <a:pt x="0" y="0"/>
                    <a:pt x="116647" y="52707"/>
                    <a:pt x="180665" y="7540"/>
                  </a:cubicBezTo>
                </a:path>
              </a:pathLst>
            </a:custGeom>
            <a:noFill/>
            <a:ln w="22130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5" name="Forme libre : forme 77">
              <a:extLst>
                <a:ext uri="{FF2B5EF4-FFF2-40B4-BE49-F238E27FC236}">
                  <a16:creationId xmlns:a16="http://schemas.microsoft.com/office/drawing/2014/main" id="{7F265B92-EEDB-A5DA-10B0-D2EF37B6634E}"/>
                </a:ext>
              </a:extLst>
            </p:cNvPr>
            <p:cNvSpPr/>
            <p:nvPr/>
          </p:nvSpPr>
          <p:spPr>
            <a:xfrm>
              <a:off x="3663561" y="3698196"/>
              <a:ext cx="80791" cy="87331"/>
            </a:xfrm>
            <a:custGeom>
              <a:avLst/>
              <a:gdLst>
                <a:gd name="connsiteX0" fmla="*/ 0 w 80791"/>
                <a:gd name="connsiteY0" fmla="*/ 63633 h 87331"/>
                <a:gd name="connsiteX1" fmla="*/ 80791 w 80791"/>
                <a:gd name="connsiteY1" fmla="*/ 87332 h 87331"/>
                <a:gd name="connsiteX2" fmla="*/ 0 w 80791"/>
                <a:gd name="connsiteY2" fmla="*/ 0 h 8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791" h="87331">
                  <a:moveTo>
                    <a:pt x="0" y="63633"/>
                  </a:moveTo>
                  <a:lnTo>
                    <a:pt x="80791" y="87332"/>
                  </a:lnTo>
                  <a:lnTo>
                    <a:pt x="0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6" name="Forme libre : forme 78">
              <a:extLst>
                <a:ext uri="{FF2B5EF4-FFF2-40B4-BE49-F238E27FC236}">
                  <a16:creationId xmlns:a16="http://schemas.microsoft.com/office/drawing/2014/main" id="{E879F178-9B15-298C-A1D3-73A44E1E3D42}"/>
                </a:ext>
              </a:extLst>
            </p:cNvPr>
            <p:cNvSpPr/>
            <p:nvPr/>
          </p:nvSpPr>
          <p:spPr>
            <a:xfrm>
              <a:off x="3825067" y="3698196"/>
              <a:ext cx="80714" cy="87331"/>
            </a:xfrm>
            <a:custGeom>
              <a:avLst/>
              <a:gdLst>
                <a:gd name="connsiteX0" fmla="*/ 80714 w 80714"/>
                <a:gd name="connsiteY0" fmla="*/ 0 h 87331"/>
                <a:gd name="connsiteX1" fmla="*/ 0 w 80714"/>
                <a:gd name="connsiteY1" fmla="*/ 87332 h 87331"/>
                <a:gd name="connsiteX2" fmla="*/ 80714 w 80714"/>
                <a:gd name="connsiteY2" fmla="*/ 63633 h 8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714" h="87331">
                  <a:moveTo>
                    <a:pt x="80714" y="0"/>
                  </a:moveTo>
                  <a:lnTo>
                    <a:pt x="0" y="87332"/>
                  </a:lnTo>
                  <a:lnTo>
                    <a:pt x="80714" y="63633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7" name="Forme libre : forme 79">
              <a:extLst>
                <a:ext uri="{FF2B5EF4-FFF2-40B4-BE49-F238E27FC236}">
                  <a16:creationId xmlns:a16="http://schemas.microsoft.com/office/drawing/2014/main" id="{B42B68A2-1F77-8C31-5321-08C1E0FF7BDC}"/>
                </a:ext>
              </a:extLst>
            </p:cNvPr>
            <p:cNvSpPr/>
            <p:nvPr/>
          </p:nvSpPr>
          <p:spPr>
            <a:xfrm>
              <a:off x="3608673" y="3844043"/>
              <a:ext cx="356902" cy="132306"/>
            </a:xfrm>
            <a:custGeom>
              <a:avLst/>
              <a:gdLst>
                <a:gd name="connsiteX0" fmla="*/ 176768 w 356902"/>
                <a:gd name="connsiteY0" fmla="*/ 132306 h 132306"/>
                <a:gd name="connsiteX1" fmla="*/ 346583 w 356902"/>
                <a:gd name="connsiteY1" fmla="*/ 56978 h 132306"/>
                <a:gd name="connsiteX2" fmla="*/ 342351 w 356902"/>
                <a:gd name="connsiteY2" fmla="*/ 53285 h 132306"/>
                <a:gd name="connsiteX3" fmla="*/ 178306 w 356902"/>
                <a:gd name="connsiteY3" fmla="*/ 39 h 132306"/>
                <a:gd name="connsiteX4" fmla="*/ 15108 w 356902"/>
                <a:gd name="connsiteY4" fmla="*/ 61287 h 132306"/>
                <a:gd name="connsiteX5" fmla="*/ 176768 w 356902"/>
                <a:gd name="connsiteY5" fmla="*/ 132306 h 132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902" h="132306">
                  <a:moveTo>
                    <a:pt x="176768" y="132306"/>
                  </a:moveTo>
                  <a:cubicBezTo>
                    <a:pt x="316652" y="132306"/>
                    <a:pt x="384286" y="112147"/>
                    <a:pt x="346583" y="56978"/>
                  </a:cubicBezTo>
                  <a:lnTo>
                    <a:pt x="342351" y="53285"/>
                  </a:lnTo>
                  <a:cubicBezTo>
                    <a:pt x="297724" y="14428"/>
                    <a:pt x="236553" y="-884"/>
                    <a:pt x="178306" y="39"/>
                  </a:cubicBezTo>
                  <a:cubicBezTo>
                    <a:pt x="108441" y="1193"/>
                    <a:pt x="42808" y="25739"/>
                    <a:pt x="15108" y="61287"/>
                  </a:cubicBezTo>
                  <a:cubicBezTo>
                    <a:pt x="-35752" y="126381"/>
                    <a:pt x="47732" y="132306"/>
                    <a:pt x="176768" y="132306"/>
                  </a:cubicBezTo>
                  <a:close/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8" name="Forme libre : forme 80">
              <a:extLst>
                <a:ext uri="{FF2B5EF4-FFF2-40B4-BE49-F238E27FC236}">
                  <a16:creationId xmlns:a16="http://schemas.microsoft.com/office/drawing/2014/main" id="{88B6DD32-6074-3679-E7F1-48741FA155E0}"/>
                </a:ext>
              </a:extLst>
            </p:cNvPr>
            <p:cNvSpPr/>
            <p:nvPr/>
          </p:nvSpPr>
          <p:spPr>
            <a:xfrm>
              <a:off x="3663561" y="3698196"/>
              <a:ext cx="80791" cy="87331"/>
            </a:xfrm>
            <a:custGeom>
              <a:avLst/>
              <a:gdLst>
                <a:gd name="connsiteX0" fmla="*/ 0 w 80791"/>
                <a:gd name="connsiteY0" fmla="*/ 63633 h 87331"/>
                <a:gd name="connsiteX1" fmla="*/ 80791 w 80791"/>
                <a:gd name="connsiteY1" fmla="*/ 87332 h 87331"/>
                <a:gd name="connsiteX2" fmla="*/ 0 w 80791"/>
                <a:gd name="connsiteY2" fmla="*/ 0 h 8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791" h="87331">
                  <a:moveTo>
                    <a:pt x="0" y="63633"/>
                  </a:moveTo>
                  <a:lnTo>
                    <a:pt x="80791" y="87332"/>
                  </a:lnTo>
                  <a:lnTo>
                    <a:pt x="0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9" name="Forme libre : forme 81">
              <a:extLst>
                <a:ext uri="{FF2B5EF4-FFF2-40B4-BE49-F238E27FC236}">
                  <a16:creationId xmlns:a16="http://schemas.microsoft.com/office/drawing/2014/main" id="{AE2D6A7F-1562-4C78-5657-4C6094107069}"/>
                </a:ext>
              </a:extLst>
            </p:cNvPr>
            <p:cNvSpPr/>
            <p:nvPr/>
          </p:nvSpPr>
          <p:spPr>
            <a:xfrm>
              <a:off x="3825067" y="3698196"/>
              <a:ext cx="80714" cy="87331"/>
            </a:xfrm>
            <a:custGeom>
              <a:avLst/>
              <a:gdLst>
                <a:gd name="connsiteX0" fmla="*/ 80714 w 80714"/>
                <a:gd name="connsiteY0" fmla="*/ 0 h 87331"/>
                <a:gd name="connsiteX1" fmla="*/ 0 w 80714"/>
                <a:gd name="connsiteY1" fmla="*/ 87332 h 87331"/>
                <a:gd name="connsiteX2" fmla="*/ 80714 w 80714"/>
                <a:gd name="connsiteY2" fmla="*/ 63633 h 8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714" h="87331">
                  <a:moveTo>
                    <a:pt x="80714" y="0"/>
                  </a:moveTo>
                  <a:lnTo>
                    <a:pt x="0" y="87332"/>
                  </a:lnTo>
                  <a:lnTo>
                    <a:pt x="80714" y="63633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60" name="Graphique 12">
            <a:extLst>
              <a:ext uri="{FF2B5EF4-FFF2-40B4-BE49-F238E27FC236}">
                <a16:creationId xmlns:a16="http://schemas.microsoft.com/office/drawing/2014/main" id="{081ECF02-70DA-D21B-C679-37BD1B48E825}"/>
              </a:ext>
            </a:extLst>
          </p:cNvPr>
          <p:cNvGrpSpPr/>
          <p:nvPr/>
        </p:nvGrpSpPr>
        <p:grpSpPr>
          <a:xfrm>
            <a:off x="461810" y="3961191"/>
            <a:ext cx="1317912" cy="1407425"/>
            <a:chOff x="765532" y="3648387"/>
            <a:chExt cx="829867" cy="886232"/>
          </a:xfrm>
        </p:grpSpPr>
        <p:sp>
          <p:nvSpPr>
            <p:cNvPr id="61" name="Forme libre : forme 83">
              <a:extLst>
                <a:ext uri="{FF2B5EF4-FFF2-40B4-BE49-F238E27FC236}">
                  <a16:creationId xmlns:a16="http://schemas.microsoft.com/office/drawing/2014/main" id="{6EEE56E7-C6B1-CC45-D730-755673CDC368}"/>
                </a:ext>
              </a:extLst>
            </p:cNvPr>
            <p:cNvSpPr/>
            <p:nvPr/>
          </p:nvSpPr>
          <p:spPr>
            <a:xfrm>
              <a:off x="765532" y="3648387"/>
              <a:ext cx="829867" cy="886232"/>
            </a:xfrm>
            <a:custGeom>
              <a:avLst/>
              <a:gdLst>
                <a:gd name="connsiteX0" fmla="*/ 70563 w 829867"/>
                <a:gd name="connsiteY0" fmla="*/ 511935 h 886232"/>
                <a:gd name="connsiteX1" fmla="*/ 141659 w 829867"/>
                <a:gd name="connsiteY1" fmla="*/ 683598 h 886232"/>
                <a:gd name="connsiteX2" fmla="*/ 332250 w 829867"/>
                <a:gd name="connsiteY2" fmla="*/ 882421 h 886232"/>
                <a:gd name="connsiteX3" fmla="*/ 698504 w 829867"/>
                <a:gd name="connsiteY3" fmla="*/ 629660 h 886232"/>
                <a:gd name="connsiteX4" fmla="*/ 818460 w 829867"/>
                <a:gd name="connsiteY4" fmla="*/ 428297 h 886232"/>
                <a:gd name="connsiteX5" fmla="*/ 636949 w 829867"/>
                <a:gd name="connsiteY5" fmla="*/ 501317 h 886232"/>
                <a:gd name="connsiteX6" fmla="*/ 616789 w 829867"/>
                <a:gd name="connsiteY6" fmla="*/ 495392 h 886232"/>
                <a:gd name="connsiteX7" fmla="*/ 554695 w 829867"/>
                <a:gd name="connsiteY7" fmla="*/ 85588 h 886232"/>
                <a:gd name="connsiteX8" fmla="*/ 455976 w 829867"/>
                <a:gd name="connsiteY8" fmla="*/ 297800 h 886232"/>
                <a:gd name="connsiteX9" fmla="*/ 451052 w 829867"/>
                <a:gd name="connsiteY9" fmla="*/ 298262 h 886232"/>
                <a:gd name="connsiteX10" fmla="*/ 328403 w 829867"/>
                <a:gd name="connsiteY10" fmla="*/ 642 h 886232"/>
                <a:gd name="connsiteX11" fmla="*/ 312706 w 829867"/>
                <a:gd name="connsiteY11" fmla="*/ 333656 h 886232"/>
                <a:gd name="connsiteX12" fmla="*/ 308551 w 829867"/>
                <a:gd name="connsiteY12" fmla="*/ 333887 h 886232"/>
                <a:gd name="connsiteX13" fmla="*/ 133503 w 829867"/>
                <a:gd name="connsiteY13" fmla="*/ 124830 h 886232"/>
                <a:gd name="connsiteX14" fmla="*/ 206062 w 829867"/>
                <a:gd name="connsiteY14" fmla="*/ 451996 h 886232"/>
                <a:gd name="connsiteX15" fmla="*/ 200522 w 829867"/>
                <a:gd name="connsiteY15" fmla="*/ 452227 h 886232"/>
                <a:gd name="connsiteX16" fmla="*/ 12855 w 829867"/>
                <a:gd name="connsiteY16" fmla="*/ 302955 h 886232"/>
                <a:gd name="connsiteX17" fmla="*/ 70717 w 829867"/>
                <a:gd name="connsiteY17" fmla="*/ 511782 h 88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29867" h="886232">
                  <a:moveTo>
                    <a:pt x="70563" y="511935"/>
                  </a:moveTo>
                  <a:cubicBezTo>
                    <a:pt x="98725" y="583186"/>
                    <a:pt x="121038" y="625274"/>
                    <a:pt x="141659" y="683598"/>
                  </a:cubicBezTo>
                  <a:cubicBezTo>
                    <a:pt x="167205" y="755925"/>
                    <a:pt x="222451" y="860492"/>
                    <a:pt x="332250" y="882421"/>
                  </a:cubicBezTo>
                  <a:cubicBezTo>
                    <a:pt x="503604" y="916661"/>
                    <a:pt x="621406" y="711067"/>
                    <a:pt x="698504" y="629660"/>
                  </a:cubicBezTo>
                  <a:cubicBezTo>
                    <a:pt x="765599" y="558871"/>
                    <a:pt x="863395" y="481850"/>
                    <a:pt x="818460" y="428297"/>
                  </a:cubicBezTo>
                  <a:cubicBezTo>
                    <a:pt x="780988" y="383670"/>
                    <a:pt x="672574" y="475541"/>
                    <a:pt x="636949" y="501317"/>
                  </a:cubicBezTo>
                  <a:cubicBezTo>
                    <a:pt x="629870" y="506395"/>
                    <a:pt x="620021" y="503472"/>
                    <a:pt x="616789" y="495392"/>
                  </a:cubicBezTo>
                  <a:cubicBezTo>
                    <a:pt x="580703" y="406137"/>
                    <a:pt x="657493" y="90974"/>
                    <a:pt x="554695" y="85588"/>
                  </a:cubicBezTo>
                  <a:cubicBezTo>
                    <a:pt x="500527" y="82741"/>
                    <a:pt x="482983" y="196926"/>
                    <a:pt x="455976" y="297800"/>
                  </a:cubicBezTo>
                  <a:cubicBezTo>
                    <a:pt x="455207" y="300724"/>
                    <a:pt x="451590" y="301262"/>
                    <a:pt x="451052" y="298262"/>
                  </a:cubicBezTo>
                  <a:cubicBezTo>
                    <a:pt x="433201" y="203082"/>
                    <a:pt x="409348" y="-13285"/>
                    <a:pt x="328403" y="642"/>
                  </a:cubicBezTo>
                  <a:cubicBezTo>
                    <a:pt x="251689" y="13876"/>
                    <a:pt x="285237" y="241708"/>
                    <a:pt x="312706" y="333656"/>
                  </a:cubicBezTo>
                  <a:cubicBezTo>
                    <a:pt x="313245" y="335426"/>
                    <a:pt x="310167" y="337503"/>
                    <a:pt x="308551" y="333887"/>
                  </a:cubicBezTo>
                  <a:cubicBezTo>
                    <a:pt x="273311" y="254557"/>
                    <a:pt x="187441" y="89820"/>
                    <a:pt x="133503" y="124830"/>
                  </a:cubicBezTo>
                  <a:cubicBezTo>
                    <a:pt x="71102" y="165302"/>
                    <a:pt x="156510" y="356201"/>
                    <a:pt x="206062" y="451996"/>
                  </a:cubicBezTo>
                  <a:cubicBezTo>
                    <a:pt x="208370" y="456459"/>
                    <a:pt x="206139" y="458921"/>
                    <a:pt x="200522" y="452227"/>
                  </a:cubicBezTo>
                  <a:cubicBezTo>
                    <a:pt x="157433" y="401444"/>
                    <a:pt x="65100" y="266715"/>
                    <a:pt x="12855" y="302955"/>
                  </a:cubicBezTo>
                  <a:cubicBezTo>
                    <a:pt x="-27849" y="331117"/>
                    <a:pt x="38246" y="429913"/>
                    <a:pt x="70717" y="511782"/>
                  </a:cubicBezTo>
                  <a:close/>
                </a:path>
              </a:pathLst>
            </a:custGeom>
            <a:solidFill>
              <a:srgbClr val="86BD36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62" name="Graphique 12">
              <a:extLst>
                <a:ext uri="{FF2B5EF4-FFF2-40B4-BE49-F238E27FC236}">
                  <a16:creationId xmlns:a16="http://schemas.microsoft.com/office/drawing/2014/main" id="{843A4A88-9169-96F4-294B-F9F7FD8F3BF4}"/>
                </a:ext>
              </a:extLst>
            </p:cNvPr>
            <p:cNvGrpSpPr/>
            <p:nvPr/>
          </p:nvGrpSpPr>
          <p:grpSpPr>
            <a:xfrm>
              <a:off x="1008835" y="4184120"/>
              <a:ext cx="304775" cy="219470"/>
              <a:chOff x="1008835" y="4184120"/>
              <a:chExt cx="304775" cy="219470"/>
            </a:xfrm>
            <a:noFill/>
          </p:grpSpPr>
          <p:sp>
            <p:nvSpPr>
              <p:cNvPr id="63" name="Forme libre : forme 85">
                <a:extLst>
                  <a:ext uri="{FF2B5EF4-FFF2-40B4-BE49-F238E27FC236}">
                    <a16:creationId xmlns:a16="http://schemas.microsoft.com/office/drawing/2014/main" id="{256B653B-14C3-B722-DB8B-B9A04F1AFCC2}"/>
                  </a:ext>
                </a:extLst>
              </p:cNvPr>
              <p:cNvSpPr/>
              <p:nvPr/>
            </p:nvSpPr>
            <p:spPr>
              <a:xfrm>
                <a:off x="1029918" y="4335986"/>
                <a:ext cx="254838" cy="67604"/>
              </a:xfrm>
              <a:custGeom>
                <a:avLst/>
                <a:gdLst>
                  <a:gd name="connsiteX0" fmla="*/ 0 w 254838"/>
                  <a:gd name="connsiteY0" fmla="*/ 4155 h 67604"/>
                  <a:gd name="connsiteX1" fmla="*/ 3232 w 254838"/>
                  <a:gd name="connsiteY1" fmla="*/ 7694 h 67604"/>
                  <a:gd name="connsiteX2" fmla="*/ 253916 w 254838"/>
                  <a:gd name="connsiteY2" fmla="*/ 1154 h 67604"/>
                  <a:gd name="connsiteX3" fmla="*/ 254839 w 254838"/>
                  <a:gd name="connsiteY3" fmla="*/ 0 h 6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38" h="67604">
                    <a:moveTo>
                      <a:pt x="0" y="4155"/>
                    </a:moveTo>
                    <a:lnTo>
                      <a:pt x="3232" y="7694"/>
                    </a:lnTo>
                    <a:cubicBezTo>
                      <a:pt x="78791" y="89948"/>
                      <a:pt x="180280" y="87255"/>
                      <a:pt x="253916" y="1154"/>
                    </a:cubicBezTo>
                    <a:lnTo>
                      <a:pt x="254839" y="0"/>
                    </a:ln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4" name="Forme libre : forme 86">
                <a:extLst>
                  <a:ext uri="{FF2B5EF4-FFF2-40B4-BE49-F238E27FC236}">
                    <a16:creationId xmlns:a16="http://schemas.microsoft.com/office/drawing/2014/main" id="{F99748D2-C1AE-CB0E-E804-CDA13DA744FC}"/>
                  </a:ext>
                </a:extLst>
              </p:cNvPr>
              <p:cNvSpPr/>
              <p:nvPr/>
            </p:nvSpPr>
            <p:spPr>
              <a:xfrm>
                <a:off x="1211660" y="4184120"/>
                <a:ext cx="101950" cy="37527"/>
              </a:xfrm>
              <a:custGeom>
                <a:avLst/>
                <a:gdLst>
                  <a:gd name="connsiteX0" fmla="*/ 0 w 101950"/>
                  <a:gd name="connsiteY0" fmla="*/ 36604 h 37527"/>
                  <a:gd name="connsiteX1" fmla="*/ 75251 w 101950"/>
                  <a:gd name="connsiteY1" fmla="*/ 8827 h 37527"/>
                  <a:gd name="connsiteX2" fmla="*/ 101951 w 101950"/>
                  <a:gd name="connsiteY2" fmla="*/ 37527 h 37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950" h="37527">
                    <a:moveTo>
                      <a:pt x="0" y="36604"/>
                    </a:moveTo>
                    <a:cubicBezTo>
                      <a:pt x="9541" y="2441"/>
                      <a:pt x="42011" y="-10101"/>
                      <a:pt x="75251" y="8827"/>
                    </a:cubicBezTo>
                    <a:cubicBezTo>
                      <a:pt x="86793" y="15445"/>
                      <a:pt x="95949" y="25678"/>
                      <a:pt x="101951" y="37527"/>
                    </a:cubicBez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5" name="Forme libre : forme 87">
                <a:extLst>
                  <a:ext uri="{FF2B5EF4-FFF2-40B4-BE49-F238E27FC236}">
                    <a16:creationId xmlns:a16="http://schemas.microsoft.com/office/drawing/2014/main" id="{1C8A0681-79E1-78CA-AB06-ECCD02018CC7}"/>
                  </a:ext>
                </a:extLst>
              </p:cNvPr>
              <p:cNvSpPr/>
              <p:nvPr/>
            </p:nvSpPr>
            <p:spPr>
              <a:xfrm>
                <a:off x="1008835" y="4213799"/>
                <a:ext cx="105336" cy="7694"/>
              </a:xfrm>
              <a:custGeom>
                <a:avLst/>
                <a:gdLst>
                  <a:gd name="connsiteX0" fmla="*/ 105336 w 105336"/>
                  <a:gd name="connsiteY0" fmla="*/ 0 h 7694"/>
                  <a:gd name="connsiteX1" fmla="*/ 0 w 105336"/>
                  <a:gd name="connsiteY1" fmla="*/ 0 h 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5336" h="7694">
                    <a:moveTo>
                      <a:pt x="105336" y="0"/>
                    </a:moveTo>
                    <a:lnTo>
                      <a:pt x="0" y="0"/>
                    </a:lnTo>
                  </a:path>
                </a:pathLst>
              </a:custGeom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66" name="Graphique 12">
            <a:extLst>
              <a:ext uri="{FF2B5EF4-FFF2-40B4-BE49-F238E27FC236}">
                <a16:creationId xmlns:a16="http://schemas.microsoft.com/office/drawing/2014/main" id="{A4972C94-ADA6-179A-6CCC-822A4B3DAAEB}"/>
              </a:ext>
            </a:extLst>
          </p:cNvPr>
          <p:cNvGrpSpPr/>
          <p:nvPr/>
        </p:nvGrpSpPr>
        <p:grpSpPr>
          <a:xfrm>
            <a:off x="5803510" y="1902169"/>
            <a:ext cx="1409454" cy="1504948"/>
            <a:chOff x="5847945" y="2075833"/>
            <a:chExt cx="887509" cy="947640"/>
          </a:xfrm>
        </p:grpSpPr>
        <p:sp>
          <p:nvSpPr>
            <p:cNvPr id="67" name="Forme libre : forme 89">
              <a:extLst>
                <a:ext uri="{FF2B5EF4-FFF2-40B4-BE49-F238E27FC236}">
                  <a16:creationId xmlns:a16="http://schemas.microsoft.com/office/drawing/2014/main" id="{38A76B5E-B790-5AF7-2AF7-911E78493975}"/>
                </a:ext>
              </a:extLst>
            </p:cNvPr>
            <p:cNvSpPr/>
            <p:nvPr/>
          </p:nvSpPr>
          <p:spPr>
            <a:xfrm>
              <a:off x="5847945" y="2075833"/>
              <a:ext cx="887509" cy="947640"/>
            </a:xfrm>
            <a:custGeom>
              <a:avLst/>
              <a:gdLst>
                <a:gd name="connsiteX0" fmla="*/ 75542 w 887509"/>
                <a:gd name="connsiteY0" fmla="*/ 547300 h 947640"/>
                <a:gd name="connsiteX1" fmla="*/ 151562 w 887509"/>
                <a:gd name="connsiteY1" fmla="*/ 730889 h 947640"/>
                <a:gd name="connsiteX2" fmla="*/ 355387 w 887509"/>
                <a:gd name="connsiteY2" fmla="*/ 943563 h 947640"/>
                <a:gd name="connsiteX3" fmla="*/ 747033 w 887509"/>
                <a:gd name="connsiteY3" fmla="*/ 673258 h 947640"/>
                <a:gd name="connsiteX4" fmla="*/ 875299 w 887509"/>
                <a:gd name="connsiteY4" fmla="*/ 457968 h 947640"/>
                <a:gd name="connsiteX5" fmla="*/ 681169 w 887509"/>
                <a:gd name="connsiteY5" fmla="*/ 536067 h 947640"/>
                <a:gd name="connsiteX6" fmla="*/ 659624 w 887509"/>
                <a:gd name="connsiteY6" fmla="*/ 529757 h 947640"/>
                <a:gd name="connsiteX7" fmla="*/ 593222 w 887509"/>
                <a:gd name="connsiteY7" fmla="*/ 91560 h 947640"/>
                <a:gd name="connsiteX8" fmla="*/ 487654 w 887509"/>
                <a:gd name="connsiteY8" fmla="*/ 318469 h 947640"/>
                <a:gd name="connsiteX9" fmla="*/ 482345 w 887509"/>
                <a:gd name="connsiteY9" fmla="*/ 318930 h 947640"/>
                <a:gd name="connsiteX10" fmla="*/ 351155 w 887509"/>
                <a:gd name="connsiteY10" fmla="*/ 689 h 947640"/>
                <a:gd name="connsiteX11" fmla="*/ 334382 w 887509"/>
                <a:gd name="connsiteY11" fmla="*/ 356864 h 947640"/>
                <a:gd name="connsiteX12" fmla="*/ 329919 w 887509"/>
                <a:gd name="connsiteY12" fmla="*/ 357171 h 947640"/>
                <a:gd name="connsiteX13" fmla="*/ 142714 w 887509"/>
                <a:gd name="connsiteY13" fmla="*/ 133572 h 947640"/>
                <a:gd name="connsiteX14" fmla="*/ 220350 w 887509"/>
                <a:gd name="connsiteY14" fmla="*/ 483437 h 947640"/>
                <a:gd name="connsiteX15" fmla="*/ 214426 w 887509"/>
                <a:gd name="connsiteY15" fmla="*/ 483668 h 947640"/>
                <a:gd name="connsiteX16" fmla="*/ 13755 w 887509"/>
                <a:gd name="connsiteY16" fmla="*/ 324009 h 947640"/>
                <a:gd name="connsiteX17" fmla="*/ 75619 w 887509"/>
                <a:gd name="connsiteY17" fmla="*/ 547300 h 94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7509" h="947640">
                  <a:moveTo>
                    <a:pt x="75542" y="547300"/>
                  </a:moveTo>
                  <a:cubicBezTo>
                    <a:pt x="105703" y="623475"/>
                    <a:pt x="129556" y="668564"/>
                    <a:pt x="151562" y="730889"/>
                  </a:cubicBezTo>
                  <a:cubicBezTo>
                    <a:pt x="178877" y="808218"/>
                    <a:pt x="237970" y="920095"/>
                    <a:pt x="355387" y="943563"/>
                  </a:cubicBezTo>
                  <a:cubicBezTo>
                    <a:pt x="538591" y="980188"/>
                    <a:pt x="664626" y="760359"/>
                    <a:pt x="747033" y="673258"/>
                  </a:cubicBezTo>
                  <a:cubicBezTo>
                    <a:pt x="818745" y="597545"/>
                    <a:pt x="923389" y="515215"/>
                    <a:pt x="875299" y="457968"/>
                  </a:cubicBezTo>
                  <a:cubicBezTo>
                    <a:pt x="835211" y="410186"/>
                    <a:pt x="719333" y="508444"/>
                    <a:pt x="681169" y="536067"/>
                  </a:cubicBezTo>
                  <a:cubicBezTo>
                    <a:pt x="673628" y="541530"/>
                    <a:pt x="663087" y="538375"/>
                    <a:pt x="659624" y="529757"/>
                  </a:cubicBezTo>
                  <a:cubicBezTo>
                    <a:pt x="621076" y="434346"/>
                    <a:pt x="703175" y="97254"/>
                    <a:pt x="593222" y="91560"/>
                  </a:cubicBezTo>
                  <a:cubicBezTo>
                    <a:pt x="535283" y="88560"/>
                    <a:pt x="516508" y="210670"/>
                    <a:pt x="487654" y="318469"/>
                  </a:cubicBezTo>
                  <a:cubicBezTo>
                    <a:pt x="486808" y="321623"/>
                    <a:pt x="482961" y="322162"/>
                    <a:pt x="482345" y="318930"/>
                  </a:cubicBezTo>
                  <a:cubicBezTo>
                    <a:pt x="463263" y="217133"/>
                    <a:pt x="437718" y="-14238"/>
                    <a:pt x="351155" y="689"/>
                  </a:cubicBezTo>
                  <a:cubicBezTo>
                    <a:pt x="269056" y="14847"/>
                    <a:pt x="304989" y="258452"/>
                    <a:pt x="334382" y="356864"/>
                  </a:cubicBezTo>
                  <a:cubicBezTo>
                    <a:pt x="334920" y="358787"/>
                    <a:pt x="331688" y="361019"/>
                    <a:pt x="329919" y="357171"/>
                  </a:cubicBezTo>
                  <a:cubicBezTo>
                    <a:pt x="292216" y="272302"/>
                    <a:pt x="200345" y="96177"/>
                    <a:pt x="142714" y="133572"/>
                  </a:cubicBezTo>
                  <a:cubicBezTo>
                    <a:pt x="76003" y="176891"/>
                    <a:pt x="167336" y="381024"/>
                    <a:pt x="220350" y="483437"/>
                  </a:cubicBezTo>
                  <a:cubicBezTo>
                    <a:pt x="222813" y="488207"/>
                    <a:pt x="220427" y="490823"/>
                    <a:pt x="214426" y="483668"/>
                  </a:cubicBezTo>
                  <a:cubicBezTo>
                    <a:pt x="168336" y="429345"/>
                    <a:pt x="69540" y="285306"/>
                    <a:pt x="13755" y="324009"/>
                  </a:cubicBezTo>
                  <a:cubicBezTo>
                    <a:pt x="-29795" y="354171"/>
                    <a:pt x="40917" y="459815"/>
                    <a:pt x="75619" y="547300"/>
                  </a:cubicBezTo>
                  <a:close/>
                </a:path>
              </a:pathLst>
            </a:custGeom>
            <a:solidFill>
              <a:srgbClr val="E84B65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68" name="Graphique 12">
              <a:extLst>
                <a:ext uri="{FF2B5EF4-FFF2-40B4-BE49-F238E27FC236}">
                  <a16:creationId xmlns:a16="http://schemas.microsoft.com/office/drawing/2014/main" id="{9F319396-75C8-6D92-A031-32999CFC8AA3}"/>
                </a:ext>
              </a:extLst>
            </p:cNvPr>
            <p:cNvGrpSpPr/>
            <p:nvPr/>
          </p:nvGrpSpPr>
          <p:grpSpPr>
            <a:xfrm>
              <a:off x="6110076" y="2648640"/>
              <a:ext cx="324011" cy="234614"/>
              <a:chOff x="6110076" y="2648640"/>
              <a:chExt cx="324011" cy="234614"/>
            </a:xfrm>
            <a:noFill/>
          </p:grpSpPr>
          <p:sp>
            <p:nvSpPr>
              <p:cNvPr id="69" name="Forme libre : forme 91">
                <a:extLst>
                  <a:ext uri="{FF2B5EF4-FFF2-40B4-BE49-F238E27FC236}">
                    <a16:creationId xmlns:a16="http://schemas.microsoft.com/office/drawing/2014/main" id="{A0463536-F8B7-08B6-5366-718088D27AB8}"/>
                  </a:ext>
                </a:extLst>
              </p:cNvPr>
              <p:cNvSpPr/>
              <p:nvPr/>
            </p:nvSpPr>
            <p:spPr>
              <a:xfrm>
                <a:off x="6130774" y="2810954"/>
                <a:ext cx="272612" cy="72301"/>
              </a:xfrm>
              <a:custGeom>
                <a:avLst/>
                <a:gdLst>
                  <a:gd name="connsiteX0" fmla="*/ 0 w 272612"/>
                  <a:gd name="connsiteY0" fmla="*/ 4463 h 72301"/>
                  <a:gd name="connsiteX1" fmla="*/ 3463 w 272612"/>
                  <a:gd name="connsiteY1" fmla="*/ 8233 h 72301"/>
                  <a:gd name="connsiteX2" fmla="*/ 271613 w 272612"/>
                  <a:gd name="connsiteY2" fmla="*/ 1231 h 72301"/>
                  <a:gd name="connsiteX3" fmla="*/ 272613 w 272612"/>
                  <a:gd name="connsiteY3" fmla="*/ 0 h 7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2612" h="72301">
                    <a:moveTo>
                      <a:pt x="0" y="4463"/>
                    </a:moveTo>
                    <a:lnTo>
                      <a:pt x="3463" y="8233"/>
                    </a:lnTo>
                    <a:cubicBezTo>
                      <a:pt x="84254" y="96180"/>
                      <a:pt x="192822" y="93333"/>
                      <a:pt x="271613" y="1231"/>
                    </a:cubicBezTo>
                    <a:lnTo>
                      <a:pt x="272613" y="0"/>
                    </a:lnTo>
                  </a:path>
                </a:pathLst>
              </a:custGeom>
              <a:noFill/>
              <a:ln w="17059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0" name="Forme libre : forme 92">
                <a:extLst>
                  <a:ext uri="{FF2B5EF4-FFF2-40B4-BE49-F238E27FC236}">
                    <a16:creationId xmlns:a16="http://schemas.microsoft.com/office/drawing/2014/main" id="{D001C2F8-B99E-1EF0-70E7-A3D70989FF8C}"/>
                  </a:ext>
                </a:extLst>
              </p:cNvPr>
              <p:cNvSpPr/>
              <p:nvPr/>
            </p:nvSpPr>
            <p:spPr>
              <a:xfrm>
                <a:off x="6325058" y="2648640"/>
                <a:ext cx="109029" cy="40126"/>
              </a:xfrm>
              <a:custGeom>
                <a:avLst/>
                <a:gdLst>
                  <a:gd name="connsiteX0" fmla="*/ 0 w 109029"/>
                  <a:gd name="connsiteY0" fmla="*/ 39126 h 40126"/>
                  <a:gd name="connsiteX1" fmla="*/ 80484 w 109029"/>
                  <a:gd name="connsiteY1" fmla="*/ 9426 h 40126"/>
                  <a:gd name="connsiteX2" fmla="*/ 109030 w 109029"/>
                  <a:gd name="connsiteY2" fmla="*/ 40126 h 40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9029" h="40126">
                    <a:moveTo>
                      <a:pt x="0" y="39126"/>
                    </a:moveTo>
                    <a:cubicBezTo>
                      <a:pt x="10157" y="2655"/>
                      <a:pt x="44936" y="-10811"/>
                      <a:pt x="80484" y="9426"/>
                    </a:cubicBezTo>
                    <a:cubicBezTo>
                      <a:pt x="92872" y="16504"/>
                      <a:pt x="102567" y="27430"/>
                      <a:pt x="109030" y="40126"/>
                    </a:cubicBezTo>
                  </a:path>
                </a:pathLst>
              </a:custGeom>
              <a:noFill/>
              <a:ln w="17059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1" name="Forme libre : forme 93">
                <a:extLst>
                  <a:ext uri="{FF2B5EF4-FFF2-40B4-BE49-F238E27FC236}">
                    <a16:creationId xmlns:a16="http://schemas.microsoft.com/office/drawing/2014/main" id="{78583AAF-275F-C821-0FEA-95D1D1E18612}"/>
                  </a:ext>
                </a:extLst>
              </p:cNvPr>
              <p:cNvSpPr/>
              <p:nvPr/>
            </p:nvSpPr>
            <p:spPr>
              <a:xfrm>
                <a:off x="6110076" y="2648640"/>
                <a:ext cx="109029" cy="40126"/>
              </a:xfrm>
              <a:custGeom>
                <a:avLst/>
                <a:gdLst>
                  <a:gd name="connsiteX0" fmla="*/ 0 w 109029"/>
                  <a:gd name="connsiteY0" fmla="*/ 39126 h 40126"/>
                  <a:gd name="connsiteX1" fmla="*/ 80484 w 109029"/>
                  <a:gd name="connsiteY1" fmla="*/ 9426 h 40126"/>
                  <a:gd name="connsiteX2" fmla="*/ 109030 w 109029"/>
                  <a:gd name="connsiteY2" fmla="*/ 40126 h 40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9029" h="40126">
                    <a:moveTo>
                      <a:pt x="0" y="39126"/>
                    </a:moveTo>
                    <a:cubicBezTo>
                      <a:pt x="10157" y="2655"/>
                      <a:pt x="44936" y="-10811"/>
                      <a:pt x="80484" y="9426"/>
                    </a:cubicBezTo>
                    <a:cubicBezTo>
                      <a:pt x="92872" y="16504"/>
                      <a:pt x="102567" y="27430"/>
                      <a:pt x="109030" y="40126"/>
                    </a:cubicBezTo>
                  </a:path>
                </a:pathLst>
              </a:custGeom>
              <a:noFill/>
              <a:ln w="17059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72" name="Graphique 12">
            <a:extLst>
              <a:ext uri="{FF2B5EF4-FFF2-40B4-BE49-F238E27FC236}">
                <a16:creationId xmlns:a16="http://schemas.microsoft.com/office/drawing/2014/main" id="{A282126B-91AA-93E3-8B85-78E48F907DB1}"/>
              </a:ext>
            </a:extLst>
          </p:cNvPr>
          <p:cNvGrpSpPr/>
          <p:nvPr/>
        </p:nvGrpSpPr>
        <p:grpSpPr>
          <a:xfrm>
            <a:off x="539453" y="5824729"/>
            <a:ext cx="2739367" cy="1884791"/>
            <a:chOff x="3581692" y="4932421"/>
            <a:chExt cx="1724933" cy="1186821"/>
          </a:xfrm>
        </p:grpSpPr>
        <p:sp>
          <p:nvSpPr>
            <p:cNvPr id="73" name="Forme libre : forme 95">
              <a:extLst>
                <a:ext uri="{FF2B5EF4-FFF2-40B4-BE49-F238E27FC236}">
                  <a16:creationId xmlns:a16="http://schemas.microsoft.com/office/drawing/2014/main" id="{B06E022D-1702-357B-9979-02FBC3343883}"/>
                </a:ext>
              </a:extLst>
            </p:cNvPr>
            <p:cNvSpPr/>
            <p:nvPr/>
          </p:nvSpPr>
          <p:spPr>
            <a:xfrm>
              <a:off x="4304768" y="4932421"/>
              <a:ext cx="847075" cy="818533"/>
            </a:xfrm>
            <a:custGeom>
              <a:avLst/>
              <a:gdLst>
                <a:gd name="connsiteX0" fmla="*/ 72372 w 847075"/>
                <a:gd name="connsiteY0" fmla="*/ 193242 h 818533"/>
                <a:gd name="connsiteX1" fmla="*/ 397307 w 847075"/>
                <a:gd name="connsiteY1" fmla="*/ 1267 h 818533"/>
                <a:gd name="connsiteX2" fmla="*/ 702852 w 847075"/>
                <a:gd name="connsiteY2" fmla="*/ 108450 h 818533"/>
                <a:gd name="connsiteX3" fmla="*/ 835273 w 847075"/>
                <a:gd name="connsiteY3" fmla="*/ 480936 h 818533"/>
                <a:gd name="connsiteX4" fmla="*/ 259962 w 847075"/>
                <a:gd name="connsiteY4" fmla="*/ 765860 h 818533"/>
                <a:gd name="connsiteX5" fmla="*/ 72449 w 847075"/>
                <a:gd name="connsiteY5" fmla="*/ 193319 h 818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7075" h="818533">
                  <a:moveTo>
                    <a:pt x="72372" y="193242"/>
                  </a:moveTo>
                  <a:cubicBezTo>
                    <a:pt x="144623" y="87444"/>
                    <a:pt x="238956" y="11038"/>
                    <a:pt x="397307" y="1267"/>
                  </a:cubicBezTo>
                  <a:cubicBezTo>
                    <a:pt x="555581" y="-8582"/>
                    <a:pt x="613597" y="40123"/>
                    <a:pt x="702852" y="108450"/>
                  </a:cubicBezTo>
                  <a:cubicBezTo>
                    <a:pt x="792107" y="176776"/>
                    <a:pt x="879362" y="318738"/>
                    <a:pt x="835273" y="480936"/>
                  </a:cubicBezTo>
                  <a:cubicBezTo>
                    <a:pt x="791184" y="643058"/>
                    <a:pt x="584974" y="939139"/>
                    <a:pt x="259962" y="765860"/>
                  </a:cubicBezTo>
                  <a:cubicBezTo>
                    <a:pt x="-65050" y="592505"/>
                    <a:pt x="-31349" y="345284"/>
                    <a:pt x="72449" y="193319"/>
                  </a:cubicBezTo>
                </a:path>
              </a:pathLst>
            </a:custGeom>
            <a:solidFill>
              <a:srgbClr val="86BD36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4" name="Forme libre : forme 96">
              <a:extLst>
                <a:ext uri="{FF2B5EF4-FFF2-40B4-BE49-F238E27FC236}">
                  <a16:creationId xmlns:a16="http://schemas.microsoft.com/office/drawing/2014/main" id="{AF47892C-EC1F-B5CB-01D8-00253FE12842}"/>
                </a:ext>
              </a:extLst>
            </p:cNvPr>
            <p:cNvSpPr/>
            <p:nvPr/>
          </p:nvSpPr>
          <p:spPr>
            <a:xfrm>
              <a:off x="4558267" y="5198621"/>
              <a:ext cx="343324" cy="87085"/>
            </a:xfrm>
            <a:custGeom>
              <a:avLst/>
              <a:gdLst>
                <a:gd name="connsiteX0" fmla="*/ 211442 w 343324"/>
                <a:gd name="connsiteY0" fmla="*/ 82623 h 87085"/>
                <a:gd name="connsiteX1" fmla="*/ 231910 w 343324"/>
                <a:gd name="connsiteY1" fmla="*/ 29224 h 87085"/>
                <a:gd name="connsiteX2" fmla="*/ 330013 w 343324"/>
                <a:gd name="connsiteY2" fmla="*/ 40689 h 87085"/>
                <a:gd name="connsiteX3" fmla="*/ 343325 w 343324"/>
                <a:gd name="connsiteY3" fmla="*/ 87086 h 87085"/>
                <a:gd name="connsiteX4" fmla="*/ 0 w 343324"/>
                <a:gd name="connsiteY4" fmla="*/ 74852 h 87085"/>
                <a:gd name="connsiteX5" fmla="*/ 20467 w 343324"/>
                <a:gd name="connsiteY5" fmla="*/ 21452 h 87085"/>
                <a:gd name="connsiteX6" fmla="*/ 113570 w 343324"/>
                <a:gd name="connsiteY6" fmla="*/ 25992 h 87085"/>
                <a:gd name="connsiteX7" fmla="*/ 131882 w 343324"/>
                <a:gd name="connsiteY7" fmla="*/ 81700 h 8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3324" h="87085">
                  <a:moveTo>
                    <a:pt x="211442" y="82623"/>
                  </a:moveTo>
                  <a:cubicBezTo>
                    <a:pt x="212058" y="63002"/>
                    <a:pt x="218675" y="43689"/>
                    <a:pt x="231910" y="29224"/>
                  </a:cubicBezTo>
                  <a:cubicBezTo>
                    <a:pt x="261379" y="-2939"/>
                    <a:pt x="304006" y="1370"/>
                    <a:pt x="330013" y="40689"/>
                  </a:cubicBezTo>
                  <a:cubicBezTo>
                    <a:pt x="339093" y="54385"/>
                    <a:pt x="343325" y="70697"/>
                    <a:pt x="343325" y="87086"/>
                  </a:cubicBezTo>
                  <a:moveTo>
                    <a:pt x="0" y="74852"/>
                  </a:moveTo>
                  <a:cubicBezTo>
                    <a:pt x="616" y="55231"/>
                    <a:pt x="7233" y="35918"/>
                    <a:pt x="20467" y="21452"/>
                  </a:cubicBezTo>
                  <a:cubicBezTo>
                    <a:pt x="48090" y="-8787"/>
                    <a:pt x="87408" y="-6863"/>
                    <a:pt x="113570" y="25992"/>
                  </a:cubicBezTo>
                  <a:cubicBezTo>
                    <a:pt x="126035" y="41689"/>
                    <a:pt x="131882" y="61617"/>
                    <a:pt x="131882" y="81700"/>
                  </a:cubicBez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5" name="Forme libre : forme 97">
              <a:extLst>
                <a:ext uri="{FF2B5EF4-FFF2-40B4-BE49-F238E27FC236}">
                  <a16:creationId xmlns:a16="http://schemas.microsoft.com/office/drawing/2014/main" id="{F8FAEBFE-A05A-E44B-D36D-33CDD3C79A40}"/>
                </a:ext>
              </a:extLst>
            </p:cNvPr>
            <p:cNvSpPr/>
            <p:nvPr/>
          </p:nvSpPr>
          <p:spPr>
            <a:xfrm>
              <a:off x="4574887" y="5387427"/>
              <a:ext cx="313855" cy="83215"/>
            </a:xfrm>
            <a:custGeom>
              <a:avLst/>
              <a:gdLst>
                <a:gd name="connsiteX0" fmla="*/ 0 w 313855"/>
                <a:gd name="connsiteY0" fmla="*/ 5155 h 83215"/>
                <a:gd name="connsiteX1" fmla="*/ 4001 w 313855"/>
                <a:gd name="connsiteY1" fmla="*/ 9464 h 83215"/>
                <a:gd name="connsiteX2" fmla="*/ 312701 w 313855"/>
                <a:gd name="connsiteY2" fmla="*/ 1385 h 83215"/>
                <a:gd name="connsiteX3" fmla="*/ 313855 w 313855"/>
                <a:gd name="connsiteY3" fmla="*/ 0 h 83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855" h="83215">
                  <a:moveTo>
                    <a:pt x="0" y="5155"/>
                  </a:moveTo>
                  <a:lnTo>
                    <a:pt x="4001" y="9464"/>
                  </a:lnTo>
                  <a:cubicBezTo>
                    <a:pt x="97027" y="110722"/>
                    <a:pt x="221984" y="107414"/>
                    <a:pt x="312701" y="1385"/>
                  </a:cubicBezTo>
                  <a:lnTo>
                    <a:pt x="313855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6" name="Forme libre : forme 98">
              <a:extLst>
                <a:ext uri="{FF2B5EF4-FFF2-40B4-BE49-F238E27FC236}">
                  <a16:creationId xmlns:a16="http://schemas.microsoft.com/office/drawing/2014/main" id="{C4A396D5-71E6-4E6C-C7FA-826111FEE277}"/>
                </a:ext>
              </a:extLst>
            </p:cNvPr>
            <p:cNvSpPr/>
            <p:nvPr/>
          </p:nvSpPr>
          <p:spPr>
            <a:xfrm>
              <a:off x="4096141" y="6021754"/>
              <a:ext cx="8771" cy="95641"/>
            </a:xfrm>
            <a:custGeom>
              <a:avLst/>
              <a:gdLst>
                <a:gd name="connsiteX0" fmla="*/ 0 w 8771"/>
                <a:gd name="connsiteY0" fmla="*/ 0 h 95641"/>
                <a:gd name="connsiteX1" fmla="*/ 8772 w 8771"/>
                <a:gd name="connsiteY1" fmla="*/ 95642 h 95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71" h="95641">
                  <a:moveTo>
                    <a:pt x="0" y="0"/>
                  </a:moveTo>
                  <a:cubicBezTo>
                    <a:pt x="0" y="0"/>
                    <a:pt x="7464" y="53861"/>
                    <a:pt x="8772" y="95642"/>
                  </a:cubicBezTo>
                </a:path>
              </a:pathLst>
            </a:custGeom>
            <a:noFill/>
            <a:ln w="21516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7" name="Forme libre : forme 99">
              <a:extLst>
                <a:ext uri="{FF2B5EF4-FFF2-40B4-BE49-F238E27FC236}">
                  <a16:creationId xmlns:a16="http://schemas.microsoft.com/office/drawing/2014/main" id="{28F140AD-FB81-EF0C-1991-CEB5458A22B9}"/>
                </a:ext>
              </a:extLst>
            </p:cNvPr>
            <p:cNvSpPr/>
            <p:nvPr/>
          </p:nvSpPr>
          <p:spPr>
            <a:xfrm>
              <a:off x="3892871" y="5989746"/>
              <a:ext cx="8985" cy="129497"/>
            </a:xfrm>
            <a:custGeom>
              <a:avLst/>
              <a:gdLst>
                <a:gd name="connsiteX0" fmla="*/ 8986 w 8985"/>
                <a:gd name="connsiteY0" fmla="*/ 0 h 129497"/>
                <a:gd name="connsiteX1" fmla="*/ 1214 w 8985"/>
                <a:gd name="connsiteY1" fmla="*/ 129497 h 12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85" h="129497">
                  <a:moveTo>
                    <a:pt x="8986" y="0"/>
                  </a:moveTo>
                  <a:cubicBezTo>
                    <a:pt x="8986" y="0"/>
                    <a:pt x="-3941" y="93256"/>
                    <a:pt x="1214" y="129497"/>
                  </a:cubicBezTo>
                </a:path>
              </a:pathLst>
            </a:custGeom>
            <a:noFill/>
            <a:ln w="21516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8" name="Forme libre : forme 100">
              <a:extLst>
                <a:ext uri="{FF2B5EF4-FFF2-40B4-BE49-F238E27FC236}">
                  <a16:creationId xmlns:a16="http://schemas.microsoft.com/office/drawing/2014/main" id="{FB75BE04-7C53-F4F9-7285-1634D5638DFA}"/>
                </a:ext>
              </a:extLst>
            </p:cNvPr>
            <p:cNvSpPr/>
            <p:nvPr/>
          </p:nvSpPr>
          <p:spPr>
            <a:xfrm>
              <a:off x="3705903" y="5476348"/>
              <a:ext cx="581303" cy="561690"/>
            </a:xfrm>
            <a:custGeom>
              <a:avLst/>
              <a:gdLst>
                <a:gd name="connsiteX0" fmla="*/ 49683 w 581303"/>
                <a:gd name="connsiteY0" fmla="*/ 132601 h 561690"/>
                <a:gd name="connsiteX1" fmla="*/ 272667 w 581303"/>
                <a:gd name="connsiteY1" fmla="*/ 873 h 561690"/>
                <a:gd name="connsiteX2" fmla="*/ 482340 w 581303"/>
                <a:gd name="connsiteY2" fmla="*/ 74431 h 561690"/>
                <a:gd name="connsiteX3" fmla="*/ 573211 w 581303"/>
                <a:gd name="connsiteY3" fmla="*/ 330040 h 561690"/>
                <a:gd name="connsiteX4" fmla="*/ 178410 w 581303"/>
                <a:gd name="connsiteY4" fmla="*/ 525555 h 561690"/>
                <a:gd name="connsiteX5" fmla="*/ 49683 w 581303"/>
                <a:gd name="connsiteY5" fmla="*/ 132678 h 561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1303" h="561690">
                  <a:moveTo>
                    <a:pt x="49683" y="132601"/>
                  </a:moveTo>
                  <a:cubicBezTo>
                    <a:pt x="99235" y="59966"/>
                    <a:pt x="164022" y="7567"/>
                    <a:pt x="272667" y="873"/>
                  </a:cubicBezTo>
                  <a:cubicBezTo>
                    <a:pt x="381312" y="-5898"/>
                    <a:pt x="421092" y="27495"/>
                    <a:pt x="482340" y="74431"/>
                  </a:cubicBezTo>
                  <a:cubicBezTo>
                    <a:pt x="543587" y="121290"/>
                    <a:pt x="603450" y="218702"/>
                    <a:pt x="573211" y="330040"/>
                  </a:cubicBezTo>
                  <a:cubicBezTo>
                    <a:pt x="542971" y="441301"/>
                    <a:pt x="401471" y="644433"/>
                    <a:pt x="178410" y="525555"/>
                  </a:cubicBezTo>
                  <a:cubicBezTo>
                    <a:pt x="-44651" y="406599"/>
                    <a:pt x="-21490" y="236937"/>
                    <a:pt x="49683" y="132678"/>
                  </a:cubicBezTo>
                </a:path>
              </a:pathLst>
            </a:custGeom>
            <a:solidFill>
              <a:srgbClr val="FFBFF0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9" name="Forme libre : forme 101">
              <a:extLst>
                <a:ext uri="{FF2B5EF4-FFF2-40B4-BE49-F238E27FC236}">
                  <a16:creationId xmlns:a16="http://schemas.microsoft.com/office/drawing/2014/main" id="{68A0FA72-4C80-C3EB-C999-4957E5A795E5}"/>
                </a:ext>
              </a:extLst>
            </p:cNvPr>
            <p:cNvSpPr/>
            <p:nvPr/>
          </p:nvSpPr>
          <p:spPr>
            <a:xfrm>
              <a:off x="3581692" y="5751835"/>
              <a:ext cx="196361" cy="17544"/>
            </a:xfrm>
            <a:custGeom>
              <a:avLst/>
              <a:gdLst>
                <a:gd name="connsiteX0" fmla="*/ 196362 w 196361"/>
                <a:gd name="connsiteY0" fmla="*/ 0 h 17544"/>
                <a:gd name="connsiteX1" fmla="*/ 0 w 196361"/>
                <a:gd name="connsiteY1" fmla="*/ 6309 h 17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361" h="17544">
                  <a:moveTo>
                    <a:pt x="196362" y="0"/>
                  </a:moveTo>
                  <a:cubicBezTo>
                    <a:pt x="196362" y="0"/>
                    <a:pt x="60170" y="34856"/>
                    <a:pt x="0" y="6309"/>
                  </a:cubicBezTo>
                </a:path>
              </a:pathLst>
            </a:custGeom>
            <a:noFill/>
            <a:ln w="21516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0" name="Forme libre : forme 102">
              <a:extLst>
                <a:ext uri="{FF2B5EF4-FFF2-40B4-BE49-F238E27FC236}">
                  <a16:creationId xmlns:a16="http://schemas.microsoft.com/office/drawing/2014/main" id="{7FB57565-95BE-16D8-5C42-A4509FF7BAE5}"/>
                </a:ext>
              </a:extLst>
            </p:cNvPr>
            <p:cNvSpPr/>
            <p:nvPr/>
          </p:nvSpPr>
          <p:spPr>
            <a:xfrm>
              <a:off x="3874157" y="5685201"/>
              <a:ext cx="244759" cy="173232"/>
            </a:xfrm>
            <a:custGeom>
              <a:avLst/>
              <a:gdLst>
                <a:gd name="connsiteX0" fmla="*/ 94026 w 244759"/>
                <a:gd name="connsiteY0" fmla="*/ 3155 h 173232"/>
                <a:gd name="connsiteX1" fmla="*/ 79406 w 244759"/>
                <a:gd name="connsiteY1" fmla="*/ 41242 h 173232"/>
                <a:gd name="connsiteX2" fmla="*/ 9464 w 244759"/>
                <a:gd name="connsiteY2" fmla="*/ 33086 h 173232"/>
                <a:gd name="connsiteX3" fmla="*/ 0 w 244759"/>
                <a:gd name="connsiteY3" fmla="*/ 0 h 173232"/>
                <a:gd name="connsiteX4" fmla="*/ 244759 w 244759"/>
                <a:gd name="connsiteY4" fmla="*/ 8772 h 173232"/>
                <a:gd name="connsiteX5" fmla="*/ 230140 w 244759"/>
                <a:gd name="connsiteY5" fmla="*/ 46859 h 173232"/>
                <a:gd name="connsiteX6" fmla="*/ 163737 w 244759"/>
                <a:gd name="connsiteY6" fmla="*/ 43627 h 173232"/>
                <a:gd name="connsiteX7" fmla="*/ 150734 w 244759"/>
                <a:gd name="connsiteY7" fmla="*/ 3924 h 173232"/>
                <a:gd name="connsiteX8" fmla="*/ 10464 w 244759"/>
                <a:gd name="connsiteY8" fmla="*/ 117571 h 173232"/>
                <a:gd name="connsiteX9" fmla="*/ 13311 w 244759"/>
                <a:gd name="connsiteY9" fmla="*/ 120648 h 173232"/>
                <a:gd name="connsiteX10" fmla="*/ 233371 w 244759"/>
                <a:gd name="connsiteY10" fmla="*/ 114878 h 173232"/>
                <a:gd name="connsiteX11" fmla="*/ 234218 w 244759"/>
                <a:gd name="connsiteY11" fmla="*/ 113877 h 17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59" h="173232">
                  <a:moveTo>
                    <a:pt x="94026" y="3155"/>
                  </a:moveTo>
                  <a:cubicBezTo>
                    <a:pt x="93564" y="17158"/>
                    <a:pt x="88870" y="30931"/>
                    <a:pt x="79406" y="41242"/>
                  </a:cubicBezTo>
                  <a:cubicBezTo>
                    <a:pt x="58401" y="64171"/>
                    <a:pt x="28008" y="61093"/>
                    <a:pt x="9464" y="33086"/>
                  </a:cubicBezTo>
                  <a:cubicBezTo>
                    <a:pt x="3001" y="23314"/>
                    <a:pt x="0" y="11695"/>
                    <a:pt x="0" y="0"/>
                  </a:cubicBezTo>
                  <a:moveTo>
                    <a:pt x="244759" y="8772"/>
                  </a:moveTo>
                  <a:cubicBezTo>
                    <a:pt x="244298" y="22698"/>
                    <a:pt x="239604" y="36548"/>
                    <a:pt x="230140" y="46859"/>
                  </a:cubicBezTo>
                  <a:cubicBezTo>
                    <a:pt x="210442" y="68403"/>
                    <a:pt x="182434" y="67018"/>
                    <a:pt x="163737" y="43627"/>
                  </a:cubicBezTo>
                  <a:cubicBezTo>
                    <a:pt x="154812" y="32470"/>
                    <a:pt x="150734" y="18236"/>
                    <a:pt x="150734" y="3924"/>
                  </a:cubicBezTo>
                  <a:moveTo>
                    <a:pt x="10464" y="117571"/>
                  </a:moveTo>
                  <a:lnTo>
                    <a:pt x="13311" y="120648"/>
                  </a:lnTo>
                  <a:cubicBezTo>
                    <a:pt x="79637" y="192822"/>
                    <a:pt x="168738" y="190513"/>
                    <a:pt x="233371" y="114878"/>
                  </a:cubicBezTo>
                  <a:lnTo>
                    <a:pt x="234218" y="113877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1" name="Forme libre : forme 103">
              <a:extLst>
                <a:ext uri="{FF2B5EF4-FFF2-40B4-BE49-F238E27FC236}">
                  <a16:creationId xmlns:a16="http://schemas.microsoft.com/office/drawing/2014/main" id="{0A8F6F8B-2A42-AB04-C853-6D8263909C21}"/>
                </a:ext>
              </a:extLst>
            </p:cNvPr>
            <p:cNvSpPr/>
            <p:nvPr/>
          </p:nvSpPr>
          <p:spPr>
            <a:xfrm>
              <a:off x="3990502" y="5394506"/>
              <a:ext cx="63549" cy="93794"/>
            </a:xfrm>
            <a:custGeom>
              <a:avLst/>
              <a:gdLst>
                <a:gd name="connsiteX0" fmla="*/ 5842 w 63549"/>
                <a:gd name="connsiteY0" fmla="*/ 93795 h 93794"/>
                <a:gd name="connsiteX1" fmla="*/ 38851 w 63549"/>
                <a:gd name="connsiteY1" fmla="*/ 40934 h 93794"/>
                <a:gd name="connsiteX2" fmla="*/ 1225 w 63549"/>
                <a:gd name="connsiteY2" fmla="*/ 90563 h 93794"/>
                <a:gd name="connsiteX3" fmla="*/ 63550 w 63549"/>
                <a:gd name="connsiteY3" fmla="*/ 0 h 9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549" h="93794">
                  <a:moveTo>
                    <a:pt x="5842" y="93795"/>
                  </a:moveTo>
                  <a:cubicBezTo>
                    <a:pt x="7458" y="90640"/>
                    <a:pt x="10920" y="53707"/>
                    <a:pt x="38851" y="40934"/>
                  </a:cubicBezTo>
                  <a:moveTo>
                    <a:pt x="1225" y="90563"/>
                  </a:moveTo>
                  <a:cubicBezTo>
                    <a:pt x="1225" y="90563"/>
                    <a:pt x="-14087" y="12619"/>
                    <a:pt x="63550" y="0"/>
                  </a:cubicBezTo>
                </a:path>
              </a:pathLst>
            </a:custGeom>
            <a:noFill/>
            <a:ln w="21516" cap="rnd">
              <a:solidFill>
                <a:srgbClr val="FFBF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2" name="Forme libre : forme 104">
              <a:extLst>
                <a:ext uri="{FF2B5EF4-FFF2-40B4-BE49-F238E27FC236}">
                  <a16:creationId xmlns:a16="http://schemas.microsoft.com/office/drawing/2014/main" id="{6AC8F0B0-7CA3-2193-26E9-7B6E451F70E6}"/>
                </a:ext>
              </a:extLst>
            </p:cNvPr>
            <p:cNvSpPr/>
            <p:nvPr/>
          </p:nvSpPr>
          <p:spPr>
            <a:xfrm>
              <a:off x="4648308" y="5648960"/>
              <a:ext cx="155241" cy="470205"/>
            </a:xfrm>
            <a:custGeom>
              <a:avLst/>
              <a:gdLst>
                <a:gd name="connsiteX0" fmla="*/ 5370 w 155241"/>
                <a:gd name="connsiteY0" fmla="*/ 0 h 470205"/>
                <a:gd name="connsiteX1" fmla="*/ 753 w 155241"/>
                <a:gd name="connsiteY1" fmla="*/ 469205 h 470205"/>
                <a:gd name="connsiteX2" fmla="*/ 149871 w 155241"/>
                <a:gd name="connsiteY2" fmla="*/ 1000 h 470205"/>
                <a:gd name="connsiteX3" fmla="*/ 154488 w 155241"/>
                <a:gd name="connsiteY3" fmla="*/ 470206 h 47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41" h="470205">
                  <a:moveTo>
                    <a:pt x="5370" y="0"/>
                  </a:moveTo>
                  <a:cubicBezTo>
                    <a:pt x="5370" y="0"/>
                    <a:pt x="-2401" y="420577"/>
                    <a:pt x="753" y="469205"/>
                  </a:cubicBezTo>
                  <a:moveTo>
                    <a:pt x="149871" y="1000"/>
                  </a:moveTo>
                  <a:cubicBezTo>
                    <a:pt x="149871" y="1000"/>
                    <a:pt x="157643" y="421500"/>
                    <a:pt x="154488" y="470206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3" name="Forme libre : forme 105">
              <a:extLst>
                <a:ext uri="{FF2B5EF4-FFF2-40B4-BE49-F238E27FC236}">
                  <a16:creationId xmlns:a16="http://schemas.microsoft.com/office/drawing/2014/main" id="{4CF2CF72-0B60-84E4-C60C-3986559951BF}"/>
                </a:ext>
              </a:extLst>
            </p:cNvPr>
            <p:cNvSpPr/>
            <p:nvPr/>
          </p:nvSpPr>
          <p:spPr>
            <a:xfrm>
              <a:off x="4341285" y="5574017"/>
              <a:ext cx="122418" cy="154503"/>
            </a:xfrm>
            <a:custGeom>
              <a:avLst/>
              <a:gdLst>
                <a:gd name="connsiteX0" fmla="*/ 122418 w 122418"/>
                <a:gd name="connsiteY0" fmla="*/ 0 h 154503"/>
                <a:gd name="connsiteX1" fmla="*/ 0 w 122418"/>
                <a:gd name="connsiteY1" fmla="*/ 154504 h 154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418" h="154503">
                  <a:moveTo>
                    <a:pt x="122418" y="0"/>
                  </a:moveTo>
                  <a:cubicBezTo>
                    <a:pt x="122418" y="0"/>
                    <a:pt x="1154" y="69173"/>
                    <a:pt x="0" y="154504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4" name="Forme libre : forme 106">
              <a:extLst>
                <a:ext uri="{FF2B5EF4-FFF2-40B4-BE49-F238E27FC236}">
                  <a16:creationId xmlns:a16="http://schemas.microsoft.com/office/drawing/2014/main" id="{4B3D0A67-9F46-FFB5-EA65-ED7A08A03D7A}"/>
                </a:ext>
              </a:extLst>
            </p:cNvPr>
            <p:cNvSpPr/>
            <p:nvPr/>
          </p:nvSpPr>
          <p:spPr>
            <a:xfrm>
              <a:off x="4231947" y="5723904"/>
              <a:ext cx="113723" cy="101027"/>
            </a:xfrm>
            <a:custGeom>
              <a:avLst/>
              <a:gdLst>
                <a:gd name="connsiteX0" fmla="*/ 0 w 113723"/>
                <a:gd name="connsiteY0" fmla="*/ 101027 h 101027"/>
                <a:gd name="connsiteX1" fmla="*/ 113723 w 113723"/>
                <a:gd name="connsiteY1" fmla="*/ 0 h 101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723" h="101027">
                  <a:moveTo>
                    <a:pt x="0" y="101027"/>
                  </a:moveTo>
                  <a:cubicBezTo>
                    <a:pt x="0" y="101027"/>
                    <a:pt x="101412" y="64710"/>
                    <a:pt x="113723" y="0"/>
                  </a:cubicBezTo>
                </a:path>
              </a:pathLst>
            </a:custGeom>
            <a:noFill/>
            <a:ln w="21516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5" name="Forme libre : forme 107">
              <a:extLst>
                <a:ext uri="{FF2B5EF4-FFF2-40B4-BE49-F238E27FC236}">
                  <a16:creationId xmlns:a16="http://schemas.microsoft.com/office/drawing/2014/main" id="{059C52F8-6C53-89C6-98EE-19DEE01B6C52}"/>
                </a:ext>
              </a:extLst>
            </p:cNvPr>
            <p:cNvSpPr/>
            <p:nvPr/>
          </p:nvSpPr>
          <p:spPr>
            <a:xfrm>
              <a:off x="5119575" y="5422944"/>
              <a:ext cx="187051" cy="67588"/>
            </a:xfrm>
            <a:custGeom>
              <a:avLst/>
              <a:gdLst>
                <a:gd name="connsiteX0" fmla="*/ 187051 w 187051"/>
                <a:gd name="connsiteY0" fmla="*/ 67588 h 67588"/>
                <a:gd name="connsiteX1" fmla="*/ 0 w 187051"/>
                <a:gd name="connsiteY1" fmla="*/ 5417 h 67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7051" h="67588">
                  <a:moveTo>
                    <a:pt x="187051" y="67588"/>
                  </a:moveTo>
                  <a:cubicBezTo>
                    <a:pt x="187051" y="67588"/>
                    <a:pt x="80560" y="-22667"/>
                    <a:pt x="0" y="5417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86" name="Graphique 12">
            <a:extLst>
              <a:ext uri="{FF2B5EF4-FFF2-40B4-BE49-F238E27FC236}">
                <a16:creationId xmlns:a16="http://schemas.microsoft.com/office/drawing/2014/main" id="{11258CDD-C760-F5D0-0943-161129E0BDFB}"/>
              </a:ext>
            </a:extLst>
          </p:cNvPr>
          <p:cNvGrpSpPr/>
          <p:nvPr/>
        </p:nvGrpSpPr>
        <p:grpSpPr>
          <a:xfrm>
            <a:off x="7545858" y="3865583"/>
            <a:ext cx="1884979" cy="1679326"/>
            <a:chOff x="586950" y="5061800"/>
            <a:chExt cx="1186939" cy="1057443"/>
          </a:xfrm>
        </p:grpSpPr>
        <p:sp>
          <p:nvSpPr>
            <p:cNvPr id="87" name="Forme libre : forme 109">
              <a:extLst>
                <a:ext uri="{FF2B5EF4-FFF2-40B4-BE49-F238E27FC236}">
                  <a16:creationId xmlns:a16="http://schemas.microsoft.com/office/drawing/2014/main" id="{374121F1-9639-22B9-EB56-9F57812508D6}"/>
                </a:ext>
              </a:extLst>
            </p:cNvPr>
            <p:cNvSpPr/>
            <p:nvPr/>
          </p:nvSpPr>
          <p:spPr>
            <a:xfrm>
              <a:off x="746686" y="5061800"/>
              <a:ext cx="866852" cy="657410"/>
            </a:xfrm>
            <a:custGeom>
              <a:avLst/>
              <a:gdLst>
                <a:gd name="connsiteX0" fmla="*/ 0 w 866852"/>
                <a:gd name="connsiteY0" fmla="*/ 287156 h 657410"/>
                <a:gd name="connsiteX1" fmla="*/ 390107 w 866852"/>
                <a:gd name="connsiteY1" fmla="*/ 657411 h 657410"/>
                <a:gd name="connsiteX2" fmla="*/ 798603 w 866852"/>
                <a:gd name="connsiteY2" fmla="*/ 466512 h 657410"/>
                <a:gd name="connsiteX3" fmla="*/ 866852 w 866852"/>
                <a:gd name="connsiteY3" fmla="*/ 306930 h 657410"/>
                <a:gd name="connsiteX4" fmla="*/ 309392 w 866852"/>
                <a:gd name="connsiteY4" fmla="*/ 0 h 657410"/>
                <a:gd name="connsiteX5" fmla="*/ 0 w 866852"/>
                <a:gd name="connsiteY5" fmla="*/ 287233 h 65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852" h="657410">
                  <a:moveTo>
                    <a:pt x="0" y="287156"/>
                  </a:moveTo>
                  <a:cubicBezTo>
                    <a:pt x="0" y="449046"/>
                    <a:pt x="135729" y="657411"/>
                    <a:pt x="390107" y="657411"/>
                  </a:cubicBezTo>
                  <a:cubicBezTo>
                    <a:pt x="545765" y="657411"/>
                    <a:pt x="699037" y="586083"/>
                    <a:pt x="798603" y="466512"/>
                  </a:cubicBezTo>
                  <a:cubicBezTo>
                    <a:pt x="836383" y="421115"/>
                    <a:pt x="866852" y="366023"/>
                    <a:pt x="866852" y="306930"/>
                  </a:cubicBezTo>
                  <a:cubicBezTo>
                    <a:pt x="866852" y="121803"/>
                    <a:pt x="540071" y="0"/>
                    <a:pt x="309392" y="0"/>
                  </a:cubicBezTo>
                  <a:cubicBezTo>
                    <a:pt x="113416" y="0"/>
                    <a:pt x="0" y="114570"/>
                    <a:pt x="0" y="287233"/>
                  </a:cubicBezTo>
                  <a:close/>
                </a:path>
              </a:pathLst>
            </a:custGeom>
            <a:solidFill>
              <a:srgbClr val="F6B132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8" name="Forme libre : forme 110">
              <a:extLst>
                <a:ext uri="{FF2B5EF4-FFF2-40B4-BE49-F238E27FC236}">
                  <a16:creationId xmlns:a16="http://schemas.microsoft.com/office/drawing/2014/main" id="{89994491-48A7-0470-04B2-8DF69F18C066}"/>
                </a:ext>
              </a:extLst>
            </p:cNvPr>
            <p:cNvSpPr/>
            <p:nvPr/>
          </p:nvSpPr>
          <p:spPr>
            <a:xfrm>
              <a:off x="1206043" y="5688894"/>
              <a:ext cx="4906" cy="430348"/>
            </a:xfrm>
            <a:custGeom>
              <a:avLst/>
              <a:gdLst>
                <a:gd name="connsiteX0" fmla="*/ 0 w 4906"/>
                <a:gd name="connsiteY0" fmla="*/ 0 h 430348"/>
                <a:gd name="connsiteX1" fmla="*/ 4232 w 4906"/>
                <a:gd name="connsiteY1" fmla="*/ 430349 h 43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6" h="430348">
                  <a:moveTo>
                    <a:pt x="0" y="0"/>
                  </a:moveTo>
                  <a:cubicBezTo>
                    <a:pt x="0" y="0"/>
                    <a:pt x="7079" y="385721"/>
                    <a:pt x="4232" y="430349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9" name="Forme libre : forme 111">
              <a:extLst>
                <a:ext uri="{FF2B5EF4-FFF2-40B4-BE49-F238E27FC236}">
                  <a16:creationId xmlns:a16="http://schemas.microsoft.com/office/drawing/2014/main" id="{D3905CF6-7562-6EDA-9EF6-00B28FF84EF7}"/>
                </a:ext>
              </a:extLst>
            </p:cNvPr>
            <p:cNvSpPr/>
            <p:nvPr/>
          </p:nvSpPr>
          <p:spPr>
            <a:xfrm>
              <a:off x="1068638" y="5688048"/>
              <a:ext cx="4906" cy="430348"/>
            </a:xfrm>
            <a:custGeom>
              <a:avLst/>
              <a:gdLst>
                <a:gd name="connsiteX0" fmla="*/ 4907 w 4906"/>
                <a:gd name="connsiteY0" fmla="*/ 0 h 430348"/>
                <a:gd name="connsiteX1" fmla="*/ 675 w 4906"/>
                <a:gd name="connsiteY1" fmla="*/ 430348 h 43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6" h="430348">
                  <a:moveTo>
                    <a:pt x="4907" y="0"/>
                  </a:moveTo>
                  <a:cubicBezTo>
                    <a:pt x="4907" y="0"/>
                    <a:pt x="-2172" y="385721"/>
                    <a:pt x="675" y="430348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0" name="Forme libre : forme 112">
              <a:extLst>
                <a:ext uri="{FF2B5EF4-FFF2-40B4-BE49-F238E27FC236}">
                  <a16:creationId xmlns:a16="http://schemas.microsoft.com/office/drawing/2014/main" id="{A79D1E8C-E947-72AB-CF27-9790F890959E}"/>
                </a:ext>
              </a:extLst>
            </p:cNvPr>
            <p:cNvSpPr/>
            <p:nvPr/>
          </p:nvSpPr>
          <p:spPr>
            <a:xfrm>
              <a:off x="1593226" y="5393814"/>
              <a:ext cx="180664" cy="25830"/>
            </a:xfrm>
            <a:custGeom>
              <a:avLst/>
              <a:gdLst>
                <a:gd name="connsiteX0" fmla="*/ 0 w 180664"/>
                <a:gd name="connsiteY0" fmla="*/ 0 h 25830"/>
                <a:gd name="connsiteX1" fmla="*/ 180665 w 180664"/>
                <a:gd name="connsiteY1" fmla="*/ 7541 h 25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664" h="25830">
                  <a:moveTo>
                    <a:pt x="0" y="0"/>
                  </a:moveTo>
                  <a:cubicBezTo>
                    <a:pt x="0" y="0"/>
                    <a:pt x="116647" y="52707"/>
                    <a:pt x="180665" y="7541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1" name="Forme libre : forme 113">
              <a:extLst>
                <a:ext uri="{FF2B5EF4-FFF2-40B4-BE49-F238E27FC236}">
                  <a16:creationId xmlns:a16="http://schemas.microsoft.com/office/drawing/2014/main" id="{B58F7472-9E74-F938-75AA-8D43B0E125BA}"/>
                </a:ext>
              </a:extLst>
            </p:cNvPr>
            <p:cNvSpPr/>
            <p:nvPr/>
          </p:nvSpPr>
          <p:spPr>
            <a:xfrm>
              <a:off x="586950" y="5392890"/>
              <a:ext cx="180664" cy="25830"/>
            </a:xfrm>
            <a:custGeom>
              <a:avLst/>
              <a:gdLst>
                <a:gd name="connsiteX0" fmla="*/ 0 w 180664"/>
                <a:gd name="connsiteY0" fmla="*/ 0 h 25830"/>
                <a:gd name="connsiteX1" fmla="*/ 180665 w 180664"/>
                <a:gd name="connsiteY1" fmla="*/ 7541 h 25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664" h="25830">
                  <a:moveTo>
                    <a:pt x="0" y="0"/>
                  </a:moveTo>
                  <a:cubicBezTo>
                    <a:pt x="0" y="0"/>
                    <a:pt x="116647" y="52707"/>
                    <a:pt x="180665" y="7541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2" name="Forme libre : forme 114">
              <a:extLst>
                <a:ext uri="{FF2B5EF4-FFF2-40B4-BE49-F238E27FC236}">
                  <a16:creationId xmlns:a16="http://schemas.microsoft.com/office/drawing/2014/main" id="{1B7E650E-80F0-39E3-5557-067557014333}"/>
                </a:ext>
              </a:extLst>
            </p:cNvPr>
            <p:cNvSpPr/>
            <p:nvPr/>
          </p:nvSpPr>
          <p:spPr>
            <a:xfrm>
              <a:off x="993292" y="5472528"/>
              <a:ext cx="313855" cy="83216"/>
            </a:xfrm>
            <a:custGeom>
              <a:avLst/>
              <a:gdLst>
                <a:gd name="connsiteX0" fmla="*/ 0 w 313855"/>
                <a:gd name="connsiteY0" fmla="*/ 5155 h 83216"/>
                <a:gd name="connsiteX1" fmla="*/ 4001 w 313855"/>
                <a:gd name="connsiteY1" fmla="*/ 9464 h 83216"/>
                <a:gd name="connsiteX2" fmla="*/ 312701 w 313855"/>
                <a:gd name="connsiteY2" fmla="*/ 1385 h 83216"/>
                <a:gd name="connsiteX3" fmla="*/ 313855 w 313855"/>
                <a:gd name="connsiteY3" fmla="*/ 0 h 83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855" h="83216">
                  <a:moveTo>
                    <a:pt x="0" y="5155"/>
                  </a:moveTo>
                  <a:lnTo>
                    <a:pt x="4001" y="9464"/>
                  </a:lnTo>
                  <a:cubicBezTo>
                    <a:pt x="97027" y="110723"/>
                    <a:pt x="221984" y="107414"/>
                    <a:pt x="312701" y="1385"/>
                  </a:cubicBezTo>
                  <a:lnTo>
                    <a:pt x="313855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3" name="Forme libre : forme 115">
              <a:extLst>
                <a:ext uri="{FF2B5EF4-FFF2-40B4-BE49-F238E27FC236}">
                  <a16:creationId xmlns:a16="http://schemas.microsoft.com/office/drawing/2014/main" id="{6207B3CC-32C0-C8C9-F760-F807B846B91F}"/>
                </a:ext>
              </a:extLst>
            </p:cNvPr>
            <p:cNvSpPr/>
            <p:nvPr/>
          </p:nvSpPr>
          <p:spPr>
            <a:xfrm>
              <a:off x="973210" y="5286477"/>
              <a:ext cx="137191" cy="118724"/>
            </a:xfrm>
            <a:custGeom>
              <a:avLst/>
              <a:gdLst>
                <a:gd name="connsiteX0" fmla="*/ 137191 w 137191"/>
                <a:gd name="connsiteY0" fmla="*/ 32316 h 118724"/>
                <a:gd name="connsiteX1" fmla="*/ 102413 w 137191"/>
                <a:gd name="connsiteY1" fmla="*/ 0 h 118724"/>
                <a:gd name="connsiteX2" fmla="*/ 68480 w 137191"/>
                <a:gd name="connsiteY2" fmla="*/ 24545 h 118724"/>
                <a:gd name="connsiteX3" fmla="*/ 34779 w 137191"/>
                <a:gd name="connsiteY3" fmla="*/ 923 h 118724"/>
                <a:gd name="connsiteX4" fmla="*/ 0 w 137191"/>
                <a:gd name="connsiteY4" fmla="*/ 33240 h 118724"/>
                <a:gd name="connsiteX5" fmla="*/ 692 w 137191"/>
                <a:gd name="connsiteY5" fmla="*/ 43089 h 118724"/>
                <a:gd name="connsiteX6" fmla="*/ 62325 w 137191"/>
                <a:gd name="connsiteY6" fmla="*/ 118725 h 118724"/>
                <a:gd name="connsiteX7" fmla="*/ 135652 w 137191"/>
                <a:gd name="connsiteY7" fmla="*/ 43858 h 118724"/>
                <a:gd name="connsiteX8" fmla="*/ 137191 w 137191"/>
                <a:gd name="connsiteY8" fmla="*/ 32240 h 11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191" h="118724">
                  <a:moveTo>
                    <a:pt x="137191" y="32316"/>
                  </a:moveTo>
                  <a:cubicBezTo>
                    <a:pt x="137191" y="13080"/>
                    <a:pt x="122880" y="0"/>
                    <a:pt x="102413" y="0"/>
                  </a:cubicBezTo>
                  <a:cubicBezTo>
                    <a:pt x="84485" y="0"/>
                    <a:pt x="71712" y="9695"/>
                    <a:pt x="68480" y="24545"/>
                  </a:cubicBezTo>
                  <a:cubicBezTo>
                    <a:pt x="64787" y="10233"/>
                    <a:pt x="52014" y="923"/>
                    <a:pt x="34779" y="923"/>
                  </a:cubicBezTo>
                  <a:cubicBezTo>
                    <a:pt x="13927" y="923"/>
                    <a:pt x="0" y="14004"/>
                    <a:pt x="0" y="33240"/>
                  </a:cubicBezTo>
                  <a:cubicBezTo>
                    <a:pt x="0" y="36625"/>
                    <a:pt x="0" y="38780"/>
                    <a:pt x="692" y="43089"/>
                  </a:cubicBezTo>
                  <a:cubicBezTo>
                    <a:pt x="7694" y="86254"/>
                    <a:pt x="62940" y="89948"/>
                    <a:pt x="62325" y="118725"/>
                  </a:cubicBezTo>
                  <a:cubicBezTo>
                    <a:pt x="62325" y="118725"/>
                    <a:pt x="124649" y="87793"/>
                    <a:pt x="135652" y="43858"/>
                  </a:cubicBezTo>
                  <a:cubicBezTo>
                    <a:pt x="136345" y="40780"/>
                    <a:pt x="137191" y="36471"/>
                    <a:pt x="137191" y="32240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4" name="Forme libre : forme 116">
              <a:extLst>
                <a:ext uri="{FF2B5EF4-FFF2-40B4-BE49-F238E27FC236}">
                  <a16:creationId xmlns:a16="http://schemas.microsoft.com/office/drawing/2014/main" id="{B6511684-A947-5EE6-823D-9739F0F9302C}"/>
                </a:ext>
              </a:extLst>
            </p:cNvPr>
            <p:cNvSpPr/>
            <p:nvPr/>
          </p:nvSpPr>
          <p:spPr>
            <a:xfrm>
              <a:off x="1180574" y="5286477"/>
              <a:ext cx="137191" cy="118724"/>
            </a:xfrm>
            <a:custGeom>
              <a:avLst/>
              <a:gdLst>
                <a:gd name="connsiteX0" fmla="*/ 137191 w 137191"/>
                <a:gd name="connsiteY0" fmla="*/ 32316 h 118724"/>
                <a:gd name="connsiteX1" fmla="*/ 102413 w 137191"/>
                <a:gd name="connsiteY1" fmla="*/ 0 h 118724"/>
                <a:gd name="connsiteX2" fmla="*/ 68480 w 137191"/>
                <a:gd name="connsiteY2" fmla="*/ 24545 h 118724"/>
                <a:gd name="connsiteX3" fmla="*/ 34779 w 137191"/>
                <a:gd name="connsiteY3" fmla="*/ 923 h 118724"/>
                <a:gd name="connsiteX4" fmla="*/ 0 w 137191"/>
                <a:gd name="connsiteY4" fmla="*/ 33240 h 118724"/>
                <a:gd name="connsiteX5" fmla="*/ 693 w 137191"/>
                <a:gd name="connsiteY5" fmla="*/ 43089 h 118724"/>
                <a:gd name="connsiteX6" fmla="*/ 62325 w 137191"/>
                <a:gd name="connsiteY6" fmla="*/ 118725 h 118724"/>
                <a:gd name="connsiteX7" fmla="*/ 135653 w 137191"/>
                <a:gd name="connsiteY7" fmla="*/ 43858 h 118724"/>
                <a:gd name="connsiteX8" fmla="*/ 137191 w 137191"/>
                <a:gd name="connsiteY8" fmla="*/ 32240 h 11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191" h="118724">
                  <a:moveTo>
                    <a:pt x="137191" y="32316"/>
                  </a:moveTo>
                  <a:cubicBezTo>
                    <a:pt x="137191" y="13080"/>
                    <a:pt x="122880" y="0"/>
                    <a:pt x="102413" y="0"/>
                  </a:cubicBezTo>
                  <a:cubicBezTo>
                    <a:pt x="84485" y="0"/>
                    <a:pt x="71712" y="9695"/>
                    <a:pt x="68480" y="24545"/>
                  </a:cubicBezTo>
                  <a:cubicBezTo>
                    <a:pt x="64787" y="10233"/>
                    <a:pt x="52014" y="923"/>
                    <a:pt x="34779" y="923"/>
                  </a:cubicBezTo>
                  <a:cubicBezTo>
                    <a:pt x="13927" y="923"/>
                    <a:pt x="0" y="14004"/>
                    <a:pt x="0" y="33240"/>
                  </a:cubicBezTo>
                  <a:cubicBezTo>
                    <a:pt x="0" y="36625"/>
                    <a:pt x="0" y="38780"/>
                    <a:pt x="693" y="43089"/>
                  </a:cubicBezTo>
                  <a:cubicBezTo>
                    <a:pt x="7694" y="86254"/>
                    <a:pt x="62940" y="89948"/>
                    <a:pt x="62325" y="118725"/>
                  </a:cubicBezTo>
                  <a:cubicBezTo>
                    <a:pt x="62325" y="118725"/>
                    <a:pt x="124650" y="87793"/>
                    <a:pt x="135653" y="43858"/>
                  </a:cubicBezTo>
                  <a:cubicBezTo>
                    <a:pt x="136345" y="40780"/>
                    <a:pt x="137191" y="36471"/>
                    <a:pt x="137191" y="32240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95" name="Graphique 12">
            <a:extLst>
              <a:ext uri="{FF2B5EF4-FFF2-40B4-BE49-F238E27FC236}">
                <a16:creationId xmlns:a16="http://schemas.microsoft.com/office/drawing/2014/main" id="{E976F335-B73C-20FA-B767-A15397CC828F}"/>
              </a:ext>
            </a:extLst>
          </p:cNvPr>
          <p:cNvGrpSpPr/>
          <p:nvPr/>
        </p:nvGrpSpPr>
        <p:grpSpPr>
          <a:xfrm>
            <a:off x="556316" y="8478560"/>
            <a:ext cx="1628126" cy="1344526"/>
            <a:chOff x="4599663" y="2176848"/>
            <a:chExt cx="1025203" cy="846625"/>
          </a:xfrm>
        </p:grpSpPr>
        <p:sp>
          <p:nvSpPr>
            <p:cNvPr id="96" name="Forme libre : forme 118">
              <a:extLst>
                <a:ext uri="{FF2B5EF4-FFF2-40B4-BE49-F238E27FC236}">
                  <a16:creationId xmlns:a16="http://schemas.microsoft.com/office/drawing/2014/main" id="{6D721433-D953-E88D-C5E2-5B7DFC07565B}"/>
                </a:ext>
              </a:extLst>
            </p:cNvPr>
            <p:cNvSpPr/>
            <p:nvPr/>
          </p:nvSpPr>
          <p:spPr>
            <a:xfrm>
              <a:off x="4755427" y="2176848"/>
              <a:ext cx="729278" cy="704697"/>
            </a:xfrm>
            <a:custGeom>
              <a:avLst/>
              <a:gdLst>
                <a:gd name="connsiteX0" fmla="*/ 62373 w 729278"/>
                <a:gd name="connsiteY0" fmla="*/ 166363 h 704697"/>
                <a:gd name="connsiteX1" fmla="*/ 342065 w 729278"/>
                <a:gd name="connsiteY1" fmla="*/ 1087 h 704697"/>
                <a:gd name="connsiteX2" fmla="*/ 605137 w 729278"/>
                <a:gd name="connsiteY2" fmla="*/ 93343 h 704697"/>
                <a:gd name="connsiteX3" fmla="*/ 719091 w 729278"/>
                <a:gd name="connsiteY3" fmla="*/ 414046 h 704697"/>
                <a:gd name="connsiteX4" fmla="*/ 223802 w 729278"/>
                <a:gd name="connsiteY4" fmla="*/ 659344 h 704697"/>
                <a:gd name="connsiteX5" fmla="*/ 62373 w 729278"/>
                <a:gd name="connsiteY5" fmla="*/ 166440 h 70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9278" h="704697">
                  <a:moveTo>
                    <a:pt x="62373" y="166363"/>
                  </a:moveTo>
                  <a:cubicBezTo>
                    <a:pt x="124544" y="75261"/>
                    <a:pt x="205797" y="9551"/>
                    <a:pt x="342065" y="1087"/>
                  </a:cubicBezTo>
                  <a:cubicBezTo>
                    <a:pt x="478332" y="-7377"/>
                    <a:pt x="528269" y="34557"/>
                    <a:pt x="605137" y="93343"/>
                  </a:cubicBezTo>
                  <a:cubicBezTo>
                    <a:pt x="682004" y="152128"/>
                    <a:pt x="757101" y="274392"/>
                    <a:pt x="719091" y="414046"/>
                  </a:cubicBezTo>
                  <a:cubicBezTo>
                    <a:pt x="681157" y="553623"/>
                    <a:pt x="503647" y="808538"/>
                    <a:pt x="223802" y="659344"/>
                  </a:cubicBezTo>
                  <a:cubicBezTo>
                    <a:pt x="-56045" y="510149"/>
                    <a:pt x="-26959" y="297245"/>
                    <a:pt x="62373" y="166440"/>
                  </a:cubicBezTo>
                </a:path>
              </a:pathLst>
            </a:custGeom>
            <a:solidFill>
              <a:srgbClr val="86BD36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7" name="Forme libre : forme 119">
              <a:extLst>
                <a:ext uri="{FF2B5EF4-FFF2-40B4-BE49-F238E27FC236}">
                  <a16:creationId xmlns:a16="http://schemas.microsoft.com/office/drawing/2014/main" id="{4C07F562-5630-ABD8-939D-1D298736BC07}"/>
                </a:ext>
              </a:extLst>
            </p:cNvPr>
            <p:cNvSpPr/>
            <p:nvPr/>
          </p:nvSpPr>
          <p:spPr>
            <a:xfrm>
              <a:off x="4943911" y="2423463"/>
              <a:ext cx="144808" cy="125418"/>
            </a:xfrm>
            <a:custGeom>
              <a:avLst/>
              <a:gdLst>
                <a:gd name="connsiteX0" fmla="*/ 144809 w 144808"/>
                <a:gd name="connsiteY0" fmla="*/ 34163 h 125418"/>
                <a:gd name="connsiteX1" fmla="*/ 108106 w 144808"/>
                <a:gd name="connsiteY1" fmla="*/ 0 h 125418"/>
                <a:gd name="connsiteX2" fmla="*/ 72251 w 144808"/>
                <a:gd name="connsiteY2" fmla="*/ 25930 h 125418"/>
                <a:gd name="connsiteX3" fmla="*/ 36702 w 144808"/>
                <a:gd name="connsiteY3" fmla="*/ 1000 h 125418"/>
                <a:gd name="connsiteX4" fmla="*/ 0 w 144808"/>
                <a:gd name="connsiteY4" fmla="*/ 35163 h 125418"/>
                <a:gd name="connsiteX5" fmla="*/ 693 w 144808"/>
                <a:gd name="connsiteY5" fmla="*/ 45551 h 125418"/>
                <a:gd name="connsiteX6" fmla="*/ 65710 w 144808"/>
                <a:gd name="connsiteY6" fmla="*/ 125419 h 125418"/>
                <a:gd name="connsiteX7" fmla="*/ 143116 w 144808"/>
                <a:gd name="connsiteY7" fmla="*/ 46397 h 125418"/>
                <a:gd name="connsiteX8" fmla="*/ 144732 w 144808"/>
                <a:gd name="connsiteY8" fmla="*/ 34163 h 12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808" h="125418">
                  <a:moveTo>
                    <a:pt x="144809" y="34163"/>
                  </a:moveTo>
                  <a:cubicBezTo>
                    <a:pt x="144809" y="13850"/>
                    <a:pt x="129728" y="0"/>
                    <a:pt x="108106" y="0"/>
                  </a:cubicBezTo>
                  <a:cubicBezTo>
                    <a:pt x="89178" y="0"/>
                    <a:pt x="75713" y="10234"/>
                    <a:pt x="72251" y="25930"/>
                  </a:cubicBezTo>
                  <a:cubicBezTo>
                    <a:pt x="68403" y="10772"/>
                    <a:pt x="54861" y="1000"/>
                    <a:pt x="36702" y="1000"/>
                  </a:cubicBezTo>
                  <a:cubicBezTo>
                    <a:pt x="14696" y="1000"/>
                    <a:pt x="0" y="14850"/>
                    <a:pt x="0" y="35163"/>
                  </a:cubicBezTo>
                  <a:cubicBezTo>
                    <a:pt x="0" y="38703"/>
                    <a:pt x="77" y="41011"/>
                    <a:pt x="693" y="45551"/>
                  </a:cubicBezTo>
                  <a:cubicBezTo>
                    <a:pt x="8079" y="91179"/>
                    <a:pt x="66403" y="95026"/>
                    <a:pt x="65710" y="125419"/>
                  </a:cubicBezTo>
                  <a:cubicBezTo>
                    <a:pt x="65710" y="125419"/>
                    <a:pt x="131498" y="92795"/>
                    <a:pt x="143116" y="46397"/>
                  </a:cubicBezTo>
                  <a:cubicBezTo>
                    <a:pt x="143809" y="43166"/>
                    <a:pt x="144732" y="38549"/>
                    <a:pt x="144732" y="34163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8" name="Forme libre : forme 120">
              <a:extLst>
                <a:ext uri="{FF2B5EF4-FFF2-40B4-BE49-F238E27FC236}">
                  <a16:creationId xmlns:a16="http://schemas.microsoft.com/office/drawing/2014/main" id="{01EC20D5-B751-B047-BE82-3EA9D5AC9D44}"/>
                </a:ext>
              </a:extLst>
            </p:cNvPr>
            <p:cNvSpPr/>
            <p:nvPr/>
          </p:nvSpPr>
          <p:spPr>
            <a:xfrm>
              <a:off x="5162740" y="2423463"/>
              <a:ext cx="144808" cy="125418"/>
            </a:xfrm>
            <a:custGeom>
              <a:avLst/>
              <a:gdLst>
                <a:gd name="connsiteX0" fmla="*/ 144809 w 144808"/>
                <a:gd name="connsiteY0" fmla="*/ 34163 h 125418"/>
                <a:gd name="connsiteX1" fmla="*/ 108106 w 144808"/>
                <a:gd name="connsiteY1" fmla="*/ 0 h 125418"/>
                <a:gd name="connsiteX2" fmla="*/ 72251 w 144808"/>
                <a:gd name="connsiteY2" fmla="*/ 25930 h 125418"/>
                <a:gd name="connsiteX3" fmla="*/ 36702 w 144808"/>
                <a:gd name="connsiteY3" fmla="*/ 1000 h 125418"/>
                <a:gd name="connsiteX4" fmla="*/ 0 w 144808"/>
                <a:gd name="connsiteY4" fmla="*/ 35163 h 125418"/>
                <a:gd name="connsiteX5" fmla="*/ 692 w 144808"/>
                <a:gd name="connsiteY5" fmla="*/ 45551 h 125418"/>
                <a:gd name="connsiteX6" fmla="*/ 65710 w 144808"/>
                <a:gd name="connsiteY6" fmla="*/ 125419 h 125418"/>
                <a:gd name="connsiteX7" fmla="*/ 143116 w 144808"/>
                <a:gd name="connsiteY7" fmla="*/ 46397 h 125418"/>
                <a:gd name="connsiteX8" fmla="*/ 144732 w 144808"/>
                <a:gd name="connsiteY8" fmla="*/ 34163 h 12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808" h="125418">
                  <a:moveTo>
                    <a:pt x="144809" y="34163"/>
                  </a:moveTo>
                  <a:cubicBezTo>
                    <a:pt x="144809" y="13850"/>
                    <a:pt x="129728" y="0"/>
                    <a:pt x="108106" y="0"/>
                  </a:cubicBezTo>
                  <a:cubicBezTo>
                    <a:pt x="89178" y="0"/>
                    <a:pt x="75713" y="10234"/>
                    <a:pt x="72251" y="25930"/>
                  </a:cubicBezTo>
                  <a:cubicBezTo>
                    <a:pt x="68403" y="10772"/>
                    <a:pt x="54861" y="1000"/>
                    <a:pt x="36702" y="1000"/>
                  </a:cubicBezTo>
                  <a:cubicBezTo>
                    <a:pt x="14696" y="1000"/>
                    <a:pt x="0" y="14850"/>
                    <a:pt x="0" y="35163"/>
                  </a:cubicBezTo>
                  <a:cubicBezTo>
                    <a:pt x="0" y="38703"/>
                    <a:pt x="77" y="41011"/>
                    <a:pt x="692" y="45551"/>
                  </a:cubicBezTo>
                  <a:cubicBezTo>
                    <a:pt x="8079" y="91179"/>
                    <a:pt x="66403" y="95026"/>
                    <a:pt x="65710" y="125419"/>
                  </a:cubicBezTo>
                  <a:cubicBezTo>
                    <a:pt x="65710" y="125419"/>
                    <a:pt x="131497" y="92795"/>
                    <a:pt x="143116" y="46397"/>
                  </a:cubicBezTo>
                  <a:cubicBezTo>
                    <a:pt x="143809" y="43166"/>
                    <a:pt x="144732" y="38549"/>
                    <a:pt x="144732" y="34163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9" name="Forme libre : forme 121">
              <a:extLst>
                <a:ext uri="{FF2B5EF4-FFF2-40B4-BE49-F238E27FC236}">
                  <a16:creationId xmlns:a16="http://schemas.microsoft.com/office/drawing/2014/main" id="{5BA22FDE-4BBF-FDFA-18B6-AC40C4A07BC5}"/>
                </a:ext>
              </a:extLst>
            </p:cNvPr>
            <p:cNvSpPr/>
            <p:nvPr/>
          </p:nvSpPr>
          <p:spPr>
            <a:xfrm>
              <a:off x="4599663" y="2522490"/>
              <a:ext cx="246374" cy="22003"/>
            </a:xfrm>
            <a:custGeom>
              <a:avLst/>
              <a:gdLst>
                <a:gd name="connsiteX0" fmla="*/ 246375 w 246374"/>
                <a:gd name="connsiteY0" fmla="*/ 0 h 22003"/>
                <a:gd name="connsiteX1" fmla="*/ 0 w 246374"/>
                <a:gd name="connsiteY1" fmla="*/ 7925 h 2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6374" h="22003">
                  <a:moveTo>
                    <a:pt x="246375" y="0"/>
                  </a:moveTo>
                  <a:cubicBezTo>
                    <a:pt x="246375" y="0"/>
                    <a:pt x="75559" y="43704"/>
                    <a:pt x="0" y="7925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0" name="Forme libre : forme 122">
              <a:extLst>
                <a:ext uri="{FF2B5EF4-FFF2-40B4-BE49-F238E27FC236}">
                  <a16:creationId xmlns:a16="http://schemas.microsoft.com/office/drawing/2014/main" id="{B2E5FFD5-64A3-AEB0-E797-DCC5AA09AC8A}"/>
                </a:ext>
              </a:extLst>
            </p:cNvPr>
            <p:cNvSpPr/>
            <p:nvPr/>
          </p:nvSpPr>
          <p:spPr>
            <a:xfrm>
              <a:off x="5092105" y="2587508"/>
              <a:ext cx="69403" cy="152195"/>
            </a:xfrm>
            <a:custGeom>
              <a:avLst/>
              <a:gdLst>
                <a:gd name="connsiteX0" fmla="*/ 69403 w 69403"/>
                <a:gd name="connsiteY0" fmla="*/ 76098 h 152195"/>
                <a:gd name="connsiteX1" fmla="*/ 34701 w 69403"/>
                <a:gd name="connsiteY1" fmla="*/ 152195 h 152195"/>
                <a:gd name="connsiteX2" fmla="*/ 0 w 69403"/>
                <a:gd name="connsiteY2" fmla="*/ 76098 h 152195"/>
                <a:gd name="connsiteX3" fmla="*/ 34701 w 69403"/>
                <a:gd name="connsiteY3" fmla="*/ 0 h 152195"/>
                <a:gd name="connsiteX4" fmla="*/ 69403 w 69403"/>
                <a:gd name="connsiteY4" fmla="*/ 76098 h 152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403" h="152195">
                  <a:moveTo>
                    <a:pt x="69403" y="76098"/>
                  </a:moveTo>
                  <a:cubicBezTo>
                    <a:pt x="69403" y="118125"/>
                    <a:pt x="53867" y="152195"/>
                    <a:pt x="34701" y="152195"/>
                  </a:cubicBezTo>
                  <a:cubicBezTo>
                    <a:pt x="15536" y="152195"/>
                    <a:pt x="0" y="118125"/>
                    <a:pt x="0" y="76098"/>
                  </a:cubicBezTo>
                  <a:cubicBezTo>
                    <a:pt x="0" y="34070"/>
                    <a:pt x="15536" y="0"/>
                    <a:pt x="34701" y="0"/>
                  </a:cubicBezTo>
                  <a:cubicBezTo>
                    <a:pt x="53867" y="0"/>
                    <a:pt x="69403" y="34070"/>
                    <a:pt x="69403" y="76098"/>
                  </a:cubicBezTo>
                  <a:close/>
                </a:path>
              </a:pathLst>
            </a:custGeom>
            <a:noFill/>
            <a:ln w="1690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1" name="Forme libre : forme 123">
              <a:extLst>
                <a:ext uri="{FF2B5EF4-FFF2-40B4-BE49-F238E27FC236}">
                  <a16:creationId xmlns:a16="http://schemas.microsoft.com/office/drawing/2014/main" id="{FCBA9128-D6E7-2D66-C2AC-3FEDD53CC3F0}"/>
                </a:ext>
              </a:extLst>
            </p:cNvPr>
            <p:cNvSpPr/>
            <p:nvPr/>
          </p:nvSpPr>
          <p:spPr>
            <a:xfrm>
              <a:off x="5245070" y="2861044"/>
              <a:ext cx="11292" cy="162429"/>
            </a:xfrm>
            <a:custGeom>
              <a:avLst/>
              <a:gdLst>
                <a:gd name="connsiteX0" fmla="*/ 0 w 11292"/>
                <a:gd name="connsiteY0" fmla="*/ 0 h 162429"/>
                <a:gd name="connsiteX1" fmla="*/ 9772 w 11292"/>
                <a:gd name="connsiteY1" fmla="*/ 162429 h 162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92" h="162429">
                  <a:moveTo>
                    <a:pt x="0" y="0"/>
                  </a:moveTo>
                  <a:cubicBezTo>
                    <a:pt x="0" y="0"/>
                    <a:pt x="16235" y="116955"/>
                    <a:pt x="9772" y="162429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2" name="Forme libre : forme 124">
              <a:extLst>
                <a:ext uri="{FF2B5EF4-FFF2-40B4-BE49-F238E27FC236}">
                  <a16:creationId xmlns:a16="http://schemas.microsoft.com/office/drawing/2014/main" id="{141CA7E1-CF68-A239-FCFF-698DA1CB612B}"/>
                </a:ext>
              </a:extLst>
            </p:cNvPr>
            <p:cNvSpPr/>
            <p:nvPr/>
          </p:nvSpPr>
          <p:spPr>
            <a:xfrm>
              <a:off x="4990019" y="2820956"/>
              <a:ext cx="11292" cy="162429"/>
            </a:xfrm>
            <a:custGeom>
              <a:avLst/>
              <a:gdLst>
                <a:gd name="connsiteX0" fmla="*/ 11292 w 11292"/>
                <a:gd name="connsiteY0" fmla="*/ 0 h 162429"/>
                <a:gd name="connsiteX1" fmla="*/ 1520 w 11292"/>
                <a:gd name="connsiteY1" fmla="*/ 162429 h 162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92" h="162429">
                  <a:moveTo>
                    <a:pt x="11292" y="0"/>
                  </a:moveTo>
                  <a:cubicBezTo>
                    <a:pt x="11292" y="0"/>
                    <a:pt x="-4943" y="116955"/>
                    <a:pt x="1520" y="162429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3" name="Forme libre : forme 125">
              <a:extLst>
                <a:ext uri="{FF2B5EF4-FFF2-40B4-BE49-F238E27FC236}">
                  <a16:creationId xmlns:a16="http://schemas.microsoft.com/office/drawing/2014/main" id="{35BF7AB7-03E9-CFA5-0BA1-13FCD562E4ED}"/>
                </a:ext>
              </a:extLst>
            </p:cNvPr>
            <p:cNvSpPr/>
            <p:nvPr/>
          </p:nvSpPr>
          <p:spPr>
            <a:xfrm>
              <a:off x="5434122" y="2530416"/>
              <a:ext cx="190744" cy="27251"/>
            </a:xfrm>
            <a:custGeom>
              <a:avLst/>
              <a:gdLst>
                <a:gd name="connsiteX0" fmla="*/ 0 w 190744"/>
                <a:gd name="connsiteY0" fmla="*/ 0 h 27251"/>
                <a:gd name="connsiteX1" fmla="*/ 190744 w 190744"/>
                <a:gd name="connsiteY1" fmla="*/ 7925 h 27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744" h="27251">
                  <a:moveTo>
                    <a:pt x="0" y="0"/>
                  </a:moveTo>
                  <a:cubicBezTo>
                    <a:pt x="0" y="0"/>
                    <a:pt x="123187" y="55631"/>
                    <a:pt x="190744" y="7925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04" name="Graphique 12">
            <a:extLst>
              <a:ext uri="{FF2B5EF4-FFF2-40B4-BE49-F238E27FC236}">
                <a16:creationId xmlns:a16="http://schemas.microsoft.com/office/drawing/2014/main" id="{C4E5C2A8-DF55-F21D-3C5F-DDD94C2DB826}"/>
              </a:ext>
            </a:extLst>
          </p:cNvPr>
          <p:cNvGrpSpPr/>
          <p:nvPr/>
        </p:nvGrpSpPr>
        <p:grpSpPr>
          <a:xfrm>
            <a:off x="4268531" y="3863011"/>
            <a:ext cx="1198695" cy="1490364"/>
            <a:chOff x="4734860" y="3596275"/>
            <a:chExt cx="754798" cy="938457"/>
          </a:xfrm>
        </p:grpSpPr>
        <p:sp>
          <p:nvSpPr>
            <p:cNvPr id="105" name="Forme libre : forme 127">
              <a:extLst>
                <a:ext uri="{FF2B5EF4-FFF2-40B4-BE49-F238E27FC236}">
                  <a16:creationId xmlns:a16="http://schemas.microsoft.com/office/drawing/2014/main" id="{56B62A5B-BD6D-EFD2-714D-5137587D4940}"/>
                </a:ext>
              </a:extLst>
            </p:cNvPr>
            <p:cNvSpPr/>
            <p:nvPr/>
          </p:nvSpPr>
          <p:spPr>
            <a:xfrm>
              <a:off x="4734860" y="3596275"/>
              <a:ext cx="754798" cy="806045"/>
            </a:xfrm>
            <a:custGeom>
              <a:avLst/>
              <a:gdLst>
                <a:gd name="connsiteX0" fmla="*/ 64242 w 754798"/>
                <a:gd name="connsiteY0" fmla="*/ 465560 h 806045"/>
                <a:gd name="connsiteX1" fmla="*/ 128875 w 754798"/>
                <a:gd name="connsiteY1" fmla="*/ 621679 h 806045"/>
                <a:gd name="connsiteX2" fmla="*/ 302230 w 754798"/>
                <a:gd name="connsiteY2" fmla="*/ 802575 h 806045"/>
                <a:gd name="connsiteX3" fmla="*/ 635321 w 754798"/>
                <a:gd name="connsiteY3" fmla="*/ 572743 h 806045"/>
                <a:gd name="connsiteX4" fmla="*/ 744428 w 754798"/>
                <a:gd name="connsiteY4" fmla="*/ 389616 h 806045"/>
                <a:gd name="connsiteX5" fmla="*/ 579306 w 754798"/>
                <a:gd name="connsiteY5" fmla="*/ 456019 h 806045"/>
                <a:gd name="connsiteX6" fmla="*/ 560993 w 754798"/>
                <a:gd name="connsiteY6" fmla="*/ 450632 h 806045"/>
                <a:gd name="connsiteX7" fmla="*/ 504516 w 754798"/>
                <a:gd name="connsiteY7" fmla="*/ 77915 h 806045"/>
                <a:gd name="connsiteX8" fmla="*/ 414722 w 754798"/>
                <a:gd name="connsiteY8" fmla="*/ 270891 h 806045"/>
                <a:gd name="connsiteX9" fmla="*/ 410260 w 754798"/>
                <a:gd name="connsiteY9" fmla="*/ 271276 h 806045"/>
                <a:gd name="connsiteX10" fmla="*/ 298691 w 754798"/>
                <a:gd name="connsiteY10" fmla="*/ 586 h 806045"/>
                <a:gd name="connsiteX11" fmla="*/ 284379 w 754798"/>
                <a:gd name="connsiteY11" fmla="*/ 303515 h 806045"/>
                <a:gd name="connsiteX12" fmla="*/ 280609 w 754798"/>
                <a:gd name="connsiteY12" fmla="*/ 303746 h 806045"/>
                <a:gd name="connsiteX13" fmla="*/ 121411 w 754798"/>
                <a:gd name="connsiteY13" fmla="*/ 113540 h 806045"/>
                <a:gd name="connsiteX14" fmla="*/ 187429 w 754798"/>
                <a:gd name="connsiteY14" fmla="*/ 411083 h 806045"/>
                <a:gd name="connsiteX15" fmla="*/ 182351 w 754798"/>
                <a:gd name="connsiteY15" fmla="*/ 411314 h 806045"/>
                <a:gd name="connsiteX16" fmla="*/ 11689 w 754798"/>
                <a:gd name="connsiteY16" fmla="*/ 275508 h 806045"/>
                <a:gd name="connsiteX17" fmla="*/ 64319 w 754798"/>
                <a:gd name="connsiteY17" fmla="*/ 465406 h 806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4798" h="806045">
                  <a:moveTo>
                    <a:pt x="64242" y="465560"/>
                  </a:moveTo>
                  <a:cubicBezTo>
                    <a:pt x="89864" y="530346"/>
                    <a:pt x="110178" y="568665"/>
                    <a:pt x="128875" y="621679"/>
                  </a:cubicBezTo>
                  <a:cubicBezTo>
                    <a:pt x="152112" y="687466"/>
                    <a:pt x="202357" y="782569"/>
                    <a:pt x="302230" y="802575"/>
                  </a:cubicBezTo>
                  <a:cubicBezTo>
                    <a:pt x="458042" y="833737"/>
                    <a:pt x="565225" y="646763"/>
                    <a:pt x="635321" y="572743"/>
                  </a:cubicBezTo>
                  <a:cubicBezTo>
                    <a:pt x="696338" y="508340"/>
                    <a:pt x="785285" y="438321"/>
                    <a:pt x="744428" y="389616"/>
                  </a:cubicBezTo>
                  <a:cubicBezTo>
                    <a:pt x="710342" y="348989"/>
                    <a:pt x="611776" y="432550"/>
                    <a:pt x="579306" y="456019"/>
                  </a:cubicBezTo>
                  <a:cubicBezTo>
                    <a:pt x="572919" y="460635"/>
                    <a:pt x="563917" y="457942"/>
                    <a:pt x="560993" y="450632"/>
                  </a:cubicBezTo>
                  <a:cubicBezTo>
                    <a:pt x="528215" y="369456"/>
                    <a:pt x="598003" y="82763"/>
                    <a:pt x="504516" y="77915"/>
                  </a:cubicBezTo>
                  <a:cubicBezTo>
                    <a:pt x="455272" y="75376"/>
                    <a:pt x="439267" y="179174"/>
                    <a:pt x="414722" y="270891"/>
                  </a:cubicBezTo>
                  <a:cubicBezTo>
                    <a:pt x="414030" y="273584"/>
                    <a:pt x="410721" y="274046"/>
                    <a:pt x="410260" y="271276"/>
                  </a:cubicBezTo>
                  <a:cubicBezTo>
                    <a:pt x="394024" y="184714"/>
                    <a:pt x="372326" y="-12110"/>
                    <a:pt x="298691" y="586"/>
                  </a:cubicBezTo>
                  <a:cubicBezTo>
                    <a:pt x="228902" y="12590"/>
                    <a:pt x="259449" y="219800"/>
                    <a:pt x="284379" y="303515"/>
                  </a:cubicBezTo>
                  <a:cubicBezTo>
                    <a:pt x="284840" y="305131"/>
                    <a:pt x="282071" y="307055"/>
                    <a:pt x="280609" y="303746"/>
                  </a:cubicBezTo>
                  <a:cubicBezTo>
                    <a:pt x="248523" y="231572"/>
                    <a:pt x="170425" y="81762"/>
                    <a:pt x="121411" y="113540"/>
                  </a:cubicBezTo>
                  <a:cubicBezTo>
                    <a:pt x="64703" y="150396"/>
                    <a:pt x="142340" y="323982"/>
                    <a:pt x="187429" y="411083"/>
                  </a:cubicBezTo>
                  <a:cubicBezTo>
                    <a:pt x="189507" y="415161"/>
                    <a:pt x="187506" y="417392"/>
                    <a:pt x="182351" y="411314"/>
                  </a:cubicBezTo>
                  <a:cubicBezTo>
                    <a:pt x="143109" y="365147"/>
                    <a:pt x="59164" y="242576"/>
                    <a:pt x="11689" y="275508"/>
                  </a:cubicBezTo>
                  <a:cubicBezTo>
                    <a:pt x="-25321" y="301130"/>
                    <a:pt x="34772" y="391001"/>
                    <a:pt x="64319" y="465406"/>
                  </a:cubicBezTo>
                  <a:close/>
                </a:path>
              </a:pathLst>
            </a:custGeom>
            <a:solidFill>
              <a:srgbClr val="F6B132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06" name="Graphique 12">
              <a:extLst>
                <a:ext uri="{FF2B5EF4-FFF2-40B4-BE49-F238E27FC236}">
                  <a16:creationId xmlns:a16="http://schemas.microsoft.com/office/drawing/2014/main" id="{83DA1B43-C818-4E15-B6DA-74CC0B66145C}"/>
                </a:ext>
              </a:extLst>
            </p:cNvPr>
            <p:cNvGrpSpPr/>
            <p:nvPr/>
          </p:nvGrpSpPr>
          <p:grpSpPr>
            <a:xfrm>
              <a:off x="4895821" y="4027675"/>
              <a:ext cx="399647" cy="184969"/>
              <a:chOff x="4895821" y="4027675"/>
              <a:chExt cx="399647" cy="184969"/>
            </a:xfrm>
            <a:noFill/>
          </p:grpSpPr>
          <p:sp>
            <p:nvSpPr>
              <p:cNvPr id="109" name="Forme libre : forme 129">
                <a:extLst>
                  <a:ext uri="{FF2B5EF4-FFF2-40B4-BE49-F238E27FC236}">
                    <a16:creationId xmlns:a16="http://schemas.microsoft.com/office/drawing/2014/main" id="{5C0ADD3A-DEF2-C841-4D82-3282D460D3F5}"/>
                  </a:ext>
                </a:extLst>
              </p:cNvPr>
              <p:cNvSpPr/>
              <p:nvPr/>
            </p:nvSpPr>
            <p:spPr>
              <a:xfrm>
                <a:off x="4944834" y="4027675"/>
                <a:ext cx="113415" cy="114412"/>
              </a:xfrm>
              <a:custGeom>
                <a:avLst/>
                <a:gdLst>
                  <a:gd name="connsiteX0" fmla="*/ 0 w 113415"/>
                  <a:gd name="connsiteY0" fmla="*/ 114412 h 114412"/>
                  <a:gd name="connsiteX1" fmla="*/ 1616 w 113415"/>
                  <a:gd name="connsiteY1" fmla="*/ 63398 h 114412"/>
                  <a:gd name="connsiteX2" fmla="*/ 19005 w 113415"/>
                  <a:gd name="connsiteY2" fmla="*/ 18155 h 114412"/>
                  <a:gd name="connsiteX3" fmla="*/ 97950 w 113415"/>
                  <a:gd name="connsiteY3" fmla="*/ 22002 h 114412"/>
                  <a:gd name="connsiteX4" fmla="*/ 113416 w 113415"/>
                  <a:gd name="connsiteY4" fmla="*/ 69169 h 114412"/>
                  <a:gd name="connsiteX5" fmla="*/ 113416 w 113415"/>
                  <a:gd name="connsiteY5" fmla="*/ 114412 h 114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415" h="114412">
                    <a:moveTo>
                      <a:pt x="0" y="114412"/>
                    </a:moveTo>
                    <a:lnTo>
                      <a:pt x="1616" y="63398"/>
                    </a:lnTo>
                    <a:cubicBezTo>
                      <a:pt x="2155" y="46778"/>
                      <a:pt x="7771" y="30389"/>
                      <a:pt x="19005" y="18155"/>
                    </a:cubicBezTo>
                    <a:cubicBezTo>
                      <a:pt x="42396" y="-7467"/>
                      <a:pt x="75713" y="-5775"/>
                      <a:pt x="97950" y="22002"/>
                    </a:cubicBezTo>
                    <a:cubicBezTo>
                      <a:pt x="108568" y="35314"/>
                      <a:pt x="113416" y="52241"/>
                      <a:pt x="113416" y="69169"/>
                    </a:cubicBezTo>
                    <a:lnTo>
                      <a:pt x="113416" y="114412"/>
                    </a:ln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10" name="Forme libre : forme 130">
                <a:extLst>
                  <a:ext uri="{FF2B5EF4-FFF2-40B4-BE49-F238E27FC236}">
                    <a16:creationId xmlns:a16="http://schemas.microsoft.com/office/drawing/2014/main" id="{F65BB41D-B9D9-C9C5-13A0-9B9F7BC5D3B2}"/>
                  </a:ext>
                </a:extLst>
              </p:cNvPr>
              <p:cNvSpPr/>
              <p:nvPr/>
            </p:nvSpPr>
            <p:spPr>
              <a:xfrm>
                <a:off x="5123960" y="4034389"/>
                <a:ext cx="113415" cy="114468"/>
              </a:xfrm>
              <a:custGeom>
                <a:avLst/>
                <a:gdLst>
                  <a:gd name="connsiteX0" fmla="*/ 0 w 113415"/>
                  <a:gd name="connsiteY0" fmla="*/ 114392 h 114468"/>
                  <a:gd name="connsiteX1" fmla="*/ 1616 w 113415"/>
                  <a:gd name="connsiteY1" fmla="*/ 63378 h 114468"/>
                  <a:gd name="connsiteX2" fmla="*/ 19005 w 113415"/>
                  <a:gd name="connsiteY2" fmla="*/ 18135 h 114468"/>
                  <a:gd name="connsiteX3" fmla="*/ 102105 w 113415"/>
                  <a:gd name="connsiteY3" fmla="*/ 27830 h 114468"/>
                  <a:gd name="connsiteX4" fmla="*/ 113416 w 113415"/>
                  <a:gd name="connsiteY4" fmla="*/ 67148 h 114468"/>
                  <a:gd name="connsiteX5" fmla="*/ 113416 w 113415"/>
                  <a:gd name="connsiteY5" fmla="*/ 114469 h 114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415" h="114468">
                    <a:moveTo>
                      <a:pt x="0" y="114392"/>
                    </a:moveTo>
                    <a:lnTo>
                      <a:pt x="1616" y="63378"/>
                    </a:lnTo>
                    <a:cubicBezTo>
                      <a:pt x="2154" y="46758"/>
                      <a:pt x="7771" y="30369"/>
                      <a:pt x="19005" y="18135"/>
                    </a:cubicBezTo>
                    <a:cubicBezTo>
                      <a:pt x="43935" y="-9103"/>
                      <a:pt x="80099" y="-5487"/>
                      <a:pt x="102105" y="27830"/>
                    </a:cubicBezTo>
                    <a:cubicBezTo>
                      <a:pt x="109799" y="39448"/>
                      <a:pt x="113416" y="53221"/>
                      <a:pt x="113416" y="67148"/>
                    </a:cubicBezTo>
                    <a:lnTo>
                      <a:pt x="113416" y="114469"/>
                    </a:ln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11" name="Forme libre : forme 131">
                <a:extLst>
                  <a:ext uri="{FF2B5EF4-FFF2-40B4-BE49-F238E27FC236}">
                    <a16:creationId xmlns:a16="http://schemas.microsoft.com/office/drawing/2014/main" id="{5C6EC7FA-5593-C964-331D-F53C6CEBE3BD}"/>
                  </a:ext>
                </a:extLst>
              </p:cNvPr>
              <p:cNvSpPr/>
              <p:nvPr/>
            </p:nvSpPr>
            <p:spPr>
              <a:xfrm>
                <a:off x="4895821" y="4212645"/>
                <a:ext cx="399647" cy="7694"/>
              </a:xfrm>
              <a:custGeom>
                <a:avLst/>
                <a:gdLst>
                  <a:gd name="connsiteX0" fmla="*/ 0 w 399647"/>
                  <a:gd name="connsiteY0" fmla="*/ 0 h 7694"/>
                  <a:gd name="connsiteX1" fmla="*/ 399648 w 399647"/>
                  <a:gd name="connsiteY1" fmla="*/ 0 h 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9647" h="7694">
                    <a:moveTo>
                      <a:pt x="0" y="0"/>
                    </a:moveTo>
                    <a:lnTo>
                      <a:pt x="399648" y="0"/>
                    </a:lnTo>
                  </a:path>
                </a:pathLst>
              </a:custGeom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sp>
          <p:nvSpPr>
            <p:cNvPr id="107" name="Forme libre : forme 132">
              <a:extLst>
                <a:ext uri="{FF2B5EF4-FFF2-40B4-BE49-F238E27FC236}">
                  <a16:creationId xmlns:a16="http://schemas.microsoft.com/office/drawing/2014/main" id="{4E6C30FA-4116-B157-C254-FAFE17E22681}"/>
                </a:ext>
              </a:extLst>
            </p:cNvPr>
            <p:cNvSpPr/>
            <p:nvPr/>
          </p:nvSpPr>
          <p:spPr>
            <a:xfrm>
              <a:off x="5160739" y="4345142"/>
              <a:ext cx="69434" cy="189590"/>
            </a:xfrm>
            <a:custGeom>
              <a:avLst/>
              <a:gdLst>
                <a:gd name="connsiteX0" fmla="*/ 0 w 69434"/>
                <a:gd name="connsiteY0" fmla="*/ 0 h 189590"/>
                <a:gd name="connsiteX1" fmla="*/ 12080 w 69434"/>
                <a:gd name="connsiteY1" fmla="*/ 189590 h 18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434" h="189590">
                  <a:moveTo>
                    <a:pt x="0" y="0"/>
                  </a:moveTo>
                  <a:cubicBezTo>
                    <a:pt x="97642" y="54630"/>
                    <a:pt x="83484" y="109876"/>
                    <a:pt x="12080" y="189590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8" name="Forme libre : forme 133">
              <a:extLst>
                <a:ext uri="{FF2B5EF4-FFF2-40B4-BE49-F238E27FC236}">
                  <a16:creationId xmlns:a16="http://schemas.microsoft.com/office/drawing/2014/main" id="{B4DA08F5-BDBA-1F71-7842-BF8F49C553D9}"/>
                </a:ext>
              </a:extLst>
            </p:cNvPr>
            <p:cNvSpPr/>
            <p:nvPr/>
          </p:nvSpPr>
          <p:spPr>
            <a:xfrm>
              <a:off x="4945423" y="4351067"/>
              <a:ext cx="28111" cy="153888"/>
            </a:xfrm>
            <a:custGeom>
              <a:avLst/>
              <a:gdLst>
                <a:gd name="connsiteX0" fmla="*/ 28111 w 28111"/>
                <a:gd name="connsiteY0" fmla="*/ 0 h 153888"/>
                <a:gd name="connsiteX1" fmla="*/ 18878 w 28111"/>
                <a:gd name="connsiteY1" fmla="*/ 153888 h 15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111" h="153888">
                  <a:moveTo>
                    <a:pt x="28111" y="0"/>
                  </a:moveTo>
                  <a:cubicBezTo>
                    <a:pt x="28111" y="0"/>
                    <a:pt x="-28442" y="76944"/>
                    <a:pt x="18878" y="153888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12" name="Graphique 12">
            <a:extLst>
              <a:ext uri="{FF2B5EF4-FFF2-40B4-BE49-F238E27FC236}">
                <a16:creationId xmlns:a16="http://schemas.microsoft.com/office/drawing/2014/main" id="{D121C51F-30E3-99B2-3C2F-4495B0841542}"/>
              </a:ext>
            </a:extLst>
          </p:cNvPr>
          <p:cNvGrpSpPr/>
          <p:nvPr/>
        </p:nvGrpSpPr>
        <p:grpSpPr>
          <a:xfrm>
            <a:off x="4035087" y="2053404"/>
            <a:ext cx="1342904" cy="1259227"/>
            <a:chOff x="3397653" y="2230593"/>
            <a:chExt cx="845604" cy="792914"/>
          </a:xfrm>
        </p:grpSpPr>
        <p:sp>
          <p:nvSpPr>
            <p:cNvPr id="113" name="Forme libre : forme 135">
              <a:extLst>
                <a:ext uri="{FF2B5EF4-FFF2-40B4-BE49-F238E27FC236}">
                  <a16:creationId xmlns:a16="http://schemas.microsoft.com/office/drawing/2014/main" id="{0DD6DA9E-31B8-F350-4F9E-89F7A93D0B51}"/>
                </a:ext>
              </a:extLst>
            </p:cNvPr>
            <p:cNvSpPr/>
            <p:nvPr/>
          </p:nvSpPr>
          <p:spPr>
            <a:xfrm>
              <a:off x="3397653" y="2230593"/>
              <a:ext cx="845604" cy="792914"/>
            </a:xfrm>
            <a:custGeom>
              <a:avLst/>
              <a:gdLst>
                <a:gd name="connsiteX0" fmla="*/ 396020 w 845604"/>
                <a:gd name="connsiteY0" fmla="*/ 167479 h 792914"/>
                <a:gd name="connsiteX1" fmla="*/ 178807 w 845604"/>
                <a:gd name="connsiteY1" fmla="*/ 50216 h 792914"/>
                <a:gd name="connsiteX2" fmla="*/ 204891 w 845604"/>
                <a:gd name="connsiteY2" fmla="*/ 308671 h 792914"/>
                <a:gd name="connsiteX3" fmla="*/ 758 w 845604"/>
                <a:gd name="connsiteY3" fmla="*/ 436783 h 792914"/>
                <a:gd name="connsiteX4" fmla="*/ 230975 w 845604"/>
                <a:gd name="connsiteY4" fmla="*/ 538888 h 792914"/>
                <a:gd name="connsiteX5" fmla="*/ 222280 w 845604"/>
                <a:gd name="connsiteY5" fmla="*/ 766951 h 792914"/>
                <a:gd name="connsiteX6" fmla="*/ 383017 w 845604"/>
                <a:gd name="connsiteY6" fmla="*/ 773491 h 792914"/>
                <a:gd name="connsiteX7" fmla="*/ 441648 w 845604"/>
                <a:gd name="connsiteY7" fmla="*/ 632298 h 792914"/>
                <a:gd name="connsiteX8" fmla="*/ 689254 w 845604"/>
                <a:gd name="connsiteY8" fmla="*/ 725709 h 792914"/>
                <a:gd name="connsiteX9" fmla="*/ 621928 w 845604"/>
                <a:gd name="connsiteY9" fmla="*/ 491183 h 792914"/>
                <a:gd name="connsiteX10" fmla="*/ 845605 w 845604"/>
                <a:gd name="connsiteY10" fmla="*/ 363071 h 792914"/>
                <a:gd name="connsiteX11" fmla="*/ 619697 w 845604"/>
                <a:gd name="connsiteY11" fmla="*/ 258812 h 792914"/>
                <a:gd name="connsiteX12" fmla="*/ 637086 w 845604"/>
                <a:gd name="connsiteY12" fmla="*/ 45984 h 792914"/>
                <a:gd name="connsiteX13" fmla="*/ 396020 w 845604"/>
                <a:gd name="connsiteY13" fmla="*/ 167633 h 79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5604" h="792914">
                  <a:moveTo>
                    <a:pt x="396020" y="167479"/>
                  </a:moveTo>
                  <a:cubicBezTo>
                    <a:pt x="396020" y="167479"/>
                    <a:pt x="326540" y="-32345"/>
                    <a:pt x="178807" y="50216"/>
                  </a:cubicBezTo>
                  <a:cubicBezTo>
                    <a:pt x="31151" y="132777"/>
                    <a:pt x="204891" y="308671"/>
                    <a:pt x="204891" y="308671"/>
                  </a:cubicBezTo>
                  <a:cubicBezTo>
                    <a:pt x="204891" y="308671"/>
                    <a:pt x="-14476" y="273893"/>
                    <a:pt x="758" y="436783"/>
                  </a:cubicBezTo>
                  <a:cubicBezTo>
                    <a:pt x="15993" y="599674"/>
                    <a:pt x="230975" y="538888"/>
                    <a:pt x="230975" y="538888"/>
                  </a:cubicBezTo>
                  <a:cubicBezTo>
                    <a:pt x="230975" y="538888"/>
                    <a:pt x="120176" y="712628"/>
                    <a:pt x="222280" y="766951"/>
                  </a:cubicBezTo>
                  <a:cubicBezTo>
                    <a:pt x="324385" y="821273"/>
                    <a:pt x="383017" y="773491"/>
                    <a:pt x="383017" y="773491"/>
                  </a:cubicBezTo>
                  <a:cubicBezTo>
                    <a:pt x="383017" y="773491"/>
                    <a:pt x="448189" y="721400"/>
                    <a:pt x="441648" y="632298"/>
                  </a:cubicBezTo>
                  <a:cubicBezTo>
                    <a:pt x="441648" y="632298"/>
                    <a:pt x="519746" y="874365"/>
                    <a:pt x="689254" y="725709"/>
                  </a:cubicBezTo>
                  <a:cubicBezTo>
                    <a:pt x="813057" y="617140"/>
                    <a:pt x="621928" y="491183"/>
                    <a:pt x="621928" y="491183"/>
                  </a:cubicBezTo>
                  <a:cubicBezTo>
                    <a:pt x="621928" y="491183"/>
                    <a:pt x="845605" y="538965"/>
                    <a:pt x="845605" y="363071"/>
                  </a:cubicBezTo>
                  <a:cubicBezTo>
                    <a:pt x="845605" y="187177"/>
                    <a:pt x="619697" y="258812"/>
                    <a:pt x="619697" y="258812"/>
                  </a:cubicBezTo>
                  <a:cubicBezTo>
                    <a:pt x="619697" y="258812"/>
                    <a:pt x="729265" y="129776"/>
                    <a:pt x="637086" y="45984"/>
                  </a:cubicBezTo>
                  <a:cubicBezTo>
                    <a:pt x="469887" y="-106057"/>
                    <a:pt x="396020" y="167633"/>
                    <a:pt x="396020" y="167633"/>
                  </a:cubicBezTo>
                  <a:close/>
                </a:path>
              </a:pathLst>
            </a:custGeom>
            <a:solidFill>
              <a:srgbClr val="E84B65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4" name="Forme libre : forme 136">
              <a:extLst>
                <a:ext uri="{FF2B5EF4-FFF2-40B4-BE49-F238E27FC236}">
                  <a16:creationId xmlns:a16="http://schemas.microsoft.com/office/drawing/2014/main" id="{92C6D9D8-BF30-14BC-5634-C8DBCCA4B615}"/>
                </a:ext>
              </a:extLst>
            </p:cNvPr>
            <p:cNvSpPr/>
            <p:nvPr/>
          </p:nvSpPr>
          <p:spPr>
            <a:xfrm>
              <a:off x="3682181" y="2508943"/>
              <a:ext cx="112415" cy="113497"/>
            </a:xfrm>
            <a:custGeom>
              <a:avLst/>
              <a:gdLst>
                <a:gd name="connsiteX0" fmla="*/ 0 w 112415"/>
                <a:gd name="connsiteY0" fmla="*/ 113420 h 113497"/>
                <a:gd name="connsiteX1" fmla="*/ 1616 w 112415"/>
                <a:gd name="connsiteY1" fmla="*/ 62868 h 113497"/>
                <a:gd name="connsiteX2" fmla="*/ 18851 w 112415"/>
                <a:gd name="connsiteY2" fmla="*/ 18010 h 113497"/>
                <a:gd name="connsiteX3" fmla="*/ 97027 w 112415"/>
                <a:gd name="connsiteY3" fmla="*/ 21857 h 113497"/>
                <a:gd name="connsiteX4" fmla="*/ 112415 w 112415"/>
                <a:gd name="connsiteY4" fmla="*/ 68639 h 113497"/>
                <a:gd name="connsiteX5" fmla="*/ 112415 w 112415"/>
                <a:gd name="connsiteY5" fmla="*/ 113497 h 11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415" h="113497">
                  <a:moveTo>
                    <a:pt x="0" y="113420"/>
                  </a:moveTo>
                  <a:lnTo>
                    <a:pt x="1616" y="62868"/>
                  </a:lnTo>
                  <a:cubicBezTo>
                    <a:pt x="2154" y="46402"/>
                    <a:pt x="7694" y="30167"/>
                    <a:pt x="18851" y="18010"/>
                  </a:cubicBezTo>
                  <a:cubicBezTo>
                    <a:pt x="42088" y="-7382"/>
                    <a:pt x="75021" y="-5766"/>
                    <a:pt x="97027" y="21857"/>
                  </a:cubicBezTo>
                  <a:cubicBezTo>
                    <a:pt x="107491" y="35014"/>
                    <a:pt x="112415" y="51788"/>
                    <a:pt x="112415" y="68639"/>
                  </a:cubicBezTo>
                  <a:lnTo>
                    <a:pt x="112415" y="113497"/>
                  </a:lnTo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5" name="Forme libre : forme 137">
              <a:extLst>
                <a:ext uri="{FF2B5EF4-FFF2-40B4-BE49-F238E27FC236}">
                  <a16:creationId xmlns:a16="http://schemas.microsoft.com/office/drawing/2014/main" id="{B3216BD8-3EA3-A453-C847-3B885AB0B0AB}"/>
                </a:ext>
              </a:extLst>
            </p:cNvPr>
            <p:cNvSpPr/>
            <p:nvPr/>
          </p:nvSpPr>
          <p:spPr>
            <a:xfrm>
              <a:off x="3751277" y="2708118"/>
              <a:ext cx="161043" cy="53899"/>
            </a:xfrm>
            <a:custGeom>
              <a:avLst/>
              <a:gdLst>
                <a:gd name="connsiteX0" fmla="*/ 161044 w 161043"/>
                <a:gd name="connsiteY0" fmla="*/ 50590 h 53899"/>
                <a:gd name="connsiteX1" fmla="*/ 158967 w 161043"/>
                <a:gd name="connsiteY1" fmla="*/ 47743 h 53899"/>
                <a:gd name="connsiteX2" fmla="*/ 615 w 161043"/>
                <a:gd name="connsiteY2" fmla="*/ 52976 h 53899"/>
                <a:gd name="connsiteX3" fmla="*/ 0 w 161043"/>
                <a:gd name="connsiteY3" fmla="*/ 53899 h 53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043" h="53899">
                  <a:moveTo>
                    <a:pt x="161044" y="50590"/>
                  </a:moveTo>
                  <a:lnTo>
                    <a:pt x="158967" y="47743"/>
                  </a:lnTo>
                  <a:cubicBezTo>
                    <a:pt x="111261" y="-17813"/>
                    <a:pt x="47167" y="-15658"/>
                    <a:pt x="615" y="52976"/>
                  </a:cubicBezTo>
                  <a:lnTo>
                    <a:pt x="0" y="53899"/>
                  </a:lnTo>
                </a:path>
              </a:pathLst>
            </a:custGeom>
            <a:noFill/>
            <a:ln w="15983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6" name="Forme libre : forme 138">
              <a:extLst>
                <a:ext uri="{FF2B5EF4-FFF2-40B4-BE49-F238E27FC236}">
                  <a16:creationId xmlns:a16="http://schemas.microsoft.com/office/drawing/2014/main" id="{762A5333-6164-5DE9-8AE1-70AA111B497A}"/>
                </a:ext>
              </a:extLst>
            </p:cNvPr>
            <p:cNvSpPr/>
            <p:nvPr/>
          </p:nvSpPr>
          <p:spPr>
            <a:xfrm>
              <a:off x="3859691" y="2515523"/>
              <a:ext cx="112338" cy="113381"/>
            </a:xfrm>
            <a:custGeom>
              <a:avLst/>
              <a:gdLst>
                <a:gd name="connsiteX0" fmla="*/ 0 w 112338"/>
                <a:gd name="connsiteY0" fmla="*/ 113381 h 113381"/>
                <a:gd name="connsiteX1" fmla="*/ 1616 w 112338"/>
                <a:gd name="connsiteY1" fmla="*/ 62829 h 113381"/>
                <a:gd name="connsiteX2" fmla="*/ 18851 w 112338"/>
                <a:gd name="connsiteY2" fmla="*/ 17971 h 113381"/>
                <a:gd name="connsiteX3" fmla="*/ 101181 w 112338"/>
                <a:gd name="connsiteY3" fmla="*/ 27589 h 113381"/>
                <a:gd name="connsiteX4" fmla="*/ 112338 w 112338"/>
                <a:gd name="connsiteY4" fmla="*/ 66522 h 113381"/>
                <a:gd name="connsiteX5" fmla="*/ 112338 w 112338"/>
                <a:gd name="connsiteY5" fmla="*/ 113381 h 11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338" h="113381">
                  <a:moveTo>
                    <a:pt x="0" y="113381"/>
                  </a:moveTo>
                  <a:lnTo>
                    <a:pt x="1616" y="62829"/>
                  </a:lnTo>
                  <a:cubicBezTo>
                    <a:pt x="2154" y="46363"/>
                    <a:pt x="7694" y="30128"/>
                    <a:pt x="18851" y="17971"/>
                  </a:cubicBezTo>
                  <a:cubicBezTo>
                    <a:pt x="43550" y="-9037"/>
                    <a:pt x="79406" y="-5420"/>
                    <a:pt x="101181" y="27589"/>
                  </a:cubicBezTo>
                  <a:cubicBezTo>
                    <a:pt x="108799" y="39053"/>
                    <a:pt x="112338" y="52749"/>
                    <a:pt x="112338" y="66522"/>
                  </a:cubicBezTo>
                  <a:lnTo>
                    <a:pt x="112338" y="113381"/>
                  </a:lnTo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7" name="Forme libre : forme 139">
              <a:extLst>
                <a:ext uri="{FF2B5EF4-FFF2-40B4-BE49-F238E27FC236}">
                  <a16:creationId xmlns:a16="http://schemas.microsoft.com/office/drawing/2014/main" id="{A1029118-DAE9-7383-6B1F-0183FE011A5D}"/>
                </a:ext>
              </a:extLst>
            </p:cNvPr>
            <p:cNvSpPr/>
            <p:nvPr/>
          </p:nvSpPr>
          <p:spPr>
            <a:xfrm>
              <a:off x="3957089" y="2623672"/>
              <a:ext cx="23454" cy="59790"/>
            </a:xfrm>
            <a:custGeom>
              <a:avLst/>
              <a:gdLst>
                <a:gd name="connsiteX0" fmla="*/ 12941 w 23454"/>
                <a:gd name="connsiteY0" fmla="*/ 0 h 59790"/>
                <a:gd name="connsiteX1" fmla="*/ 11325 w 23454"/>
                <a:gd name="connsiteY1" fmla="*/ 59324 h 59790"/>
                <a:gd name="connsiteX2" fmla="*/ 12941 w 23454"/>
                <a:gd name="connsiteY2" fmla="*/ 0 h 59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54" h="59790">
                  <a:moveTo>
                    <a:pt x="12941" y="0"/>
                  </a:moveTo>
                  <a:cubicBezTo>
                    <a:pt x="12941" y="0"/>
                    <a:pt x="-15067" y="52707"/>
                    <a:pt x="11325" y="59324"/>
                  </a:cubicBezTo>
                  <a:cubicBezTo>
                    <a:pt x="37640" y="65941"/>
                    <a:pt x="12941" y="0"/>
                    <a:pt x="12941" y="0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18" name="Graphique 12">
            <a:extLst>
              <a:ext uri="{FF2B5EF4-FFF2-40B4-BE49-F238E27FC236}">
                <a16:creationId xmlns:a16="http://schemas.microsoft.com/office/drawing/2014/main" id="{8C1DEE05-E0E6-D9E1-D548-C1CBA246251E}"/>
              </a:ext>
            </a:extLst>
          </p:cNvPr>
          <p:cNvGrpSpPr/>
          <p:nvPr/>
        </p:nvGrpSpPr>
        <p:grpSpPr>
          <a:xfrm>
            <a:off x="2621793" y="8318242"/>
            <a:ext cx="1810195" cy="1539413"/>
            <a:chOff x="2208779" y="5149901"/>
            <a:chExt cx="1139849" cy="969342"/>
          </a:xfrm>
        </p:grpSpPr>
        <p:sp>
          <p:nvSpPr>
            <p:cNvPr id="119" name="Forme libre : forme 141">
              <a:extLst>
                <a:ext uri="{FF2B5EF4-FFF2-40B4-BE49-F238E27FC236}">
                  <a16:creationId xmlns:a16="http://schemas.microsoft.com/office/drawing/2014/main" id="{3D6CA262-FD79-E2F2-F02A-88FAF81E42C2}"/>
                </a:ext>
              </a:extLst>
            </p:cNvPr>
            <p:cNvSpPr/>
            <p:nvPr/>
          </p:nvSpPr>
          <p:spPr>
            <a:xfrm>
              <a:off x="2349663" y="5149901"/>
              <a:ext cx="866852" cy="657410"/>
            </a:xfrm>
            <a:custGeom>
              <a:avLst/>
              <a:gdLst>
                <a:gd name="connsiteX0" fmla="*/ 0 w 866852"/>
                <a:gd name="connsiteY0" fmla="*/ 287156 h 657410"/>
                <a:gd name="connsiteX1" fmla="*/ 390107 w 866852"/>
                <a:gd name="connsiteY1" fmla="*/ 657411 h 657410"/>
                <a:gd name="connsiteX2" fmla="*/ 798603 w 866852"/>
                <a:gd name="connsiteY2" fmla="*/ 466512 h 657410"/>
                <a:gd name="connsiteX3" fmla="*/ 866852 w 866852"/>
                <a:gd name="connsiteY3" fmla="*/ 306930 h 657410"/>
                <a:gd name="connsiteX4" fmla="*/ 309392 w 866852"/>
                <a:gd name="connsiteY4" fmla="*/ 0 h 657410"/>
                <a:gd name="connsiteX5" fmla="*/ 0 w 866852"/>
                <a:gd name="connsiteY5" fmla="*/ 287232 h 65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852" h="657410">
                  <a:moveTo>
                    <a:pt x="0" y="287156"/>
                  </a:moveTo>
                  <a:cubicBezTo>
                    <a:pt x="0" y="449046"/>
                    <a:pt x="135729" y="657411"/>
                    <a:pt x="390107" y="657411"/>
                  </a:cubicBezTo>
                  <a:cubicBezTo>
                    <a:pt x="545765" y="657411"/>
                    <a:pt x="699037" y="586083"/>
                    <a:pt x="798603" y="466512"/>
                  </a:cubicBezTo>
                  <a:cubicBezTo>
                    <a:pt x="836383" y="421115"/>
                    <a:pt x="866852" y="366023"/>
                    <a:pt x="866852" y="306930"/>
                  </a:cubicBezTo>
                  <a:cubicBezTo>
                    <a:pt x="866852" y="121802"/>
                    <a:pt x="540071" y="0"/>
                    <a:pt x="309392" y="0"/>
                  </a:cubicBezTo>
                  <a:cubicBezTo>
                    <a:pt x="113416" y="0"/>
                    <a:pt x="0" y="114570"/>
                    <a:pt x="0" y="287232"/>
                  </a:cubicBezTo>
                  <a:close/>
                </a:path>
              </a:pathLst>
            </a:custGeom>
            <a:solidFill>
              <a:srgbClr val="482683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0" name="Forme libre : forme 142">
              <a:extLst>
                <a:ext uri="{FF2B5EF4-FFF2-40B4-BE49-F238E27FC236}">
                  <a16:creationId xmlns:a16="http://schemas.microsoft.com/office/drawing/2014/main" id="{9B1E65DD-D549-C381-5182-80A561E2EFFD}"/>
                </a:ext>
              </a:extLst>
            </p:cNvPr>
            <p:cNvSpPr/>
            <p:nvPr/>
          </p:nvSpPr>
          <p:spPr>
            <a:xfrm>
              <a:off x="2208779" y="5289477"/>
              <a:ext cx="152964" cy="194887"/>
            </a:xfrm>
            <a:custGeom>
              <a:avLst/>
              <a:gdLst>
                <a:gd name="connsiteX0" fmla="*/ 0 w 152964"/>
                <a:gd name="connsiteY0" fmla="*/ 0 h 194887"/>
                <a:gd name="connsiteX1" fmla="*/ 152965 w 152964"/>
                <a:gd name="connsiteY1" fmla="*/ 191206 h 1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964" h="194887">
                  <a:moveTo>
                    <a:pt x="0" y="0"/>
                  </a:moveTo>
                  <a:cubicBezTo>
                    <a:pt x="0" y="0"/>
                    <a:pt x="38241" y="226216"/>
                    <a:pt x="152965" y="191206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1" name="Forme libre : forme 143">
              <a:extLst>
                <a:ext uri="{FF2B5EF4-FFF2-40B4-BE49-F238E27FC236}">
                  <a16:creationId xmlns:a16="http://schemas.microsoft.com/office/drawing/2014/main" id="{1F89ADEE-B152-5EFB-7D50-4CE6B59A64FB}"/>
                </a:ext>
              </a:extLst>
            </p:cNvPr>
            <p:cNvSpPr/>
            <p:nvPr/>
          </p:nvSpPr>
          <p:spPr>
            <a:xfrm>
              <a:off x="3195664" y="5283784"/>
              <a:ext cx="152964" cy="194887"/>
            </a:xfrm>
            <a:custGeom>
              <a:avLst/>
              <a:gdLst>
                <a:gd name="connsiteX0" fmla="*/ 152965 w 152964"/>
                <a:gd name="connsiteY0" fmla="*/ 0 h 194887"/>
                <a:gd name="connsiteX1" fmla="*/ 0 w 152964"/>
                <a:gd name="connsiteY1" fmla="*/ 191206 h 1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964" h="194887">
                  <a:moveTo>
                    <a:pt x="152965" y="0"/>
                  </a:moveTo>
                  <a:cubicBezTo>
                    <a:pt x="152965" y="0"/>
                    <a:pt x="114724" y="226216"/>
                    <a:pt x="0" y="191206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2" name="Forme libre : forme 144">
              <a:extLst>
                <a:ext uri="{FF2B5EF4-FFF2-40B4-BE49-F238E27FC236}">
                  <a16:creationId xmlns:a16="http://schemas.microsoft.com/office/drawing/2014/main" id="{93A8B15C-73AB-B7BD-D046-4CA5FACDF503}"/>
                </a:ext>
              </a:extLst>
            </p:cNvPr>
            <p:cNvSpPr/>
            <p:nvPr/>
          </p:nvSpPr>
          <p:spPr>
            <a:xfrm>
              <a:off x="2879885" y="5757298"/>
              <a:ext cx="248375" cy="361945"/>
            </a:xfrm>
            <a:custGeom>
              <a:avLst/>
              <a:gdLst>
                <a:gd name="connsiteX0" fmla="*/ 0 w 248375"/>
                <a:gd name="connsiteY0" fmla="*/ 0 h 361945"/>
                <a:gd name="connsiteX1" fmla="*/ 248376 w 248375"/>
                <a:gd name="connsiteY1" fmla="*/ 361945 h 36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8375" h="361945">
                  <a:moveTo>
                    <a:pt x="0" y="0"/>
                  </a:moveTo>
                  <a:cubicBezTo>
                    <a:pt x="0" y="0"/>
                    <a:pt x="169585" y="109030"/>
                    <a:pt x="248376" y="361945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3" name="Forme libre : forme 145">
              <a:extLst>
                <a:ext uri="{FF2B5EF4-FFF2-40B4-BE49-F238E27FC236}">
                  <a16:creationId xmlns:a16="http://schemas.microsoft.com/office/drawing/2014/main" id="{97049D1A-957D-9BA7-EEC7-43D04C5A32BE}"/>
                </a:ext>
              </a:extLst>
            </p:cNvPr>
            <p:cNvSpPr/>
            <p:nvPr/>
          </p:nvSpPr>
          <p:spPr>
            <a:xfrm>
              <a:off x="2471389" y="5778611"/>
              <a:ext cx="115747" cy="340631"/>
            </a:xfrm>
            <a:custGeom>
              <a:avLst/>
              <a:gdLst>
                <a:gd name="connsiteX0" fmla="*/ 114955 w 115747"/>
                <a:gd name="connsiteY0" fmla="*/ 0 h 340631"/>
                <a:gd name="connsiteX1" fmla="*/ 0 w 115747"/>
                <a:gd name="connsiteY1" fmla="*/ 340632 h 34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5747" h="340631">
                  <a:moveTo>
                    <a:pt x="114955" y="0"/>
                  </a:moveTo>
                  <a:cubicBezTo>
                    <a:pt x="114955" y="0"/>
                    <a:pt x="132729" y="163506"/>
                    <a:pt x="0" y="340632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4" name="Forme libre : forme 146">
              <a:extLst>
                <a:ext uri="{FF2B5EF4-FFF2-40B4-BE49-F238E27FC236}">
                  <a16:creationId xmlns:a16="http://schemas.microsoft.com/office/drawing/2014/main" id="{076C2A9B-A1E6-F085-676E-40AB474640F6}"/>
                </a:ext>
              </a:extLst>
            </p:cNvPr>
            <p:cNvSpPr/>
            <p:nvPr/>
          </p:nvSpPr>
          <p:spPr>
            <a:xfrm>
              <a:off x="2613812" y="5568092"/>
              <a:ext cx="254839" cy="67604"/>
            </a:xfrm>
            <a:custGeom>
              <a:avLst/>
              <a:gdLst>
                <a:gd name="connsiteX0" fmla="*/ 0 w 254839"/>
                <a:gd name="connsiteY0" fmla="*/ 4155 h 67604"/>
                <a:gd name="connsiteX1" fmla="*/ 3232 w 254839"/>
                <a:gd name="connsiteY1" fmla="*/ 7694 h 67604"/>
                <a:gd name="connsiteX2" fmla="*/ 253916 w 254839"/>
                <a:gd name="connsiteY2" fmla="*/ 1154 h 67604"/>
                <a:gd name="connsiteX3" fmla="*/ 254839 w 254839"/>
                <a:gd name="connsiteY3" fmla="*/ 0 h 6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39" h="67604">
                  <a:moveTo>
                    <a:pt x="0" y="4155"/>
                  </a:moveTo>
                  <a:lnTo>
                    <a:pt x="3232" y="7694"/>
                  </a:lnTo>
                  <a:cubicBezTo>
                    <a:pt x="78791" y="89948"/>
                    <a:pt x="180280" y="87255"/>
                    <a:pt x="253916" y="1154"/>
                  </a:cubicBezTo>
                  <a:lnTo>
                    <a:pt x="254839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5" name="Forme libre : forme 147">
              <a:extLst>
                <a:ext uri="{FF2B5EF4-FFF2-40B4-BE49-F238E27FC236}">
                  <a16:creationId xmlns:a16="http://schemas.microsoft.com/office/drawing/2014/main" id="{0E0164DE-5E37-38CC-CD93-58F500A84329}"/>
                </a:ext>
              </a:extLst>
            </p:cNvPr>
            <p:cNvSpPr/>
            <p:nvPr/>
          </p:nvSpPr>
          <p:spPr>
            <a:xfrm>
              <a:off x="2795477" y="5407377"/>
              <a:ext cx="101950" cy="37527"/>
            </a:xfrm>
            <a:custGeom>
              <a:avLst/>
              <a:gdLst>
                <a:gd name="connsiteX0" fmla="*/ 0 w 101950"/>
                <a:gd name="connsiteY0" fmla="*/ 36604 h 37527"/>
                <a:gd name="connsiteX1" fmla="*/ 75251 w 101950"/>
                <a:gd name="connsiteY1" fmla="*/ 8827 h 37527"/>
                <a:gd name="connsiteX2" fmla="*/ 101951 w 101950"/>
                <a:gd name="connsiteY2" fmla="*/ 37528 h 37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950" h="37527">
                  <a:moveTo>
                    <a:pt x="0" y="36604"/>
                  </a:moveTo>
                  <a:cubicBezTo>
                    <a:pt x="9541" y="2441"/>
                    <a:pt x="42011" y="-10101"/>
                    <a:pt x="75251" y="8827"/>
                  </a:cubicBezTo>
                  <a:cubicBezTo>
                    <a:pt x="86793" y="15445"/>
                    <a:pt x="95949" y="25678"/>
                    <a:pt x="101951" y="37528"/>
                  </a:cubicBez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6" name="Forme libre : forme 148">
              <a:extLst>
                <a:ext uri="{FF2B5EF4-FFF2-40B4-BE49-F238E27FC236}">
                  <a16:creationId xmlns:a16="http://schemas.microsoft.com/office/drawing/2014/main" id="{7AC8BE45-C207-910E-397B-896FF2D66DEE}"/>
                </a:ext>
              </a:extLst>
            </p:cNvPr>
            <p:cNvSpPr/>
            <p:nvPr/>
          </p:nvSpPr>
          <p:spPr>
            <a:xfrm>
              <a:off x="2592653" y="5437056"/>
              <a:ext cx="105413" cy="7694"/>
            </a:xfrm>
            <a:custGeom>
              <a:avLst/>
              <a:gdLst>
                <a:gd name="connsiteX0" fmla="*/ 105413 w 105413"/>
                <a:gd name="connsiteY0" fmla="*/ 0 h 7694"/>
                <a:gd name="connsiteX1" fmla="*/ 0 w 105413"/>
                <a:gd name="connsiteY1" fmla="*/ 0 h 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413" h="7694">
                  <a:moveTo>
                    <a:pt x="105413" y="0"/>
                  </a:moveTo>
                  <a:lnTo>
                    <a:pt x="0" y="0"/>
                  </a:lnTo>
                </a:path>
              </a:pathLst>
            </a:custGeom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27" name="Graphique 12">
            <a:extLst>
              <a:ext uri="{FF2B5EF4-FFF2-40B4-BE49-F238E27FC236}">
                <a16:creationId xmlns:a16="http://schemas.microsoft.com/office/drawing/2014/main" id="{4C1CBACD-F233-0060-5EE8-250AD2823F46}"/>
              </a:ext>
            </a:extLst>
          </p:cNvPr>
          <p:cNvGrpSpPr/>
          <p:nvPr/>
        </p:nvGrpSpPr>
        <p:grpSpPr>
          <a:xfrm>
            <a:off x="5764527" y="3969445"/>
            <a:ext cx="1408785" cy="1568807"/>
            <a:chOff x="5848158" y="3546881"/>
            <a:chExt cx="887088" cy="987851"/>
          </a:xfrm>
        </p:grpSpPr>
        <p:grpSp>
          <p:nvGrpSpPr>
            <p:cNvPr id="128" name="Graphique 12">
              <a:extLst>
                <a:ext uri="{FF2B5EF4-FFF2-40B4-BE49-F238E27FC236}">
                  <a16:creationId xmlns:a16="http://schemas.microsoft.com/office/drawing/2014/main" id="{13F2EDF8-A57F-C47D-C9DA-9B4656C6395D}"/>
                </a:ext>
              </a:extLst>
            </p:cNvPr>
            <p:cNvGrpSpPr/>
            <p:nvPr/>
          </p:nvGrpSpPr>
          <p:grpSpPr>
            <a:xfrm>
              <a:off x="5848158" y="3546881"/>
              <a:ext cx="887088" cy="987851"/>
              <a:chOff x="5848158" y="3546881"/>
              <a:chExt cx="887088" cy="987851"/>
            </a:xfrm>
          </p:grpSpPr>
          <p:sp>
            <p:nvSpPr>
              <p:cNvPr id="133" name="Forme libre : forme 151">
                <a:extLst>
                  <a:ext uri="{FF2B5EF4-FFF2-40B4-BE49-F238E27FC236}">
                    <a16:creationId xmlns:a16="http://schemas.microsoft.com/office/drawing/2014/main" id="{55EB96E2-0282-F24E-864D-26F933CBAABE}"/>
                  </a:ext>
                </a:extLst>
              </p:cNvPr>
              <p:cNvSpPr/>
              <p:nvPr/>
            </p:nvSpPr>
            <p:spPr>
              <a:xfrm>
                <a:off x="6366992" y="4144549"/>
                <a:ext cx="4906" cy="390183"/>
              </a:xfrm>
              <a:custGeom>
                <a:avLst/>
                <a:gdLst>
                  <a:gd name="connsiteX0" fmla="*/ 0 w 4906"/>
                  <a:gd name="connsiteY0" fmla="*/ 0 h 390183"/>
                  <a:gd name="connsiteX1" fmla="*/ 4232 w 4906"/>
                  <a:gd name="connsiteY1" fmla="*/ 390184 h 390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6" h="390183">
                    <a:moveTo>
                      <a:pt x="0" y="0"/>
                    </a:moveTo>
                    <a:cubicBezTo>
                      <a:pt x="0" y="0"/>
                      <a:pt x="7079" y="345556"/>
                      <a:pt x="4232" y="390184"/>
                    </a:cubicBezTo>
                  </a:path>
                </a:pathLst>
              </a:custGeom>
              <a:noFill/>
              <a:ln w="22130" cap="rnd">
                <a:solidFill>
                  <a:srgbClr val="48268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4" name="Forme libre : forme 152">
                <a:extLst>
                  <a:ext uri="{FF2B5EF4-FFF2-40B4-BE49-F238E27FC236}">
                    <a16:creationId xmlns:a16="http://schemas.microsoft.com/office/drawing/2014/main" id="{16C4690B-EE12-522D-6B4D-FD43328BA4E1}"/>
                  </a:ext>
                </a:extLst>
              </p:cNvPr>
              <p:cNvSpPr/>
              <p:nvPr/>
            </p:nvSpPr>
            <p:spPr>
              <a:xfrm>
                <a:off x="6229588" y="4143626"/>
                <a:ext cx="4906" cy="390183"/>
              </a:xfrm>
              <a:custGeom>
                <a:avLst/>
                <a:gdLst>
                  <a:gd name="connsiteX0" fmla="*/ 4907 w 4906"/>
                  <a:gd name="connsiteY0" fmla="*/ 0 h 390183"/>
                  <a:gd name="connsiteX1" fmla="*/ 675 w 4906"/>
                  <a:gd name="connsiteY1" fmla="*/ 390184 h 390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6" h="390183">
                    <a:moveTo>
                      <a:pt x="4907" y="0"/>
                    </a:moveTo>
                    <a:cubicBezTo>
                      <a:pt x="4907" y="0"/>
                      <a:pt x="-2172" y="345556"/>
                      <a:pt x="675" y="390184"/>
                    </a:cubicBezTo>
                  </a:path>
                </a:pathLst>
              </a:custGeom>
              <a:noFill/>
              <a:ln w="22130" cap="rnd">
                <a:solidFill>
                  <a:srgbClr val="48268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5" name="Forme libre : forme 153">
                <a:extLst>
                  <a:ext uri="{FF2B5EF4-FFF2-40B4-BE49-F238E27FC236}">
                    <a16:creationId xmlns:a16="http://schemas.microsoft.com/office/drawing/2014/main" id="{87A90C94-C0A5-8F27-75E6-3E7D212F28A0}"/>
                  </a:ext>
                </a:extLst>
              </p:cNvPr>
              <p:cNvSpPr/>
              <p:nvPr/>
            </p:nvSpPr>
            <p:spPr>
              <a:xfrm>
                <a:off x="5944165" y="3546881"/>
                <a:ext cx="690854" cy="667541"/>
              </a:xfrm>
              <a:custGeom>
                <a:avLst/>
                <a:gdLst>
                  <a:gd name="connsiteX0" fmla="*/ 59036 w 690854"/>
                  <a:gd name="connsiteY0" fmla="*/ 157624 h 667541"/>
                  <a:gd name="connsiteX1" fmla="*/ 324031 w 690854"/>
                  <a:gd name="connsiteY1" fmla="*/ 1043 h 667541"/>
                  <a:gd name="connsiteX2" fmla="*/ 573253 w 690854"/>
                  <a:gd name="connsiteY2" fmla="*/ 88451 h 667541"/>
                  <a:gd name="connsiteX3" fmla="*/ 681206 w 690854"/>
                  <a:gd name="connsiteY3" fmla="*/ 392227 h 667541"/>
                  <a:gd name="connsiteX4" fmla="*/ 212001 w 690854"/>
                  <a:gd name="connsiteY4" fmla="*/ 624598 h 667541"/>
                  <a:gd name="connsiteX5" fmla="*/ 59036 w 690854"/>
                  <a:gd name="connsiteY5" fmla="*/ 157701 h 667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0854" h="667541">
                    <a:moveTo>
                      <a:pt x="59036" y="157624"/>
                    </a:moveTo>
                    <a:cubicBezTo>
                      <a:pt x="117975" y="71370"/>
                      <a:pt x="194919" y="9045"/>
                      <a:pt x="324031" y="1043"/>
                    </a:cubicBezTo>
                    <a:cubicBezTo>
                      <a:pt x="453144" y="-7036"/>
                      <a:pt x="500387" y="32744"/>
                      <a:pt x="573253" y="88451"/>
                    </a:cubicBezTo>
                    <a:cubicBezTo>
                      <a:pt x="646043" y="144159"/>
                      <a:pt x="717216" y="259960"/>
                      <a:pt x="681206" y="392227"/>
                    </a:cubicBezTo>
                    <a:cubicBezTo>
                      <a:pt x="645273" y="524494"/>
                      <a:pt x="477073" y="765867"/>
                      <a:pt x="212001" y="624598"/>
                    </a:cubicBezTo>
                    <a:cubicBezTo>
                      <a:pt x="-53072" y="483252"/>
                      <a:pt x="-25526" y="281581"/>
                      <a:pt x="59036" y="157701"/>
                    </a:cubicBezTo>
                  </a:path>
                </a:pathLst>
              </a:custGeom>
              <a:solidFill>
                <a:srgbClr val="482683"/>
              </a:solidFill>
              <a:ln w="7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6" name="Forme libre : forme 154">
                <a:extLst>
                  <a:ext uri="{FF2B5EF4-FFF2-40B4-BE49-F238E27FC236}">
                    <a16:creationId xmlns:a16="http://schemas.microsoft.com/office/drawing/2014/main" id="{BA49A83F-7B60-B8CD-8CAD-1503B52EB557}"/>
                  </a:ext>
                </a:extLst>
              </p:cNvPr>
              <p:cNvSpPr/>
              <p:nvPr/>
            </p:nvSpPr>
            <p:spPr>
              <a:xfrm>
                <a:off x="5848158" y="3898790"/>
                <a:ext cx="144577" cy="183357"/>
              </a:xfrm>
              <a:custGeom>
                <a:avLst/>
                <a:gdLst>
                  <a:gd name="connsiteX0" fmla="*/ 144578 w 144577"/>
                  <a:gd name="connsiteY0" fmla="*/ 0 h 183357"/>
                  <a:gd name="connsiteX1" fmla="*/ 0 w 144577"/>
                  <a:gd name="connsiteY1" fmla="*/ 183358 h 183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577" h="183357">
                    <a:moveTo>
                      <a:pt x="144578" y="0"/>
                    </a:moveTo>
                    <a:cubicBezTo>
                      <a:pt x="144578" y="0"/>
                      <a:pt x="15158" y="105644"/>
                      <a:pt x="0" y="183358"/>
                    </a:cubicBezTo>
                  </a:path>
                </a:pathLst>
              </a:custGeom>
              <a:noFill/>
              <a:ln w="22130" cap="rnd">
                <a:solidFill>
                  <a:srgbClr val="48268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7" name="Forme libre : forme 155">
                <a:extLst>
                  <a:ext uri="{FF2B5EF4-FFF2-40B4-BE49-F238E27FC236}">
                    <a16:creationId xmlns:a16="http://schemas.microsoft.com/office/drawing/2014/main" id="{47DDAA2F-805F-11AB-F4DD-723A95D6DB56}"/>
                  </a:ext>
                </a:extLst>
              </p:cNvPr>
              <p:cNvSpPr/>
              <p:nvPr/>
            </p:nvSpPr>
            <p:spPr>
              <a:xfrm>
                <a:off x="6590669" y="3898790"/>
                <a:ext cx="144577" cy="183357"/>
              </a:xfrm>
              <a:custGeom>
                <a:avLst/>
                <a:gdLst>
                  <a:gd name="connsiteX0" fmla="*/ 0 w 144577"/>
                  <a:gd name="connsiteY0" fmla="*/ 0 h 183357"/>
                  <a:gd name="connsiteX1" fmla="*/ 144578 w 144577"/>
                  <a:gd name="connsiteY1" fmla="*/ 183358 h 183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577" h="183357">
                    <a:moveTo>
                      <a:pt x="0" y="0"/>
                    </a:moveTo>
                    <a:cubicBezTo>
                      <a:pt x="0" y="0"/>
                      <a:pt x="129420" y="105644"/>
                      <a:pt x="144578" y="183358"/>
                    </a:cubicBezTo>
                  </a:path>
                </a:pathLst>
              </a:custGeom>
              <a:noFill/>
              <a:ln w="22130" cap="rnd">
                <a:solidFill>
                  <a:srgbClr val="48268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129" name="Graphique 12">
              <a:extLst>
                <a:ext uri="{FF2B5EF4-FFF2-40B4-BE49-F238E27FC236}">
                  <a16:creationId xmlns:a16="http://schemas.microsoft.com/office/drawing/2014/main" id="{6738F034-AC31-C976-FDE5-62F0B932E5A8}"/>
                </a:ext>
              </a:extLst>
            </p:cNvPr>
            <p:cNvGrpSpPr/>
            <p:nvPr/>
          </p:nvGrpSpPr>
          <p:grpSpPr>
            <a:xfrm>
              <a:off x="6152241" y="3797181"/>
              <a:ext cx="296004" cy="213022"/>
              <a:chOff x="6152241" y="3797181"/>
              <a:chExt cx="296004" cy="213022"/>
            </a:xfrm>
            <a:noFill/>
          </p:grpSpPr>
          <p:sp>
            <p:nvSpPr>
              <p:cNvPr id="130" name="Forme libre : forme 157">
                <a:extLst>
                  <a:ext uri="{FF2B5EF4-FFF2-40B4-BE49-F238E27FC236}">
                    <a16:creationId xmlns:a16="http://schemas.microsoft.com/office/drawing/2014/main" id="{626C6C72-F3B6-CCD4-E320-CAFEC4CACA8D}"/>
                  </a:ext>
                </a:extLst>
              </p:cNvPr>
              <p:cNvSpPr/>
              <p:nvPr/>
            </p:nvSpPr>
            <p:spPr>
              <a:xfrm>
                <a:off x="6172786" y="3944571"/>
                <a:ext cx="247529" cy="65631"/>
              </a:xfrm>
              <a:custGeom>
                <a:avLst/>
                <a:gdLst>
                  <a:gd name="connsiteX0" fmla="*/ 0 w 247529"/>
                  <a:gd name="connsiteY0" fmla="*/ 4001 h 65631"/>
                  <a:gd name="connsiteX1" fmla="*/ 3155 w 247529"/>
                  <a:gd name="connsiteY1" fmla="*/ 7464 h 65631"/>
                  <a:gd name="connsiteX2" fmla="*/ 246606 w 247529"/>
                  <a:gd name="connsiteY2" fmla="*/ 1077 h 65631"/>
                  <a:gd name="connsiteX3" fmla="*/ 247529 w 247529"/>
                  <a:gd name="connsiteY3" fmla="*/ 0 h 65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529" h="65631">
                    <a:moveTo>
                      <a:pt x="0" y="4001"/>
                    </a:moveTo>
                    <a:lnTo>
                      <a:pt x="3155" y="7464"/>
                    </a:lnTo>
                    <a:cubicBezTo>
                      <a:pt x="76482" y="87332"/>
                      <a:pt x="175124" y="84715"/>
                      <a:pt x="246606" y="1077"/>
                    </a:cubicBezTo>
                    <a:lnTo>
                      <a:pt x="247529" y="0"/>
                    </a:lnTo>
                  </a:path>
                </a:pathLst>
              </a:custGeom>
              <a:noFill/>
              <a:ln w="15522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1" name="Forme libre : forme 158">
                <a:extLst>
                  <a:ext uri="{FF2B5EF4-FFF2-40B4-BE49-F238E27FC236}">
                    <a16:creationId xmlns:a16="http://schemas.microsoft.com/office/drawing/2014/main" id="{1E9A8739-D4EC-0107-7B92-6F4E438AC540}"/>
                  </a:ext>
                </a:extLst>
              </p:cNvPr>
              <p:cNvSpPr/>
              <p:nvPr/>
            </p:nvSpPr>
            <p:spPr>
              <a:xfrm>
                <a:off x="6349218" y="3797181"/>
                <a:ext cx="99027" cy="36437"/>
              </a:xfrm>
              <a:custGeom>
                <a:avLst/>
                <a:gdLst>
                  <a:gd name="connsiteX0" fmla="*/ 0 w 99027"/>
                  <a:gd name="connsiteY0" fmla="*/ 35514 h 36437"/>
                  <a:gd name="connsiteX1" fmla="*/ 73097 w 99027"/>
                  <a:gd name="connsiteY1" fmla="*/ 8584 h 36437"/>
                  <a:gd name="connsiteX2" fmla="*/ 99027 w 99027"/>
                  <a:gd name="connsiteY2" fmla="*/ 36437 h 36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9027" h="36437">
                    <a:moveTo>
                      <a:pt x="0" y="35514"/>
                    </a:moveTo>
                    <a:cubicBezTo>
                      <a:pt x="9233" y="2351"/>
                      <a:pt x="40780" y="-9806"/>
                      <a:pt x="73097" y="8584"/>
                    </a:cubicBezTo>
                    <a:cubicBezTo>
                      <a:pt x="84330" y="14970"/>
                      <a:pt x="93179" y="24896"/>
                      <a:pt x="99027" y="36437"/>
                    </a:cubicBezTo>
                  </a:path>
                </a:pathLst>
              </a:custGeom>
              <a:noFill/>
              <a:ln w="15522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2" name="Forme libre : forme 159">
                <a:extLst>
                  <a:ext uri="{FF2B5EF4-FFF2-40B4-BE49-F238E27FC236}">
                    <a16:creationId xmlns:a16="http://schemas.microsoft.com/office/drawing/2014/main" id="{0E76F52E-9BC6-9791-8539-A968CC4C896E}"/>
                  </a:ext>
                </a:extLst>
              </p:cNvPr>
              <p:cNvSpPr/>
              <p:nvPr/>
            </p:nvSpPr>
            <p:spPr>
              <a:xfrm>
                <a:off x="6152241" y="3826000"/>
                <a:ext cx="102335" cy="7694"/>
              </a:xfrm>
              <a:custGeom>
                <a:avLst/>
                <a:gdLst>
                  <a:gd name="connsiteX0" fmla="*/ 102336 w 102335"/>
                  <a:gd name="connsiteY0" fmla="*/ 0 h 7694"/>
                  <a:gd name="connsiteX1" fmla="*/ 0 w 102335"/>
                  <a:gd name="connsiteY1" fmla="*/ 0 h 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2335" h="7694">
                    <a:moveTo>
                      <a:pt x="102336" y="0"/>
                    </a:moveTo>
                    <a:lnTo>
                      <a:pt x="0" y="0"/>
                    </a:lnTo>
                  </a:path>
                </a:pathLst>
              </a:custGeom>
              <a:ln w="15522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pic>
        <p:nvPicPr>
          <p:cNvPr id="138" name="Graphique 165">
            <a:extLst>
              <a:ext uri="{FF2B5EF4-FFF2-40B4-BE49-F238E27FC236}">
                <a16:creationId xmlns:a16="http://schemas.microsoft.com/office/drawing/2014/main" id="{85227781-BDAC-64EC-D3FA-2EFB0CC02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31828" y="5667264"/>
            <a:ext cx="1558046" cy="2934572"/>
          </a:xfrm>
          <a:prstGeom prst="rect">
            <a:avLst/>
          </a:prstGeom>
        </p:spPr>
      </p:pic>
      <p:pic>
        <p:nvPicPr>
          <p:cNvPr id="139" name="Graphique 167">
            <a:extLst>
              <a:ext uri="{FF2B5EF4-FFF2-40B4-BE49-F238E27FC236}">
                <a16:creationId xmlns:a16="http://schemas.microsoft.com/office/drawing/2014/main" id="{41726050-90C6-0E25-E341-ACB9A48855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61077" y="891508"/>
            <a:ext cx="2329506" cy="2858939"/>
          </a:xfrm>
          <a:prstGeom prst="rect">
            <a:avLst/>
          </a:prstGeom>
        </p:spPr>
      </p:pic>
      <p:grpSp>
        <p:nvGrpSpPr>
          <p:cNvPr id="140" name="Groupe 139">
            <a:extLst>
              <a:ext uri="{FF2B5EF4-FFF2-40B4-BE49-F238E27FC236}">
                <a16:creationId xmlns:a16="http://schemas.microsoft.com/office/drawing/2014/main" id="{9D7B398F-8248-59E3-6CF2-731F369A37D7}"/>
              </a:ext>
            </a:extLst>
          </p:cNvPr>
          <p:cNvGrpSpPr/>
          <p:nvPr/>
        </p:nvGrpSpPr>
        <p:grpSpPr>
          <a:xfrm>
            <a:off x="4168713" y="10810050"/>
            <a:ext cx="913068" cy="1640507"/>
            <a:chOff x="2809092" y="2398995"/>
            <a:chExt cx="913068" cy="1640507"/>
          </a:xfrm>
        </p:grpSpPr>
        <p:sp>
          <p:nvSpPr>
            <p:cNvPr id="141" name="Forme libre : forme 68">
              <a:extLst>
                <a:ext uri="{FF2B5EF4-FFF2-40B4-BE49-F238E27FC236}">
                  <a16:creationId xmlns:a16="http://schemas.microsoft.com/office/drawing/2014/main" id="{7224BC7C-706F-9A47-C738-2FED6228BC75}"/>
                </a:ext>
              </a:extLst>
            </p:cNvPr>
            <p:cNvSpPr/>
            <p:nvPr/>
          </p:nvSpPr>
          <p:spPr>
            <a:xfrm>
              <a:off x="2809092" y="2398995"/>
              <a:ext cx="913068" cy="727258"/>
            </a:xfrm>
            <a:custGeom>
              <a:avLst/>
              <a:gdLst>
                <a:gd name="connsiteX0" fmla="*/ 3152 w 913068"/>
                <a:gd name="connsiteY0" fmla="*/ 400257 h 727258"/>
                <a:gd name="connsiteX1" fmla="*/ 150885 w 913068"/>
                <a:gd name="connsiteY1" fmla="*/ 382159 h 727258"/>
                <a:gd name="connsiteX2" fmla="*/ 350339 w 913068"/>
                <a:gd name="connsiteY2" fmla="*/ 70596 h 727258"/>
                <a:gd name="connsiteX3" fmla="*/ 550173 w 913068"/>
                <a:gd name="connsiteY3" fmla="*/ 58785 h 727258"/>
                <a:gd name="connsiteX4" fmla="*/ 693429 w 913068"/>
                <a:gd name="connsiteY4" fmla="*/ 223187 h 727258"/>
                <a:gd name="connsiteX5" fmla="*/ 912504 w 913068"/>
                <a:gd name="connsiteY5" fmla="*/ 342440 h 727258"/>
                <a:gd name="connsiteX6" fmla="*/ 640661 w 913068"/>
                <a:gd name="connsiteY6" fmla="*/ 671052 h 727258"/>
                <a:gd name="connsiteX7" fmla="*/ 3152 w 913068"/>
                <a:gd name="connsiteY7" fmla="*/ 400257 h 727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3068" h="727258">
                  <a:moveTo>
                    <a:pt x="3152" y="400257"/>
                  </a:moveTo>
                  <a:cubicBezTo>
                    <a:pt x="-17326" y="218139"/>
                    <a:pt x="65446" y="385874"/>
                    <a:pt x="150885" y="382159"/>
                  </a:cubicBezTo>
                  <a:cubicBezTo>
                    <a:pt x="231086" y="378635"/>
                    <a:pt x="269376" y="170037"/>
                    <a:pt x="350339" y="70596"/>
                  </a:cubicBezTo>
                  <a:cubicBezTo>
                    <a:pt x="431301" y="-28845"/>
                    <a:pt x="529599" y="-14271"/>
                    <a:pt x="550173" y="58785"/>
                  </a:cubicBezTo>
                  <a:cubicBezTo>
                    <a:pt x="582653" y="174419"/>
                    <a:pt x="553793" y="285671"/>
                    <a:pt x="693429" y="223187"/>
                  </a:cubicBezTo>
                  <a:cubicBezTo>
                    <a:pt x="807158" y="172228"/>
                    <a:pt x="922124" y="192612"/>
                    <a:pt x="912504" y="342440"/>
                  </a:cubicBezTo>
                  <a:cubicBezTo>
                    <a:pt x="903265" y="485791"/>
                    <a:pt x="760199" y="609045"/>
                    <a:pt x="640661" y="671052"/>
                  </a:cubicBezTo>
                  <a:cubicBezTo>
                    <a:pt x="393487" y="799164"/>
                    <a:pt x="37728" y="708009"/>
                    <a:pt x="3152" y="400257"/>
                  </a:cubicBezTo>
                  <a:close/>
                </a:path>
              </a:pathLst>
            </a:custGeom>
            <a:solidFill>
              <a:srgbClr val="F6B1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2" name="Forme libre : forme 69">
              <a:extLst>
                <a:ext uri="{FF2B5EF4-FFF2-40B4-BE49-F238E27FC236}">
                  <a16:creationId xmlns:a16="http://schemas.microsoft.com/office/drawing/2014/main" id="{B783F329-BE72-7C99-8792-34DF89137586}"/>
                </a:ext>
              </a:extLst>
            </p:cNvPr>
            <p:cNvSpPr/>
            <p:nvPr/>
          </p:nvSpPr>
          <p:spPr>
            <a:xfrm>
              <a:off x="2924544" y="2850973"/>
              <a:ext cx="322623" cy="1188529"/>
            </a:xfrm>
            <a:custGeom>
              <a:avLst/>
              <a:gdLst>
                <a:gd name="connsiteX0" fmla="*/ 316802 w 322623"/>
                <a:gd name="connsiteY0" fmla="*/ 0 h 1188529"/>
                <a:gd name="connsiteX1" fmla="*/ 0 w 322623"/>
                <a:gd name="connsiteY1" fmla="*/ 1188530 h 11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623" h="1188529">
                  <a:moveTo>
                    <a:pt x="316802" y="0"/>
                  </a:moveTo>
                  <a:cubicBezTo>
                    <a:pt x="316802" y="0"/>
                    <a:pt x="392240" y="615220"/>
                    <a:pt x="0" y="1188530"/>
                  </a:cubicBezTo>
                </a:path>
              </a:pathLst>
            </a:custGeom>
            <a:noFill/>
            <a:ln w="11430" cap="flat">
              <a:solidFill>
                <a:srgbClr val="1D1D1B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43" name="Groupe 142">
            <a:extLst>
              <a:ext uri="{FF2B5EF4-FFF2-40B4-BE49-F238E27FC236}">
                <a16:creationId xmlns:a16="http://schemas.microsoft.com/office/drawing/2014/main" id="{0FD34129-0F4B-E77F-9AD4-F3E057E53C2D}"/>
              </a:ext>
            </a:extLst>
          </p:cNvPr>
          <p:cNvGrpSpPr/>
          <p:nvPr/>
        </p:nvGrpSpPr>
        <p:grpSpPr>
          <a:xfrm>
            <a:off x="751949" y="10629113"/>
            <a:ext cx="1846284" cy="1822983"/>
            <a:chOff x="457509" y="2218138"/>
            <a:chExt cx="1846284" cy="1822983"/>
          </a:xfrm>
        </p:grpSpPr>
        <p:sp>
          <p:nvSpPr>
            <p:cNvPr id="144" name="Forme libre : forme 65">
              <a:extLst>
                <a:ext uri="{FF2B5EF4-FFF2-40B4-BE49-F238E27FC236}">
                  <a16:creationId xmlns:a16="http://schemas.microsoft.com/office/drawing/2014/main" id="{CCA60BED-1775-05FF-F5B8-ADAF05F7C966}"/>
                </a:ext>
              </a:extLst>
            </p:cNvPr>
            <p:cNvSpPr/>
            <p:nvPr/>
          </p:nvSpPr>
          <p:spPr>
            <a:xfrm>
              <a:off x="1075632" y="2218138"/>
              <a:ext cx="1228161" cy="1311321"/>
            </a:xfrm>
            <a:custGeom>
              <a:avLst/>
              <a:gdLst>
                <a:gd name="connsiteX0" fmla="*/ 104634 w 1228161"/>
                <a:gd name="connsiteY0" fmla="*/ 757327 h 1311321"/>
                <a:gd name="connsiteX1" fmla="*/ 209790 w 1228161"/>
                <a:gd name="connsiteY1" fmla="*/ 1011359 h 1311321"/>
                <a:gd name="connsiteX2" fmla="*/ 491825 w 1228161"/>
                <a:gd name="connsiteY2" fmla="*/ 1305681 h 1311321"/>
                <a:gd name="connsiteX3" fmla="*/ 1033797 w 1228161"/>
                <a:gd name="connsiteY3" fmla="*/ 931730 h 1311321"/>
                <a:gd name="connsiteX4" fmla="*/ 1211248 w 1228161"/>
                <a:gd name="connsiteY4" fmla="*/ 633788 h 1311321"/>
                <a:gd name="connsiteX5" fmla="*/ 942643 w 1228161"/>
                <a:gd name="connsiteY5" fmla="*/ 741896 h 1311321"/>
                <a:gd name="connsiteX6" fmla="*/ 912830 w 1228161"/>
                <a:gd name="connsiteY6" fmla="*/ 733133 h 1311321"/>
                <a:gd name="connsiteX7" fmla="*/ 820914 w 1228161"/>
                <a:gd name="connsiteY7" fmla="*/ 126677 h 1311321"/>
                <a:gd name="connsiteX8" fmla="*/ 674800 w 1228161"/>
                <a:gd name="connsiteY8" fmla="*/ 440716 h 1311321"/>
                <a:gd name="connsiteX9" fmla="*/ 667466 w 1228161"/>
                <a:gd name="connsiteY9" fmla="*/ 441383 h 1311321"/>
                <a:gd name="connsiteX10" fmla="*/ 485919 w 1228161"/>
                <a:gd name="connsiteY10" fmla="*/ 947 h 1311321"/>
                <a:gd name="connsiteX11" fmla="*/ 462678 w 1228161"/>
                <a:gd name="connsiteY11" fmla="*/ 493770 h 1311321"/>
                <a:gd name="connsiteX12" fmla="*/ 456582 w 1228161"/>
                <a:gd name="connsiteY12" fmla="*/ 494151 h 1311321"/>
                <a:gd name="connsiteX13" fmla="*/ 197502 w 1228161"/>
                <a:gd name="connsiteY13" fmla="*/ 184779 h 1311321"/>
                <a:gd name="connsiteX14" fmla="*/ 304944 w 1228161"/>
                <a:gd name="connsiteY14" fmla="*/ 668935 h 1311321"/>
                <a:gd name="connsiteX15" fmla="*/ 296753 w 1228161"/>
                <a:gd name="connsiteY15" fmla="*/ 669316 h 1311321"/>
                <a:gd name="connsiteX16" fmla="*/ 19004 w 1228161"/>
                <a:gd name="connsiteY16" fmla="*/ 448336 h 1311321"/>
                <a:gd name="connsiteX17" fmla="*/ 104538 w 1228161"/>
                <a:gd name="connsiteY17" fmla="*/ 757327 h 1311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8161" h="1311321">
                  <a:moveTo>
                    <a:pt x="104634" y="757327"/>
                  </a:moveTo>
                  <a:cubicBezTo>
                    <a:pt x="146353" y="862673"/>
                    <a:pt x="179310" y="925062"/>
                    <a:pt x="209790" y="1011359"/>
                  </a:cubicBezTo>
                  <a:cubicBezTo>
                    <a:pt x="247604" y="1118420"/>
                    <a:pt x="329424" y="1273106"/>
                    <a:pt x="491825" y="1305681"/>
                  </a:cubicBezTo>
                  <a:cubicBezTo>
                    <a:pt x="745380" y="1356354"/>
                    <a:pt x="919688" y="1052126"/>
                    <a:pt x="1033797" y="931730"/>
                  </a:cubicBezTo>
                  <a:cubicBezTo>
                    <a:pt x="1133048" y="826955"/>
                    <a:pt x="1277828" y="713036"/>
                    <a:pt x="1211248" y="633788"/>
                  </a:cubicBezTo>
                  <a:cubicBezTo>
                    <a:pt x="1155717" y="567684"/>
                    <a:pt x="995412" y="703606"/>
                    <a:pt x="942643" y="741896"/>
                  </a:cubicBezTo>
                  <a:cubicBezTo>
                    <a:pt x="932261" y="749421"/>
                    <a:pt x="917688" y="745040"/>
                    <a:pt x="912830" y="733133"/>
                  </a:cubicBezTo>
                  <a:cubicBezTo>
                    <a:pt x="859490" y="601022"/>
                    <a:pt x="973028" y="134678"/>
                    <a:pt x="820914" y="126677"/>
                  </a:cubicBezTo>
                  <a:cubicBezTo>
                    <a:pt x="740808" y="122486"/>
                    <a:pt x="714710" y="291459"/>
                    <a:pt x="674800" y="440716"/>
                  </a:cubicBezTo>
                  <a:cubicBezTo>
                    <a:pt x="673657" y="445097"/>
                    <a:pt x="668323" y="445859"/>
                    <a:pt x="667466" y="441383"/>
                  </a:cubicBezTo>
                  <a:cubicBezTo>
                    <a:pt x="641082" y="300508"/>
                    <a:pt x="605744" y="-19627"/>
                    <a:pt x="485919" y="947"/>
                  </a:cubicBezTo>
                  <a:cubicBezTo>
                    <a:pt x="372381" y="20473"/>
                    <a:pt x="422102" y="357658"/>
                    <a:pt x="462678" y="493770"/>
                  </a:cubicBezTo>
                  <a:cubicBezTo>
                    <a:pt x="463440" y="496437"/>
                    <a:pt x="458868" y="499485"/>
                    <a:pt x="456582" y="494151"/>
                  </a:cubicBezTo>
                  <a:cubicBezTo>
                    <a:pt x="404385" y="376708"/>
                    <a:pt x="277322" y="132963"/>
                    <a:pt x="197502" y="184779"/>
                  </a:cubicBezTo>
                  <a:cubicBezTo>
                    <a:pt x="105205" y="244691"/>
                    <a:pt x="231507" y="527203"/>
                    <a:pt x="304944" y="668935"/>
                  </a:cubicBezTo>
                  <a:cubicBezTo>
                    <a:pt x="308373" y="675507"/>
                    <a:pt x="305135" y="679127"/>
                    <a:pt x="296753" y="669316"/>
                  </a:cubicBezTo>
                  <a:cubicBezTo>
                    <a:pt x="232935" y="594164"/>
                    <a:pt x="96347" y="394805"/>
                    <a:pt x="19004" y="448336"/>
                  </a:cubicBezTo>
                  <a:cubicBezTo>
                    <a:pt x="-41194" y="490055"/>
                    <a:pt x="56628" y="636264"/>
                    <a:pt x="104538" y="757327"/>
                  </a:cubicBezTo>
                  <a:close/>
                </a:path>
              </a:pathLst>
            </a:custGeom>
            <a:solidFill>
              <a:srgbClr val="F6B1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5" name="Forme libre : forme 66">
              <a:extLst>
                <a:ext uri="{FF2B5EF4-FFF2-40B4-BE49-F238E27FC236}">
                  <a16:creationId xmlns:a16="http://schemas.microsoft.com/office/drawing/2014/main" id="{83791382-905E-BB16-49B9-6DA9075ED10B}"/>
                </a:ext>
              </a:extLst>
            </p:cNvPr>
            <p:cNvSpPr/>
            <p:nvPr/>
          </p:nvSpPr>
          <p:spPr>
            <a:xfrm>
              <a:off x="457509" y="3127103"/>
              <a:ext cx="1406888" cy="914018"/>
            </a:xfrm>
            <a:custGeom>
              <a:avLst/>
              <a:gdLst>
                <a:gd name="connsiteX0" fmla="*/ 1326928 w 1406888"/>
                <a:gd name="connsiteY0" fmla="*/ 0 h 914018"/>
                <a:gd name="connsiteX1" fmla="*/ 1336358 w 1406888"/>
                <a:gd name="connsiteY1" fmla="*/ 495014 h 914018"/>
                <a:gd name="connsiteX2" fmla="*/ 482822 w 1406888"/>
                <a:gd name="connsiteY2" fmla="*/ 790004 h 914018"/>
                <a:gd name="connsiteX3" fmla="*/ 0 w 1406888"/>
                <a:gd name="connsiteY3" fmla="*/ 914019 h 91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888" h="914018">
                  <a:moveTo>
                    <a:pt x="1326928" y="0"/>
                  </a:moveTo>
                  <a:cubicBezTo>
                    <a:pt x="1326928" y="0"/>
                    <a:pt x="1500378" y="296228"/>
                    <a:pt x="1336358" y="495014"/>
                  </a:cubicBezTo>
                  <a:cubicBezTo>
                    <a:pt x="1134142" y="740093"/>
                    <a:pt x="681419" y="755618"/>
                    <a:pt x="482822" y="790004"/>
                  </a:cubicBezTo>
                  <a:cubicBezTo>
                    <a:pt x="243269" y="831533"/>
                    <a:pt x="0" y="914019"/>
                    <a:pt x="0" y="914019"/>
                  </a:cubicBezTo>
                </a:path>
              </a:pathLst>
            </a:custGeom>
            <a:noFill/>
            <a:ln w="11430" cap="rnd">
              <a:solidFill>
                <a:srgbClr val="1D1D1B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46" name="Groupe 145">
            <a:extLst>
              <a:ext uri="{FF2B5EF4-FFF2-40B4-BE49-F238E27FC236}">
                <a16:creationId xmlns:a16="http://schemas.microsoft.com/office/drawing/2014/main" id="{A2D8D3FB-F78B-C18C-8708-F74353C04FD2}"/>
              </a:ext>
            </a:extLst>
          </p:cNvPr>
          <p:cNvGrpSpPr/>
          <p:nvPr/>
        </p:nvGrpSpPr>
        <p:grpSpPr>
          <a:xfrm>
            <a:off x="7132653" y="8654317"/>
            <a:ext cx="2302612" cy="1324760"/>
            <a:chOff x="4473974" y="2556190"/>
            <a:chExt cx="2302612" cy="1324760"/>
          </a:xfrm>
        </p:grpSpPr>
        <p:sp>
          <p:nvSpPr>
            <p:cNvPr id="147" name="Forme libre : forme 71">
              <a:extLst>
                <a:ext uri="{FF2B5EF4-FFF2-40B4-BE49-F238E27FC236}">
                  <a16:creationId xmlns:a16="http://schemas.microsoft.com/office/drawing/2014/main" id="{16C242C6-3BBC-C4A7-EEFE-8F9FFCB4AEBE}"/>
                </a:ext>
              </a:extLst>
            </p:cNvPr>
            <p:cNvSpPr/>
            <p:nvPr/>
          </p:nvSpPr>
          <p:spPr>
            <a:xfrm>
              <a:off x="4473974" y="2556190"/>
              <a:ext cx="1051443" cy="1071085"/>
            </a:xfrm>
            <a:custGeom>
              <a:avLst/>
              <a:gdLst>
                <a:gd name="connsiteX0" fmla="*/ 421902 w 1051443"/>
                <a:gd name="connsiteY0" fmla="*/ 258016 h 1071085"/>
                <a:gd name="connsiteX1" fmla="*/ 113959 w 1051443"/>
                <a:gd name="connsiteY1" fmla="*/ 178482 h 1071085"/>
                <a:gd name="connsiteX2" fmla="*/ 226544 w 1051443"/>
                <a:gd name="connsiteY2" fmla="*/ 493665 h 1071085"/>
                <a:gd name="connsiteX3" fmla="*/ 10898 w 1051443"/>
                <a:gd name="connsiteY3" fmla="*/ 717121 h 1071085"/>
                <a:gd name="connsiteX4" fmla="*/ 330462 w 1051443"/>
                <a:gd name="connsiteY4" fmla="*/ 773509 h 1071085"/>
                <a:gd name="connsiteX5" fmla="*/ 390184 w 1051443"/>
                <a:gd name="connsiteY5" fmla="*/ 1061450 h 1071085"/>
                <a:gd name="connsiteX6" fmla="*/ 593257 w 1051443"/>
                <a:gd name="connsiteY6" fmla="*/ 1019826 h 1071085"/>
                <a:gd name="connsiteX7" fmla="*/ 622880 w 1051443"/>
                <a:gd name="connsiteY7" fmla="*/ 825135 h 1071085"/>
                <a:gd name="connsiteX8" fmla="*/ 961398 w 1051443"/>
                <a:gd name="connsiteY8" fmla="*/ 865330 h 1071085"/>
                <a:gd name="connsiteX9" fmla="*/ 804617 w 1051443"/>
                <a:gd name="connsiteY9" fmla="*/ 592820 h 1071085"/>
                <a:gd name="connsiteX10" fmla="*/ 1044742 w 1051443"/>
                <a:gd name="connsiteY10" fmla="*/ 363363 h 1071085"/>
                <a:gd name="connsiteX11" fmla="*/ 729941 w 1051443"/>
                <a:gd name="connsiteY11" fmla="*/ 302879 h 1071085"/>
                <a:gd name="connsiteX12" fmla="*/ 685840 w 1051443"/>
                <a:gd name="connsiteY12" fmla="*/ 31321 h 1071085"/>
                <a:gd name="connsiteX13" fmla="*/ 421997 w 1051443"/>
                <a:gd name="connsiteY13" fmla="*/ 258016 h 107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51443" h="1071085">
                  <a:moveTo>
                    <a:pt x="421902" y="258016"/>
                  </a:moveTo>
                  <a:cubicBezTo>
                    <a:pt x="421902" y="258016"/>
                    <a:pt x="273122" y="29607"/>
                    <a:pt x="113959" y="178482"/>
                  </a:cubicBezTo>
                  <a:cubicBezTo>
                    <a:pt x="-45204" y="327358"/>
                    <a:pt x="226544" y="493665"/>
                    <a:pt x="226544" y="493665"/>
                  </a:cubicBezTo>
                  <a:cubicBezTo>
                    <a:pt x="226544" y="493665"/>
                    <a:pt x="-58539" y="518049"/>
                    <a:pt x="10898" y="717121"/>
                  </a:cubicBezTo>
                  <a:cubicBezTo>
                    <a:pt x="80336" y="916098"/>
                    <a:pt x="330462" y="773509"/>
                    <a:pt x="330462" y="773509"/>
                  </a:cubicBezTo>
                  <a:cubicBezTo>
                    <a:pt x="330462" y="773509"/>
                    <a:pt x="245690" y="1025065"/>
                    <a:pt x="390184" y="1061450"/>
                  </a:cubicBezTo>
                  <a:cubicBezTo>
                    <a:pt x="534678" y="1097740"/>
                    <a:pt x="593257" y="1019826"/>
                    <a:pt x="593257" y="1019826"/>
                  </a:cubicBezTo>
                  <a:cubicBezTo>
                    <a:pt x="593257" y="1019826"/>
                    <a:pt x="658598" y="934482"/>
                    <a:pt x="622880" y="825135"/>
                  </a:cubicBezTo>
                  <a:cubicBezTo>
                    <a:pt x="622880" y="825135"/>
                    <a:pt x="795473" y="1103741"/>
                    <a:pt x="961398" y="865330"/>
                  </a:cubicBezTo>
                  <a:cubicBezTo>
                    <a:pt x="1082651" y="691213"/>
                    <a:pt x="804617" y="592820"/>
                    <a:pt x="804617" y="592820"/>
                  </a:cubicBezTo>
                  <a:cubicBezTo>
                    <a:pt x="804617" y="592820"/>
                    <a:pt x="1099130" y="583390"/>
                    <a:pt x="1044742" y="363363"/>
                  </a:cubicBezTo>
                  <a:cubicBezTo>
                    <a:pt x="990259" y="143335"/>
                    <a:pt x="729941" y="302879"/>
                    <a:pt x="729941" y="302879"/>
                  </a:cubicBezTo>
                  <a:cubicBezTo>
                    <a:pt x="729941" y="302879"/>
                    <a:pt x="827096" y="107616"/>
                    <a:pt x="685840" y="31321"/>
                  </a:cubicBezTo>
                  <a:cubicBezTo>
                    <a:pt x="429617" y="-107077"/>
                    <a:pt x="421997" y="258016"/>
                    <a:pt x="421997" y="258016"/>
                  </a:cubicBezTo>
                </a:path>
              </a:pathLst>
            </a:custGeom>
            <a:solidFill>
              <a:srgbClr val="87BD3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b="1"/>
            </a:p>
          </p:txBody>
        </p:sp>
        <p:sp>
          <p:nvSpPr>
            <p:cNvPr id="148" name="Forme libre : forme 72">
              <a:extLst>
                <a:ext uri="{FF2B5EF4-FFF2-40B4-BE49-F238E27FC236}">
                  <a16:creationId xmlns:a16="http://schemas.microsoft.com/office/drawing/2014/main" id="{96F57193-97F5-7A1B-7ACB-97457CEA1954}"/>
                </a:ext>
              </a:extLst>
            </p:cNvPr>
            <p:cNvSpPr/>
            <p:nvPr/>
          </p:nvSpPr>
          <p:spPr>
            <a:xfrm>
              <a:off x="5057610" y="2812015"/>
              <a:ext cx="1718976" cy="1068935"/>
            </a:xfrm>
            <a:custGeom>
              <a:avLst/>
              <a:gdLst>
                <a:gd name="connsiteX0" fmla="*/ 1718977 w 1718976"/>
                <a:gd name="connsiteY0" fmla="*/ 0 h 1068935"/>
                <a:gd name="connsiteX1" fmla="*/ 824484 w 1718976"/>
                <a:gd name="connsiteY1" fmla="*/ 627602 h 1068935"/>
                <a:gd name="connsiteX2" fmla="*/ 1395889 w 1718976"/>
                <a:gd name="connsiteY2" fmla="*/ 574072 h 1068935"/>
                <a:gd name="connsiteX3" fmla="*/ 0 w 1718976"/>
                <a:gd name="connsiteY3" fmla="*/ 529114 h 1068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8976" h="1068935">
                  <a:moveTo>
                    <a:pt x="1718977" y="0"/>
                  </a:moveTo>
                  <a:cubicBezTo>
                    <a:pt x="1718977" y="0"/>
                    <a:pt x="1571816" y="729615"/>
                    <a:pt x="824484" y="627602"/>
                  </a:cubicBezTo>
                  <a:cubicBezTo>
                    <a:pt x="77057" y="525590"/>
                    <a:pt x="993553" y="60579"/>
                    <a:pt x="1395889" y="574072"/>
                  </a:cubicBezTo>
                  <a:cubicBezTo>
                    <a:pt x="1798320" y="1087564"/>
                    <a:pt x="460724" y="1383887"/>
                    <a:pt x="0" y="529114"/>
                  </a:cubicBezTo>
                </a:path>
              </a:pathLst>
            </a:custGeom>
            <a:noFill/>
            <a:ln w="11430" cap="rnd">
              <a:solidFill>
                <a:srgbClr val="1D1D1B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fr-FR" b="1"/>
            </a:p>
          </p:txBody>
        </p:sp>
      </p:grpSp>
      <p:grpSp>
        <p:nvGrpSpPr>
          <p:cNvPr id="149" name="Groupe 148">
            <a:extLst>
              <a:ext uri="{FF2B5EF4-FFF2-40B4-BE49-F238E27FC236}">
                <a16:creationId xmlns:a16="http://schemas.microsoft.com/office/drawing/2014/main" id="{412396B7-EF26-4EAD-D519-E5C226C6EA77}"/>
              </a:ext>
            </a:extLst>
          </p:cNvPr>
          <p:cNvGrpSpPr/>
          <p:nvPr/>
        </p:nvGrpSpPr>
        <p:grpSpPr>
          <a:xfrm>
            <a:off x="6165552" y="10448207"/>
            <a:ext cx="1383564" cy="2159187"/>
            <a:chOff x="7401304" y="2144442"/>
            <a:chExt cx="1383564" cy="2159187"/>
          </a:xfrm>
        </p:grpSpPr>
        <p:sp>
          <p:nvSpPr>
            <p:cNvPr id="150" name="Forme libre : forme 80">
              <a:extLst>
                <a:ext uri="{FF2B5EF4-FFF2-40B4-BE49-F238E27FC236}">
                  <a16:creationId xmlns:a16="http://schemas.microsoft.com/office/drawing/2014/main" id="{B06DCC59-14FF-ED3E-486D-D820B75CFA45}"/>
                </a:ext>
              </a:extLst>
            </p:cNvPr>
            <p:cNvSpPr/>
            <p:nvPr/>
          </p:nvSpPr>
          <p:spPr>
            <a:xfrm>
              <a:off x="7401304" y="3023279"/>
              <a:ext cx="995331" cy="1280350"/>
            </a:xfrm>
            <a:custGeom>
              <a:avLst/>
              <a:gdLst>
                <a:gd name="connsiteX0" fmla="*/ 993838 w 995331"/>
                <a:gd name="connsiteY0" fmla="*/ 0 h 1280350"/>
                <a:gd name="connsiteX1" fmla="*/ 314229 w 995331"/>
                <a:gd name="connsiteY1" fmla="*/ 855726 h 1280350"/>
                <a:gd name="connsiteX2" fmla="*/ 846962 w 995331"/>
                <a:gd name="connsiteY2" fmla="*/ 642176 h 1280350"/>
                <a:gd name="connsiteX3" fmla="*/ 403097 w 995331"/>
                <a:gd name="connsiteY3" fmla="*/ 1280351 h 128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5331" h="1280350">
                  <a:moveTo>
                    <a:pt x="993838" y="0"/>
                  </a:moveTo>
                  <a:cubicBezTo>
                    <a:pt x="993838" y="0"/>
                    <a:pt x="1059846" y="741331"/>
                    <a:pt x="314229" y="855726"/>
                  </a:cubicBezTo>
                  <a:cubicBezTo>
                    <a:pt x="-431388" y="970026"/>
                    <a:pt x="315372" y="264033"/>
                    <a:pt x="846962" y="642176"/>
                  </a:cubicBezTo>
                  <a:cubicBezTo>
                    <a:pt x="1169955" y="872014"/>
                    <a:pt x="854201" y="1207199"/>
                    <a:pt x="403097" y="1280351"/>
                  </a:cubicBezTo>
                </a:path>
              </a:pathLst>
            </a:custGeom>
            <a:noFill/>
            <a:ln w="11430" cap="rnd">
              <a:solidFill>
                <a:srgbClr val="1D1D1B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1" name="Forme libre : forme 81">
              <a:extLst>
                <a:ext uri="{FF2B5EF4-FFF2-40B4-BE49-F238E27FC236}">
                  <a16:creationId xmlns:a16="http://schemas.microsoft.com/office/drawing/2014/main" id="{16883D93-379E-1DCD-8F0D-203C89540243}"/>
                </a:ext>
              </a:extLst>
            </p:cNvPr>
            <p:cNvSpPr/>
            <p:nvPr/>
          </p:nvSpPr>
          <p:spPr>
            <a:xfrm>
              <a:off x="7936445" y="2144442"/>
              <a:ext cx="848423" cy="822305"/>
            </a:xfrm>
            <a:custGeom>
              <a:avLst/>
              <a:gdLst>
                <a:gd name="connsiteX0" fmla="*/ 918468 w 920463"/>
                <a:gd name="connsiteY0" fmla="*/ 505552 h 884432"/>
                <a:gd name="connsiteX1" fmla="*/ 767021 w 920463"/>
                <a:gd name="connsiteY1" fmla="*/ 117218 h 884432"/>
                <a:gd name="connsiteX2" fmla="*/ 422597 w 920463"/>
                <a:gd name="connsiteY2" fmla="*/ 60 h 884432"/>
                <a:gd name="connsiteX3" fmla="*/ 44454 w 920463"/>
                <a:gd name="connsiteY3" fmla="*/ 230565 h 884432"/>
                <a:gd name="connsiteX4" fmla="*/ 351254 w 920463"/>
                <a:gd name="connsiteY4" fmla="*/ 870740 h 884432"/>
                <a:gd name="connsiteX5" fmla="*/ 918468 w 920463"/>
                <a:gd name="connsiteY5" fmla="*/ 505552 h 884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463" h="884432">
                  <a:moveTo>
                    <a:pt x="918468" y="505552"/>
                  </a:moveTo>
                  <a:cubicBezTo>
                    <a:pt x="929136" y="364772"/>
                    <a:pt x="899608" y="234185"/>
                    <a:pt x="767021" y="117218"/>
                  </a:cubicBezTo>
                  <a:cubicBezTo>
                    <a:pt x="634528" y="155"/>
                    <a:pt x="549184" y="2441"/>
                    <a:pt x="422597" y="60"/>
                  </a:cubicBezTo>
                  <a:cubicBezTo>
                    <a:pt x="296009" y="-2226"/>
                    <a:pt x="119416" y="60449"/>
                    <a:pt x="44454" y="230565"/>
                  </a:cubicBezTo>
                  <a:cubicBezTo>
                    <a:pt x="-30508" y="400586"/>
                    <a:pt x="-56797" y="797398"/>
                    <a:pt x="351254" y="870740"/>
                  </a:cubicBezTo>
                  <a:cubicBezTo>
                    <a:pt x="759305" y="944178"/>
                    <a:pt x="903133" y="707768"/>
                    <a:pt x="918468" y="505552"/>
                  </a:cubicBezTo>
                </a:path>
              </a:pathLst>
            </a:custGeom>
            <a:noFill/>
            <a:ln w="24289" cap="flat">
              <a:solidFill>
                <a:srgbClr val="87BD3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pic>
        <p:nvPicPr>
          <p:cNvPr id="152" name="Graphique 78">
            <a:extLst>
              <a:ext uri="{FF2B5EF4-FFF2-40B4-BE49-F238E27FC236}">
                <a16:creationId xmlns:a16="http://schemas.microsoft.com/office/drawing/2014/main" id="{EE233B42-D02D-954F-DE9F-20140074B2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51230" y="8126072"/>
            <a:ext cx="6858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01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que 5">
            <a:extLst>
              <a:ext uri="{FF2B5EF4-FFF2-40B4-BE49-F238E27FC236}">
                <a16:creationId xmlns:a16="http://schemas.microsoft.com/office/drawing/2014/main" id="{0A7F10DA-8AFA-8FF1-772E-8612FE65A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0288" y="2414442"/>
            <a:ext cx="923925" cy="885825"/>
          </a:xfrm>
          <a:prstGeom prst="rect">
            <a:avLst/>
          </a:prstGeom>
        </p:spPr>
      </p:pic>
      <p:pic>
        <p:nvPicPr>
          <p:cNvPr id="5" name="Graphique 6">
            <a:extLst>
              <a:ext uri="{FF2B5EF4-FFF2-40B4-BE49-F238E27FC236}">
                <a16:creationId xmlns:a16="http://schemas.microsoft.com/office/drawing/2014/main" id="{D1782CD4-5795-9D7B-EBC3-05C21C153B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0288" y="3629780"/>
            <a:ext cx="995900" cy="753420"/>
          </a:xfrm>
          <a:prstGeom prst="rect">
            <a:avLst/>
          </a:prstGeom>
        </p:spPr>
      </p:pic>
      <p:pic>
        <p:nvPicPr>
          <p:cNvPr id="6" name="Graphique 7">
            <a:extLst>
              <a:ext uri="{FF2B5EF4-FFF2-40B4-BE49-F238E27FC236}">
                <a16:creationId xmlns:a16="http://schemas.microsoft.com/office/drawing/2014/main" id="{7EB2461F-0D01-BBF3-D492-82474A110E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5341" y="6933030"/>
            <a:ext cx="943604" cy="753420"/>
          </a:xfrm>
          <a:prstGeom prst="rect">
            <a:avLst/>
          </a:prstGeom>
        </p:spPr>
      </p:pic>
      <p:pic>
        <p:nvPicPr>
          <p:cNvPr id="7" name="Graphique 8">
            <a:extLst>
              <a:ext uri="{FF2B5EF4-FFF2-40B4-BE49-F238E27FC236}">
                <a16:creationId xmlns:a16="http://schemas.microsoft.com/office/drawing/2014/main" id="{3111CBAD-5B06-1F91-4997-624CA75D39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0288" y="5759436"/>
            <a:ext cx="906470" cy="848456"/>
          </a:xfrm>
          <a:prstGeom prst="rect">
            <a:avLst/>
          </a:prstGeom>
        </p:spPr>
      </p:pic>
      <p:pic>
        <p:nvPicPr>
          <p:cNvPr id="8" name="Graphique 9">
            <a:extLst>
              <a:ext uri="{FF2B5EF4-FFF2-40B4-BE49-F238E27FC236}">
                <a16:creationId xmlns:a16="http://schemas.microsoft.com/office/drawing/2014/main" id="{F9245201-8B04-9349-EA98-6237C0A166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0288" y="4652218"/>
            <a:ext cx="962025" cy="838200"/>
          </a:xfrm>
          <a:prstGeom prst="rect">
            <a:avLst/>
          </a:prstGeom>
        </p:spPr>
      </p:pic>
      <p:pic>
        <p:nvPicPr>
          <p:cNvPr id="9" name="Graphique 10">
            <a:extLst>
              <a:ext uri="{FF2B5EF4-FFF2-40B4-BE49-F238E27FC236}">
                <a16:creationId xmlns:a16="http://schemas.microsoft.com/office/drawing/2014/main" id="{B3EA54A7-9498-AF4F-8672-3008620F9AC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19418" y="7975240"/>
            <a:ext cx="789527" cy="843054"/>
          </a:xfrm>
          <a:prstGeom prst="rect">
            <a:avLst/>
          </a:prstGeom>
        </p:spPr>
      </p:pic>
      <p:pic>
        <p:nvPicPr>
          <p:cNvPr id="10" name="Graphique 11">
            <a:extLst>
              <a:ext uri="{FF2B5EF4-FFF2-40B4-BE49-F238E27FC236}">
                <a16:creationId xmlns:a16="http://schemas.microsoft.com/office/drawing/2014/main" id="{CF8E6F83-87D0-E0DE-C87A-89F4F44D9C3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472610" y="5807333"/>
            <a:ext cx="906470" cy="848456"/>
          </a:xfrm>
          <a:prstGeom prst="rect">
            <a:avLst/>
          </a:prstGeom>
        </p:spPr>
      </p:pic>
      <p:pic>
        <p:nvPicPr>
          <p:cNvPr id="11" name="Graphique 12">
            <a:extLst>
              <a:ext uri="{FF2B5EF4-FFF2-40B4-BE49-F238E27FC236}">
                <a16:creationId xmlns:a16="http://schemas.microsoft.com/office/drawing/2014/main" id="{5261F612-228B-9BA6-EB8A-886C0CA0411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=""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624982" y="5951914"/>
            <a:ext cx="906470" cy="848456"/>
          </a:xfrm>
          <a:prstGeom prst="rect">
            <a:avLst/>
          </a:prstGeom>
        </p:spPr>
      </p:pic>
      <p:pic>
        <p:nvPicPr>
          <p:cNvPr id="12" name="Graphique 13">
            <a:extLst>
              <a:ext uri="{FF2B5EF4-FFF2-40B4-BE49-F238E27FC236}">
                <a16:creationId xmlns:a16="http://schemas.microsoft.com/office/drawing/2014/main" id="{B96C0F7B-7CA3-FF8F-C79D-45DA8CCEB1A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377248" y="5951914"/>
            <a:ext cx="906470" cy="848456"/>
          </a:xfrm>
          <a:prstGeom prst="rect">
            <a:avLst/>
          </a:prstGeom>
        </p:spPr>
      </p:pic>
      <p:pic>
        <p:nvPicPr>
          <p:cNvPr id="13" name="Graphique 14">
            <a:extLst>
              <a:ext uri="{FF2B5EF4-FFF2-40B4-BE49-F238E27FC236}">
                <a16:creationId xmlns:a16="http://schemas.microsoft.com/office/drawing/2014/main" id="{1F223106-9B61-FC42-5EDE-D3FD30ABEED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=""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8262236" y="5873720"/>
            <a:ext cx="906470" cy="848456"/>
          </a:xfrm>
          <a:prstGeom prst="rect">
            <a:avLst/>
          </a:prstGeom>
        </p:spPr>
      </p:pic>
      <p:pic>
        <p:nvPicPr>
          <p:cNvPr id="14" name="Graphique 15">
            <a:extLst>
              <a:ext uri="{FF2B5EF4-FFF2-40B4-BE49-F238E27FC236}">
                <a16:creationId xmlns:a16="http://schemas.microsoft.com/office/drawing/2014/main" id="{EA6E6CA8-D704-CA6B-4C4C-4FE4B77E78D1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=""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490065" y="2466714"/>
            <a:ext cx="923925" cy="885825"/>
          </a:xfrm>
          <a:prstGeom prst="rect">
            <a:avLst/>
          </a:prstGeom>
        </p:spPr>
      </p:pic>
      <p:pic>
        <p:nvPicPr>
          <p:cNvPr id="15" name="Graphique 16">
            <a:extLst>
              <a:ext uri="{FF2B5EF4-FFF2-40B4-BE49-F238E27FC236}">
                <a16:creationId xmlns:a16="http://schemas.microsoft.com/office/drawing/2014/main" id="{EE8DE94D-A010-61F3-209F-E0450453236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=""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6289196" y="2545955"/>
            <a:ext cx="923925" cy="885825"/>
          </a:xfrm>
          <a:prstGeom prst="rect">
            <a:avLst/>
          </a:prstGeom>
        </p:spPr>
      </p:pic>
      <p:pic>
        <p:nvPicPr>
          <p:cNvPr id="16" name="Graphique 17">
            <a:extLst>
              <a:ext uri="{FF2B5EF4-FFF2-40B4-BE49-F238E27FC236}">
                <a16:creationId xmlns:a16="http://schemas.microsoft.com/office/drawing/2014/main" id="{94BAEB41-72C9-A5DB-6185-AC15C9520D0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=""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624982" y="2522657"/>
            <a:ext cx="923925" cy="885825"/>
          </a:xfrm>
          <a:prstGeom prst="rect">
            <a:avLst/>
          </a:prstGeom>
        </p:spPr>
      </p:pic>
      <p:pic>
        <p:nvPicPr>
          <p:cNvPr id="17" name="Graphique 18">
            <a:extLst>
              <a:ext uri="{FF2B5EF4-FFF2-40B4-BE49-F238E27FC236}">
                <a16:creationId xmlns:a16="http://schemas.microsoft.com/office/drawing/2014/main" id="{23E14A3A-1AF9-B42A-B5E0-0CF47495CC5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=""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080765" y="2563986"/>
            <a:ext cx="923925" cy="885825"/>
          </a:xfrm>
          <a:prstGeom prst="rect">
            <a:avLst/>
          </a:prstGeom>
        </p:spPr>
      </p:pic>
      <p:pic>
        <p:nvPicPr>
          <p:cNvPr id="18" name="Graphique 19">
            <a:extLst>
              <a:ext uri="{FF2B5EF4-FFF2-40B4-BE49-F238E27FC236}">
                <a16:creationId xmlns:a16="http://schemas.microsoft.com/office/drawing/2014/main" id="{73D43F5C-25D0-DDDB-19B0-360CC8D08656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=""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2498299" y="3682052"/>
            <a:ext cx="995900" cy="753420"/>
          </a:xfrm>
          <a:prstGeom prst="rect">
            <a:avLst/>
          </a:prstGeom>
        </p:spPr>
      </p:pic>
      <p:pic>
        <p:nvPicPr>
          <p:cNvPr id="19" name="Graphique 20">
            <a:extLst>
              <a:ext uri="{FF2B5EF4-FFF2-40B4-BE49-F238E27FC236}">
                <a16:creationId xmlns:a16="http://schemas.microsoft.com/office/drawing/2014/main" id="{1EEA6B3F-E2C5-756F-1F44-B41CC3268BD9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=""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6253209" y="3735200"/>
            <a:ext cx="995900" cy="753420"/>
          </a:xfrm>
          <a:prstGeom prst="rect">
            <a:avLst/>
          </a:prstGeom>
        </p:spPr>
      </p:pic>
      <p:pic>
        <p:nvPicPr>
          <p:cNvPr id="20" name="Graphique 21">
            <a:extLst>
              <a:ext uri="{FF2B5EF4-FFF2-40B4-BE49-F238E27FC236}">
                <a16:creationId xmlns:a16="http://schemas.microsoft.com/office/drawing/2014/main" id="{438F34BC-341D-3977-F1A5-68382312795B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=""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8044778" y="3748439"/>
            <a:ext cx="995900" cy="753420"/>
          </a:xfrm>
          <a:prstGeom prst="rect">
            <a:avLst/>
          </a:prstGeom>
        </p:spPr>
      </p:pic>
      <p:pic>
        <p:nvPicPr>
          <p:cNvPr id="21" name="Graphique 22">
            <a:extLst>
              <a:ext uri="{FF2B5EF4-FFF2-40B4-BE49-F238E27FC236}">
                <a16:creationId xmlns:a16="http://schemas.microsoft.com/office/drawing/2014/main" id="{7508E5BA-D5BA-7518-6DCB-6A05D2755AF3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=""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4458193" y="3735588"/>
            <a:ext cx="995900" cy="753420"/>
          </a:xfrm>
          <a:prstGeom prst="rect">
            <a:avLst/>
          </a:prstGeom>
        </p:spPr>
      </p:pic>
      <p:pic>
        <p:nvPicPr>
          <p:cNvPr id="22" name="Graphique 23">
            <a:extLst>
              <a:ext uri="{FF2B5EF4-FFF2-40B4-BE49-F238E27FC236}">
                <a16:creationId xmlns:a16="http://schemas.microsoft.com/office/drawing/2014/main" id="{1DEAC110-5CDA-D748-C668-E337A07B8D50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=""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2571966" y="4704490"/>
            <a:ext cx="962025" cy="838200"/>
          </a:xfrm>
          <a:prstGeom prst="rect">
            <a:avLst/>
          </a:prstGeom>
        </p:spPr>
      </p:pic>
      <p:pic>
        <p:nvPicPr>
          <p:cNvPr id="23" name="Graphique 24">
            <a:extLst>
              <a:ext uri="{FF2B5EF4-FFF2-40B4-BE49-F238E27FC236}">
                <a16:creationId xmlns:a16="http://schemas.microsoft.com/office/drawing/2014/main" id="{31F62E68-AA1F-30AC-6A0D-1685DAE886BB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=""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6400544" y="4757638"/>
            <a:ext cx="962025" cy="838200"/>
          </a:xfrm>
          <a:prstGeom prst="rect">
            <a:avLst/>
          </a:prstGeom>
        </p:spPr>
      </p:pic>
      <p:pic>
        <p:nvPicPr>
          <p:cNvPr id="24" name="Graphique 25">
            <a:extLst>
              <a:ext uri="{FF2B5EF4-FFF2-40B4-BE49-F238E27FC236}">
                <a16:creationId xmlns:a16="http://schemas.microsoft.com/office/drawing/2014/main" id="{C3CFE403-6A25-2660-A267-CC27C816F43F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=""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4679196" y="4758026"/>
            <a:ext cx="962025" cy="838200"/>
          </a:xfrm>
          <a:prstGeom prst="rect">
            <a:avLst/>
          </a:prstGeom>
        </p:spPr>
      </p:pic>
      <p:pic>
        <p:nvPicPr>
          <p:cNvPr id="25" name="Graphique 26">
            <a:extLst>
              <a:ext uri="{FF2B5EF4-FFF2-40B4-BE49-F238E27FC236}">
                <a16:creationId xmlns:a16="http://schemas.microsoft.com/office/drawing/2014/main" id="{A24BC428-3BDB-C756-3840-749A3762F718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96DAC541-7B7A-43D3-8B79-37D633B846F1}">
                <asvg:svgBlip xmlns=""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8339449" y="4770877"/>
            <a:ext cx="962025" cy="838200"/>
          </a:xfrm>
          <a:prstGeom prst="rect">
            <a:avLst/>
          </a:prstGeom>
        </p:spPr>
      </p:pic>
      <p:pic>
        <p:nvPicPr>
          <p:cNvPr id="26" name="Graphique 27">
            <a:extLst>
              <a:ext uri="{FF2B5EF4-FFF2-40B4-BE49-F238E27FC236}">
                <a16:creationId xmlns:a16="http://schemas.microsoft.com/office/drawing/2014/main" id="{3AD50605-5DA4-9E93-5686-67C0833D5622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=""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2509562" y="6985302"/>
            <a:ext cx="943604" cy="753420"/>
          </a:xfrm>
          <a:prstGeom prst="rect">
            <a:avLst/>
          </a:prstGeom>
        </p:spPr>
      </p:pic>
      <p:pic>
        <p:nvPicPr>
          <p:cNvPr id="27" name="Graphique 28">
            <a:extLst>
              <a:ext uri="{FF2B5EF4-FFF2-40B4-BE49-F238E27FC236}">
                <a16:creationId xmlns:a16="http://schemas.microsoft.com/office/drawing/2014/main" id="{3769C98D-E4E2-D062-E5FD-D72761EE2A66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=""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4633833" y="7119329"/>
            <a:ext cx="943604" cy="753420"/>
          </a:xfrm>
          <a:prstGeom prst="rect">
            <a:avLst/>
          </a:prstGeom>
        </p:spPr>
      </p:pic>
      <p:pic>
        <p:nvPicPr>
          <p:cNvPr id="28" name="Graphique 29">
            <a:extLst>
              <a:ext uri="{FF2B5EF4-FFF2-40B4-BE49-F238E27FC236}">
                <a16:creationId xmlns:a16="http://schemas.microsoft.com/office/drawing/2014/main" id="{07D12C13-18F0-7267-ED60-3B533FBB3DEC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=""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6357998" y="7119329"/>
            <a:ext cx="943604" cy="753420"/>
          </a:xfrm>
          <a:prstGeom prst="rect">
            <a:avLst/>
          </a:prstGeom>
        </p:spPr>
      </p:pic>
      <p:pic>
        <p:nvPicPr>
          <p:cNvPr id="29" name="Graphique 30">
            <a:extLst>
              <a:ext uri="{FF2B5EF4-FFF2-40B4-BE49-F238E27FC236}">
                <a16:creationId xmlns:a16="http://schemas.microsoft.com/office/drawing/2014/main" id="{6340BDBC-9588-661E-4410-A13C4770F535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96DAC541-7B7A-43D3-8B79-37D633B846F1}">
                <asvg:svgBlip xmlns=""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8225102" y="7041135"/>
            <a:ext cx="943604" cy="753420"/>
          </a:xfrm>
          <a:prstGeom prst="rect">
            <a:avLst/>
          </a:prstGeom>
        </p:spPr>
      </p:pic>
      <p:pic>
        <p:nvPicPr>
          <p:cNvPr id="30" name="Graphique 31">
            <a:extLst>
              <a:ext uri="{FF2B5EF4-FFF2-40B4-BE49-F238E27FC236}">
                <a16:creationId xmlns:a16="http://schemas.microsoft.com/office/drawing/2014/main" id="{FDCC0E27-BE35-18E7-178B-769E7CC25001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96DAC541-7B7A-43D3-8B79-37D633B846F1}">
                <asvg:svgBlip xmlns=""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4888203" y="8175236"/>
            <a:ext cx="789527" cy="843054"/>
          </a:xfrm>
          <a:prstGeom prst="rect">
            <a:avLst/>
          </a:prstGeom>
        </p:spPr>
      </p:pic>
      <p:pic>
        <p:nvPicPr>
          <p:cNvPr id="31" name="Graphique 32">
            <a:extLst>
              <a:ext uri="{FF2B5EF4-FFF2-40B4-BE49-F238E27FC236}">
                <a16:creationId xmlns:a16="http://schemas.microsoft.com/office/drawing/2014/main" id="{25391156-3BC6-2A93-F2B4-65BC7FE9FF71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96DAC541-7B7A-43D3-8B79-37D633B846F1}">
                <asvg:svgBlip xmlns=""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2645159" y="8027650"/>
            <a:ext cx="789527" cy="843054"/>
          </a:xfrm>
          <a:prstGeom prst="rect">
            <a:avLst/>
          </a:prstGeom>
        </p:spPr>
      </p:pic>
      <p:pic>
        <p:nvPicPr>
          <p:cNvPr id="32" name="Graphique 33">
            <a:extLst>
              <a:ext uri="{FF2B5EF4-FFF2-40B4-BE49-F238E27FC236}">
                <a16:creationId xmlns:a16="http://schemas.microsoft.com/office/drawing/2014/main" id="{0664B3EA-6A85-AEBC-DCB5-DD24FC05A5DE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96DAC541-7B7A-43D3-8B79-37D633B846F1}">
                <asvg:svgBlip xmlns=""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6567327" y="8175236"/>
            <a:ext cx="789527" cy="843054"/>
          </a:xfrm>
          <a:prstGeom prst="rect">
            <a:avLst/>
          </a:prstGeom>
        </p:spPr>
      </p:pic>
      <p:pic>
        <p:nvPicPr>
          <p:cNvPr id="33" name="Graphique 34">
            <a:extLst>
              <a:ext uri="{FF2B5EF4-FFF2-40B4-BE49-F238E27FC236}">
                <a16:creationId xmlns:a16="http://schemas.microsoft.com/office/drawing/2014/main" id="{64894258-6224-868B-95DA-F78A68CD6058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96DAC541-7B7A-43D3-8B79-37D633B846F1}">
                <asvg:svgBlip xmlns=""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8379179" y="8097042"/>
            <a:ext cx="789527" cy="843054"/>
          </a:xfrm>
          <a:prstGeom prst="rect">
            <a:avLst/>
          </a:prstGeom>
        </p:spPr>
      </p:pic>
      <p:sp>
        <p:nvSpPr>
          <p:cNvPr id="35" name="ZoneTexte 34"/>
          <p:cNvSpPr txBox="1"/>
          <p:nvPr/>
        </p:nvSpPr>
        <p:spPr>
          <a:xfrm>
            <a:off x="831122" y="592097"/>
            <a:ext cx="6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482683"/>
                </a:solidFill>
                <a:latin typeface="Wigrum Black" panose="02000000000000000000" pitchFamily="50" charset="0"/>
              </a:rPr>
              <a:t>Modèles d’éléments graphiques</a:t>
            </a:r>
            <a:endParaRPr lang="fr-FR" sz="3600" dirty="0">
              <a:solidFill>
                <a:srgbClr val="482683"/>
              </a:solidFill>
              <a:latin typeface="Wigrum Black" panose="02000000000000000000" pitchFamily="50" charset="0"/>
            </a:endParaRPr>
          </a:p>
        </p:txBody>
      </p:sp>
      <p:pic>
        <p:nvPicPr>
          <p:cNvPr id="49" name="Graphique 87">
            <a:extLst>
              <a:ext uri="{FF2B5EF4-FFF2-40B4-BE49-F238E27FC236}">
                <a16:creationId xmlns:a16="http://schemas.microsoft.com/office/drawing/2014/main" id="{1DF01618-5A88-0EB2-9CE3-8019DE8C2B54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96DAC541-7B7A-43D3-8B79-37D633B846F1}">
                <asvg:svgBlip xmlns=""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331958" y="9183952"/>
            <a:ext cx="1718975" cy="1605885"/>
          </a:xfrm>
          <a:prstGeom prst="rect">
            <a:avLst/>
          </a:prstGeom>
        </p:spPr>
      </p:pic>
      <p:pic>
        <p:nvPicPr>
          <p:cNvPr id="50" name="Graphique 88">
            <a:extLst>
              <a:ext uri="{FF2B5EF4-FFF2-40B4-BE49-F238E27FC236}">
                <a16:creationId xmlns:a16="http://schemas.microsoft.com/office/drawing/2014/main" id="{1DEF1C50-3625-DF79-0397-18E4DF0F445E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96DAC541-7B7A-43D3-8B79-37D633B846F1}">
                <asvg:svgBlip xmlns=""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2288944" y="9183951"/>
            <a:ext cx="1718975" cy="1605885"/>
          </a:xfrm>
          <a:prstGeom prst="rect">
            <a:avLst/>
          </a:prstGeom>
        </p:spPr>
      </p:pic>
      <p:pic>
        <p:nvPicPr>
          <p:cNvPr id="51" name="Graphique 89">
            <a:extLst>
              <a:ext uri="{FF2B5EF4-FFF2-40B4-BE49-F238E27FC236}">
                <a16:creationId xmlns:a16="http://schemas.microsoft.com/office/drawing/2014/main" id="{445613A3-B3ED-5090-A13A-31976E167478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96DAC541-7B7A-43D3-8B79-37D633B846F1}">
                <asvg:svgBlip xmlns=""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4105924" y="9148985"/>
            <a:ext cx="1718975" cy="1605885"/>
          </a:xfrm>
          <a:prstGeom prst="rect">
            <a:avLst/>
          </a:prstGeom>
        </p:spPr>
      </p:pic>
      <p:pic>
        <p:nvPicPr>
          <p:cNvPr id="52" name="Graphique 90">
            <a:extLst>
              <a:ext uri="{FF2B5EF4-FFF2-40B4-BE49-F238E27FC236}">
                <a16:creationId xmlns:a16="http://schemas.microsoft.com/office/drawing/2014/main" id="{0895F751-5B53-EAF3-7CFF-C189D83D2A24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96DAC541-7B7A-43D3-8B79-37D633B846F1}">
                <asvg:svgBlip xmlns=""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6061359" y="9061994"/>
            <a:ext cx="1718975" cy="1605885"/>
          </a:xfrm>
          <a:prstGeom prst="rect">
            <a:avLst/>
          </a:prstGeom>
        </p:spPr>
      </p:pic>
      <p:pic>
        <p:nvPicPr>
          <p:cNvPr id="53" name="Graphique 91">
            <a:extLst>
              <a:ext uri="{FF2B5EF4-FFF2-40B4-BE49-F238E27FC236}">
                <a16:creationId xmlns:a16="http://schemas.microsoft.com/office/drawing/2014/main" id="{F641E438-F9B0-EAE2-9E5E-B41E61A14127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96DAC541-7B7A-43D3-8B79-37D633B846F1}">
                <asvg:svgBlip xmlns=""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7966325" y="9018290"/>
            <a:ext cx="1718975" cy="16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7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</TotalTime>
  <Words>198</Words>
  <Application>Microsoft Office PowerPoint</Application>
  <PresentationFormat>A3 (297 x 420 mm)</PresentationFormat>
  <Paragraphs>28</Paragraphs>
  <Slides>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1" baseType="lpstr">
      <vt:lpstr>MS PGothic</vt:lpstr>
      <vt:lpstr>MS PGothic</vt:lpstr>
      <vt:lpstr>Arial</vt:lpstr>
      <vt:lpstr>Calibri</vt:lpstr>
      <vt:lpstr>Calibri Light</vt:lpstr>
      <vt:lpstr>Wigrum</vt:lpstr>
      <vt:lpstr>Wigrum Black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isabelle bomey</dc:creator>
  <cp:lastModifiedBy>LEBRUN Léane</cp:lastModifiedBy>
  <cp:revision>41</cp:revision>
  <dcterms:created xsi:type="dcterms:W3CDTF">2022-09-30T13:23:08Z</dcterms:created>
  <dcterms:modified xsi:type="dcterms:W3CDTF">2025-01-21T10:46:32Z</dcterms:modified>
</cp:coreProperties>
</file>