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2" r:id="rId2"/>
    <p:sldMasterId id="2147483692" r:id="rId3"/>
  </p:sldMasterIdLst>
  <p:notesMasterIdLst>
    <p:notesMasterId r:id="rId26"/>
  </p:notesMasterIdLst>
  <p:handoutMasterIdLst>
    <p:handoutMasterId r:id="rId27"/>
  </p:handoutMasterIdLst>
  <p:sldIdLst>
    <p:sldId id="267" r:id="rId4"/>
    <p:sldId id="268" r:id="rId5"/>
    <p:sldId id="269" r:id="rId6"/>
    <p:sldId id="270" r:id="rId7"/>
    <p:sldId id="271" r:id="rId8"/>
    <p:sldId id="275" r:id="rId9"/>
    <p:sldId id="273" r:id="rId10"/>
    <p:sldId id="274" r:id="rId11"/>
    <p:sldId id="291" r:id="rId12"/>
    <p:sldId id="276" r:id="rId13"/>
    <p:sldId id="277" r:id="rId14"/>
    <p:sldId id="278" r:id="rId15"/>
    <p:sldId id="279" r:id="rId16"/>
    <p:sldId id="280" r:id="rId17"/>
    <p:sldId id="290" r:id="rId18"/>
    <p:sldId id="283" r:id="rId19"/>
    <p:sldId id="295" r:id="rId20"/>
    <p:sldId id="293" r:id="rId21"/>
    <p:sldId id="294" r:id="rId22"/>
    <p:sldId id="284" r:id="rId23"/>
    <p:sldId id="285" r:id="rId24"/>
    <p:sldId id="289" r:id="rId25"/>
  </p:sldIdLst>
  <p:sldSz cx="12192000" cy="6858000"/>
  <p:notesSz cx="10234613" cy="710406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D0E54376-472E-C240-9736-DB98850B1C27}">
          <p14:sldIdLst>
            <p14:sldId id="267"/>
            <p14:sldId id="268"/>
            <p14:sldId id="269"/>
            <p14:sldId id="270"/>
            <p14:sldId id="271"/>
            <p14:sldId id="275"/>
            <p14:sldId id="273"/>
            <p14:sldId id="274"/>
            <p14:sldId id="291"/>
            <p14:sldId id="276"/>
            <p14:sldId id="277"/>
            <p14:sldId id="278"/>
            <p14:sldId id="279"/>
            <p14:sldId id="280"/>
            <p14:sldId id="290"/>
            <p14:sldId id="283"/>
            <p14:sldId id="295"/>
            <p14:sldId id="293"/>
            <p14:sldId id="294"/>
            <p14:sldId id="284"/>
            <p14:sldId id="285"/>
            <p14:sldId id="289"/>
          </p14:sldIdLst>
        </p14:section>
        <p14:section name="new" id="{D408C502-632A-2247-8FDE-80D3C2672C8D}">
          <p14:sldIdLst/>
        </p14:section>
      </p14:sectionLst>
    </p:ext>
    <p:ext uri="{EFAFB233-063F-42B5-8137-9DF3F51BA10A}">
      <p15:sldGuideLst xmlns:p15="http://schemas.microsoft.com/office/powerpoint/2012/main">
        <p15:guide id="1" orient="horz" pos="288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82683"/>
    <a:srgbClr val="EA4B65"/>
    <a:srgbClr val="82368C"/>
    <a:srgbClr val="F1EEF5"/>
    <a:srgbClr val="8778B6"/>
    <a:srgbClr val="3CBCD8"/>
    <a:srgbClr val="86BD36"/>
    <a:srgbClr val="878787"/>
    <a:srgbClr val="ADCA93"/>
    <a:srgbClr val="D476A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925" autoAdjust="0"/>
    <p:restoredTop sz="96395" autoAdjust="0"/>
  </p:normalViewPr>
  <p:slideViewPr>
    <p:cSldViewPr snapToGrid="0">
      <p:cViewPr varScale="1">
        <p:scale>
          <a:sx n="91" d="100"/>
          <a:sy n="91" d="100"/>
        </p:scale>
        <p:origin x="258" y="84"/>
      </p:cViewPr>
      <p:guideLst>
        <p:guide orient="horz" pos="288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3"/>
            <a:ext cx="4434890" cy="356697"/>
          </a:xfrm>
          <a:prstGeom prst="rect">
            <a:avLst/>
          </a:prstGeom>
        </p:spPr>
        <p:txBody>
          <a:bodyPr vert="horz" lIns="94769" tIns="47385" rIns="94769" bIns="47385" rtlCol="0"/>
          <a:lstStyle>
            <a:lvl1pPr algn="l">
              <a:defRPr sz="1200"/>
            </a:lvl1pPr>
          </a:lstStyle>
          <a:p>
            <a:endParaRPr lang="fr-FR"/>
          </a:p>
        </p:txBody>
      </p:sp>
      <p:sp>
        <p:nvSpPr>
          <p:cNvPr id="3" name="Espace réservé de la date 2"/>
          <p:cNvSpPr>
            <a:spLocks noGrp="1"/>
          </p:cNvSpPr>
          <p:nvPr>
            <p:ph type="dt" sz="quarter" idx="1"/>
          </p:nvPr>
        </p:nvSpPr>
        <p:spPr>
          <a:xfrm>
            <a:off x="5796453" y="3"/>
            <a:ext cx="4436527" cy="356697"/>
          </a:xfrm>
          <a:prstGeom prst="rect">
            <a:avLst/>
          </a:prstGeom>
        </p:spPr>
        <p:txBody>
          <a:bodyPr vert="horz" lIns="94769" tIns="47385" rIns="94769" bIns="47385" rtlCol="0"/>
          <a:lstStyle>
            <a:lvl1pPr algn="r">
              <a:defRPr sz="1200"/>
            </a:lvl1pPr>
          </a:lstStyle>
          <a:p>
            <a:fld id="{713B7037-88CE-49D2-A806-4AC5D182E176}" type="datetimeFigureOut">
              <a:rPr lang="fr-FR" smtClean="0"/>
              <a:t>30/03/2022</a:t>
            </a:fld>
            <a:endParaRPr lang="fr-FR"/>
          </a:p>
        </p:txBody>
      </p:sp>
      <p:sp>
        <p:nvSpPr>
          <p:cNvPr id="4" name="Espace réservé du pied de page 3"/>
          <p:cNvSpPr>
            <a:spLocks noGrp="1"/>
          </p:cNvSpPr>
          <p:nvPr>
            <p:ph type="ftr" sz="quarter" idx="2"/>
          </p:nvPr>
        </p:nvSpPr>
        <p:spPr>
          <a:xfrm>
            <a:off x="1" y="6747367"/>
            <a:ext cx="4434890" cy="356696"/>
          </a:xfrm>
          <a:prstGeom prst="rect">
            <a:avLst/>
          </a:prstGeom>
        </p:spPr>
        <p:txBody>
          <a:bodyPr vert="horz" lIns="94769" tIns="47385" rIns="94769" bIns="47385"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5796453" y="6747367"/>
            <a:ext cx="4436527" cy="356696"/>
          </a:xfrm>
          <a:prstGeom prst="rect">
            <a:avLst/>
          </a:prstGeom>
        </p:spPr>
        <p:txBody>
          <a:bodyPr vert="horz" lIns="94769" tIns="47385" rIns="94769" bIns="47385" rtlCol="0" anchor="b"/>
          <a:lstStyle>
            <a:lvl1pPr algn="r">
              <a:defRPr sz="1200"/>
            </a:lvl1pPr>
          </a:lstStyle>
          <a:p>
            <a:fld id="{5E58236B-EA36-495C-853B-85E6160E708B}" type="slidenum">
              <a:rPr lang="fr-FR" smtClean="0"/>
              <a:t>‹N°›</a:t>
            </a:fld>
            <a:endParaRPr lang="fr-FR"/>
          </a:p>
        </p:txBody>
      </p:sp>
    </p:spTree>
    <p:extLst>
      <p:ext uri="{BB962C8B-B14F-4D97-AF65-F5344CB8AC3E}">
        <p14:creationId xmlns:p14="http://schemas.microsoft.com/office/powerpoint/2010/main" val="16213066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4" y="0"/>
            <a:ext cx="4434999" cy="356848"/>
          </a:xfrm>
          <a:prstGeom prst="rect">
            <a:avLst/>
          </a:prstGeom>
        </p:spPr>
        <p:txBody>
          <a:bodyPr vert="horz" lIns="94769" tIns="47385" rIns="94769" bIns="47385" rtlCol="0"/>
          <a:lstStyle>
            <a:lvl1pPr algn="l">
              <a:defRPr sz="1200"/>
            </a:lvl1pPr>
          </a:lstStyle>
          <a:p>
            <a:endParaRPr lang="fr-FR" dirty="0"/>
          </a:p>
        </p:txBody>
      </p:sp>
      <p:sp>
        <p:nvSpPr>
          <p:cNvPr id="3" name="Espace réservé de la date 2"/>
          <p:cNvSpPr>
            <a:spLocks noGrp="1"/>
          </p:cNvSpPr>
          <p:nvPr>
            <p:ph type="dt" idx="1"/>
          </p:nvPr>
        </p:nvSpPr>
        <p:spPr>
          <a:xfrm>
            <a:off x="5797840" y="0"/>
            <a:ext cx="4434999" cy="356848"/>
          </a:xfrm>
          <a:prstGeom prst="rect">
            <a:avLst/>
          </a:prstGeom>
        </p:spPr>
        <p:txBody>
          <a:bodyPr vert="horz" lIns="94769" tIns="47385" rIns="94769" bIns="47385" rtlCol="0"/>
          <a:lstStyle>
            <a:lvl1pPr algn="r">
              <a:defRPr sz="1200"/>
            </a:lvl1pPr>
          </a:lstStyle>
          <a:p>
            <a:fld id="{31F2D4A7-91C3-4CBC-9A85-7C5113892DD5}" type="datetimeFigureOut">
              <a:rPr lang="fr-FR" smtClean="0"/>
              <a:t>30/03/2022</a:t>
            </a:fld>
            <a:endParaRPr lang="fr-FR" dirty="0"/>
          </a:p>
        </p:txBody>
      </p:sp>
      <p:sp>
        <p:nvSpPr>
          <p:cNvPr id="4" name="Espace réservé de l'image des diapositives 3"/>
          <p:cNvSpPr>
            <a:spLocks noGrp="1" noRot="1" noChangeAspect="1"/>
          </p:cNvSpPr>
          <p:nvPr>
            <p:ph type="sldImg" idx="2"/>
          </p:nvPr>
        </p:nvSpPr>
        <p:spPr>
          <a:xfrm>
            <a:off x="2987675" y="887413"/>
            <a:ext cx="4259263" cy="2397125"/>
          </a:xfrm>
          <a:prstGeom prst="rect">
            <a:avLst/>
          </a:prstGeom>
          <a:noFill/>
          <a:ln w="12700">
            <a:solidFill>
              <a:prstClr val="black"/>
            </a:solidFill>
          </a:ln>
        </p:spPr>
        <p:txBody>
          <a:bodyPr vert="horz" lIns="94769" tIns="47385" rIns="94769" bIns="47385" rtlCol="0" anchor="ctr"/>
          <a:lstStyle/>
          <a:p>
            <a:endParaRPr lang="fr-FR" dirty="0"/>
          </a:p>
        </p:txBody>
      </p:sp>
      <p:sp>
        <p:nvSpPr>
          <p:cNvPr id="5" name="Espace réservé des notes 4"/>
          <p:cNvSpPr>
            <a:spLocks noGrp="1"/>
          </p:cNvSpPr>
          <p:nvPr>
            <p:ph type="body" sz="quarter" idx="3"/>
          </p:nvPr>
        </p:nvSpPr>
        <p:spPr>
          <a:xfrm>
            <a:off x="1023462" y="3418831"/>
            <a:ext cx="8187690" cy="2797224"/>
          </a:xfrm>
          <a:prstGeom prst="rect">
            <a:avLst/>
          </a:prstGeom>
        </p:spPr>
        <p:txBody>
          <a:bodyPr vert="horz" lIns="94769" tIns="47385" rIns="94769" bIns="47385"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4" y="6747220"/>
            <a:ext cx="4434999" cy="356847"/>
          </a:xfrm>
          <a:prstGeom prst="rect">
            <a:avLst/>
          </a:prstGeom>
        </p:spPr>
        <p:txBody>
          <a:bodyPr vert="horz" lIns="94769" tIns="47385" rIns="94769" bIns="47385"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5797840" y="6747220"/>
            <a:ext cx="4434999" cy="356847"/>
          </a:xfrm>
          <a:prstGeom prst="rect">
            <a:avLst/>
          </a:prstGeom>
        </p:spPr>
        <p:txBody>
          <a:bodyPr vert="horz" lIns="94769" tIns="47385" rIns="94769" bIns="47385" rtlCol="0" anchor="b"/>
          <a:lstStyle>
            <a:lvl1pPr algn="r">
              <a:defRPr sz="1200"/>
            </a:lvl1pPr>
          </a:lstStyle>
          <a:p>
            <a:fld id="{B133B803-3725-4429-B95C-DBE45436F06D}" type="slidenum">
              <a:rPr lang="fr-FR" smtClean="0"/>
              <a:t>‹N°›</a:t>
            </a:fld>
            <a:endParaRPr lang="fr-FR" dirty="0"/>
          </a:p>
        </p:txBody>
      </p:sp>
    </p:spTree>
    <p:extLst>
      <p:ext uri="{BB962C8B-B14F-4D97-AF65-F5344CB8AC3E}">
        <p14:creationId xmlns:p14="http://schemas.microsoft.com/office/powerpoint/2010/main" val="21121281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Faire apparaître la légende dans l’ordre suivant avec</a:t>
            </a:r>
            <a:r>
              <a:rPr lang="fr-FR" baseline="0" dirty="0"/>
              <a:t> les intertitres:</a:t>
            </a:r>
          </a:p>
          <a:p>
            <a:r>
              <a:rPr lang="fr-FR" baseline="0" dirty="0"/>
              <a:t>1/2/3/5/6/7/4/10/11/8/9</a:t>
            </a:r>
          </a:p>
          <a:p>
            <a:r>
              <a:rPr lang="fr-FR" baseline="0" dirty="0"/>
              <a:t>En mettant l’intertitre Produits et Services avant le 1</a:t>
            </a:r>
          </a:p>
          <a:p>
            <a:r>
              <a:rPr lang="fr-FR" baseline="0" dirty="0"/>
              <a:t>Soins avant le 5</a:t>
            </a:r>
          </a:p>
          <a:p>
            <a:r>
              <a:rPr lang="fr-FR" baseline="0" dirty="0"/>
              <a:t>Accompagnement avant le 10</a:t>
            </a:r>
          </a:p>
          <a:p>
            <a:endParaRPr lang="fr-FR" baseline="0" dirty="0"/>
          </a:p>
          <a:p>
            <a:r>
              <a:rPr lang="fr-FR" baseline="0" dirty="0"/>
              <a:t>Il faudrait faier un focus sur la ville de Bordeaux (exactement comme dans la carte Bourgogne avec Dijon sauf qu’ici ce sera la ville et non pas l’agglomération. Pour positionner les structures sur Bordeaux, voir la page suivante.</a:t>
            </a:r>
            <a:endParaRPr lang="fr-FR" dirty="0"/>
          </a:p>
        </p:txBody>
      </p:sp>
      <p:sp>
        <p:nvSpPr>
          <p:cNvPr id="4" name="Espace réservé du numéro de diapositive 3"/>
          <p:cNvSpPr>
            <a:spLocks noGrp="1"/>
          </p:cNvSpPr>
          <p:nvPr>
            <p:ph type="sldNum" sz="quarter" idx="10"/>
          </p:nvPr>
        </p:nvSpPr>
        <p:spPr/>
        <p:txBody>
          <a:bodyPr/>
          <a:lstStyle/>
          <a:p>
            <a:fld id="{B133B803-3725-4429-B95C-DBE45436F06D}" type="slidenum">
              <a:rPr lang="fr-FR" smtClean="0"/>
              <a:t>15</a:t>
            </a:fld>
            <a:endParaRPr lang="fr-FR" dirty="0"/>
          </a:p>
        </p:txBody>
      </p:sp>
    </p:spTree>
    <p:extLst>
      <p:ext uri="{BB962C8B-B14F-4D97-AF65-F5344CB8AC3E}">
        <p14:creationId xmlns:p14="http://schemas.microsoft.com/office/powerpoint/2010/main" val="33008056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re présentation">
    <p:spTree>
      <p:nvGrpSpPr>
        <p:cNvPr id="1" name=""/>
        <p:cNvGrpSpPr/>
        <p:nvPr/>
      </p:nvGrpSpPr>
      <p:grpSpPr>
        <a:xfrm>
          <a:off x="0" y="0"/>
          <a:ext cx="0" cy="0"/>
          <a:chOff x="0" y="0"/>
          <a:chExt cx="0" cy="0"/>
        </a:xfrm>
      </p:grpSpPr>
      <p:pic>
        <p:nvPicPr>
          <p:cNvPr id="11"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1124" y="2360472"/>
            <a:ext cx="8073608" cy="450850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3665172" y="2858891"/>
            <a:ext cx="7900295" cy="623760"/>
          </a:xfrm>
        </p:spPr>
        <p:txBody>
          <a:bodyPr anchor="b"/>
          <a:lstStyle>
            <a:lvl1pPr algn="l">
              <a:lnSpc>
                <a:spcPct val="80000"/>
              </a:lnSpc>
              <a:defRPr sz="5067" b="1">
                <a:solidFill>
                  <a:srgbClr val="482683"/>
                </a:solidFill>
              </a:defRPr>
            </a:lvl1pPr>
          </a:lstStyle>
          <a:p>
            <a:r>
              <a:rPr lang="fr-FR" dirty="0"/>
              <a:t>Cliquez et modifiez le titre</a:t>
            </a:r>
            <a:endParaRPr lang="en-US" dirty="0"/>
          </a:p>
        </p:txBody>
      </p:sp>
      <p:sp>
        <p:nvSpPr>
          <p:cNvPr id="3" name="Subtitle 2"/>
          <p:cNvSpPr>
            <a:spLocks noGrp="1"/>
          </p:cNvSpPr>
          <p:nvPr>
            <p:ph type="subTitle" idx="1" hasCustomPrompt="1"/>
          </p:nvPr>
        </p:nvSpPr>
        <p:spPr>
          <a:xfrm>
            <a:off x="3665171" y="3598447"/>
            <a:ext cx="7900295" cy="348813"/>
          </a:xfrm>
        </p:spPr>
        <p:txBody>
          <a:bodyPr wrap="square">
            <a:spAutoFit/>
          </a:bodyPr>
          <a:lstStyle>
            <a:lvl1pPr marL="0" indent="0" algn="l">
              <a:buNone/>
              <a:defRPr sz="2267">
                <a:solidFill>
                  <a:srgbClr val="9C4092"/>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err="1"/>
              <a:t>Cliquez</a:t>
            </a:r>
            <a:r>
              <a:rPr lang="en-US" dirty="0"/>
              <a:t> pour modifier le sous-</a:t>
            </a:r>
            <a:r>
              <a:rPr lang="en-US" dirty="0" err="1"/>
              <a:t>titre</a:t>
            </a:r>
            <a:endParaRPr lang="en-US" dirty="0"/>
          </a:p>
        </p:txBody>
      </p:sp>
      <p:cxnSp>
        <p:nvCxnSpPr>
          <p:cNvPr id="9" name="Connecteur droit 8"/>
          <p:cNvCxnSpPr/>
          <p:nvPr userDrawn="1"/>
        </p:nvCxnSpPr>
        <p:spPr>
          <a:xfrm>
            <a:off x="11116735" y="248809"/>
            <a:ext cx="448732" cy="0"/>
          </a:xfrm>
          <a:prstGeom prst="line">
            <a:avLst/>
          </a:prstGeom>
          <a:ln w="19050">
            <a:solidFill>
              <a:srgbClr val="17CBD0"/>
            </a:solidFill>
          </a:ln>
          <a:effectLst/>
        </p:spPr>
        <p:style>
          <a:lnRef idx="2">
            <a:schemeClr val="accent1"/>
          </a:lnRef>
          <a:fillRef idx="0">
            <a:schemeClr val="accent1"/>
          </a:fillRef>
          <a:effectRef idx="1">
            <a:schemeClr val="accent1"/>
          </a:effectRef>
          <a:fontRef idx="minor">
            <a:schemeClr val="tx1"/>
          </a:fontRef>
        </p:style>
      </p:cxnSp>
      <p:pic>
        <p:nvPicPr>
          <p:cNvPr id="14" name="Picture 2">
            <a:extLst>
              <a:ext uri="{FF2B5EF4-FFF2-40B4-BE49-F238E27FC236}">
                <a16:creationId xmlns:a16="http://schemas.microsoft.com/office/drawing/2014/main" id="{06EB830E-66C1-40AF-84F0-6377D98BD433}"/>
              </a:ext>
            </a:extLst>
          </p:cNvPr>
          <p:cNvPicPr>
            <a:picLocks noChangeAspect="1" noChangeArrowheads="1"/>
          </p:cNvPicPr>
          <p:nvPr userDrawn="1"/>
        </p:nvPicPr>
        <p:blipFill>
          <a:blip r:embed="rId3"/>
          <a:stretch>
            <a:fillRect/>
          </a:stretch>
        </p:blipFill>
        <p:spPr bwMode="auto">
          <a:xfrm>
            <a:off x="255299" y="323161"/>
            <a:ext cx="4050947" cy="7617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44845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ubrique 1">
    <p:spTree>
      <p:nvGrpSpPr>
        <p:cNvPr id="1" name=""/>
        <p:cNvGrpSpPr/>
        <p:nvPr/>
      </p:nvGrpSpPr>
      <p:grpSpPr>
        <a:xfrm>
          <a:off x="0" y="0"/>
          <a:ext cx="0" cy="0"/>
          <a:chOff x="0" y="0"/>
          <a:chExt cx="0" cy="0"/>
        </a:xfrm>
      </p:grpSpPr>
      <p:sp>
        <p:nvSpPr>
          <p:cNvPr id="6" name="Slide Number Placeholder 5"/>
          <p:cNvSpPr txBox="1">
            <a:spLocks/>
          </p:cNvSpPr>
          <p:nvPr userDrawn="1"/>
        </p:nvSpPr>
        <p:spPr>
          <a:xfrm>
            <a:off x="11040000" y="6356351"/>
            <a:ext cx="533400" cy="366183"/>
          </a:xfrm>
          <a:prstGeom prst="rect">
            <a:avLst/>
          </a:prstGeom>
        </p:spPr>
        <p:txBody>
          <a:bodyPr lIns="0" tIns="0" rIns="0" bIns="0" anchor="b" anchorCtr="0"/>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marL="0" marR="0" lvl="0" indent="0" algn="r" defTabSz="609585" rtl="0" eaLnBrk="1" fontAlgn="base" latinLnBrk="0" hangingPunct="1">
              <a:lnSpc>
                <a:spcPct val="100000"/>
              </a:lnSpc>
              <a:spcBef>
                <a:spcPct val="0"/>
              </a:spcBef>
              <a:spcAft>
                <a:spcPct val="0"/>
              </a:spcAft>
              <a:buClrTx/>
              <a:buSzTx/>
              <a:buFontTx/>
              <a:buNone/>
              <a:tabLst/>
              <a:defRPr/>
            </a:pPr>
            <a:fld id="{BABCD677-CF65-4FF2-AD86-7F9447CDDE69}" type="slidenum">
              <a:rPr kumimoji="0" lang="en-US" altLang="fr-FR" sz="1067" b="1" i="0" u="none" strike="noStrike" kern="1200" cap="none" spc="0" normalizeH="0" baseline="0" noProof="0">
                <a:ln>
                  <a:noFill/>
                </a:ln>
                <a:solidFill>
                  <a:prstClr val="white"/>
                </a:solidFill>
                <a:effectLst/>
                <a:uLnTx/>
                <a:uFillTx/>
                <a:latin typeface="Calibri" pitchFamily="34" charset="0"/>
                <a:ea typeface="MS PGothic" pitchFamily="34" charset="-128"/>
                <a:cs typeface="+mn-cs"/>
              </a:rPr>
              <a:pPr marL="0" marR="0" lvl="0" indent="0" algn="r" defTabSz="609585" rtl="0" eaLnBrk="1" fontAlgn="base" latinLnBrk="0" hangingPunct="1">
                <a:lnSpc>
                  <a:spcPct val="100000"/>
                </a:lnSpc>
                <a:spcBef>
                  <a:spcPct val="0"/>
                </a:spcBef>
                <a:spcAft>
                  <a:spcPct val="0"/>
                </a:spcAft>
                <a:buClrTx/>
                <a:buSzTx/>
                <a:buFontTx/>
                <a:buNone/>
                <a:tabLst/>
                <a:defRPr/>
              </a:pPr>
              <a:t>‹N°›</a:t>
            </a:fld>
            <a:endParaRPr kumimoji="0" lang="en-US" altLang="fr-FR" sz="1067" b="1" i="0" u="none" strike="noStrike" kern="1200" cap="none" spc="0" normalizeH="0" baseline="0" noProof="0" dirty="0">
              <a:ln>
                <a:noFill/>
              </a:ln>
              <a:solidFill>
                <a:prstClr val="white"/>
              </a:solidFill>
              <a:effectLst/>
              <a:uLnTx/>
              <a:uFillTx/>
              <a:latin typeface="Calibri" pitchFamily="34" charset="0"/>
              <a:ea typeface="MS PGothic" pitchFamily="34" charset="-128"/>
              <a:cs typeface="+mn-cs"/>
            </a:endParaRPr>
          </a:p>
        </p:txBody>
      </p:sp>
      <p:sp>
        <p:nvSpPr>
          <p:cNvPr id="8" name="ZoneTexte 7"/>
          <p:cNvSpPr txBox="1">
            <a:spLocks noChangeArrowheads="1"/>
          </p:cNvSpPr>
          <p:nvPr userDrawn="1"/>
        </p:nvSpPr>
        <p:spPr bwMode="auto">
          <a:xfrm>
            <a:off x="9884834" y="6470652"/>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marL="0" marR="0" lvl="0" indent="0" algn="l" defTabSz="609585"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dirty="0">
              <a:ln>
                <a:noFill/>
              </a:ln>
              <a:solidFill>
                <a:prstClr val="black"/>
              </a:solidFill>
              <a:effectLst/>
              <a:uLnTx/>
              <a:uFillTx/>
              <a:latin typeface="Calibri" charset="0"/>
              <a:ea typeface="ＭＳ Ｐゴシック" charset="0"/>
            </a:endParaRPr>
          </a:p>
        </p:txBody>
      </p:sp>
      <p:sp>
        <p:nvSpPr>
          <p:cNvPr id="2" name="Titre 1"/>
          <p:cNvSpPr>
            <a:spLocks noGrp="1"/>
          </p:cNvSpPr>
          <p:nvPr>
            <p:ph type="ctrTitle"/>
          </p:nvPr>
        </p:nvSpPr>
        <p:spPr>
          <a:xfrm>
            <a:off x="6096001" y="2186124"/>
            <a:ext cx="5486400" cy="287259"/>
          </a:xfrm>
        </p:spPr>
        <p:txBody>
          <a:bodyPr/>
          <a:lstStyle/>
          <a:p>
            <a:r>
              <a:rPr lang="fr-FR" dirty="0"/>
              <a:t>Cliquez et modifiez le titre</a:t>
            </a:r>
          </a:p>
        </p:txBody>
      </p:sp>
      <p:sp>
        <p:nvSpPr>
          <p:cNvPr id="3" name="Sous-titre 2"/>
          <p:cNvSpPr>
            <a:spLocks noGrp="1"/>
          </p:cNvSpPr>
          <p:nvPr>
            <p:ph type="subTitle" idx="1"/>
          </p:nvPr>
        </p:nvSpPr>
        <p:spPr>
          <a:xfrm>
            <a:off x="6096000" y="2695787"/>
            <a:ext cx="5486400" cy="1752600"/>
          </a:xfrm>
        </p:spPr>
        <p:txBody>
          <a:bodyPr/>
          <a:lstStyle>
            <a:lvl1pPr marL="0" indent="0" algn="l">
              <a:lnSpc>
                <a:spcPct val="90000"/>
              </a:lnSpc>
              <a:buNone/>
              <a:defRPr>
                <a:solidFill>
                  <a:srgbClr val="482683"/>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pPr lvl="0"/>
            <a:r>
              <a:rPr lang="fr-FR" dirty="0"/>
              <a:t>Cliquez pour modifier le style des sous-titres du masque</a:t>
            </a:r>
          </a:p>
        </p:txBody>
      </p:sp>
      <p:sp>
        <p:nvSpPr>
          <p:cNvPr id="10" name="Footer Placeholder 4"/>
          <p:cNvSpPr>
            <a:spLocks noGrp="1"/>
          </p:cNvSpPr>
          <p:nvPr>
            <p:ph type="ftr" sz="quarter" idx="12"/>
          </p:nvPr>
        </p:nvSpPr>
        <p:spPr>
          <a:xfrm>
            <a:off x="6021340" y="6456279"/>
            <a:ext cx="4766733" cy="164212"/>
          </a:xfrm>
          <a:prstGeom prst="rect">
            <a:avLst/>
          </a:prstGeom>
        </p:spPr>
        <p:txBody>
          <a:bodyPr/>
          <a:lstStyle>
            <a:lvl1pPr>
              <a:defRPr/>
            </a:lvl1pPr>
          </a:lstStyle>
          <a:p>
            <a:pPr defTabSz="609585" fontAlgn="base">
              <a:spcBef>
                <a:spcPct val="0"/>
              </a:spcBef>
              <a:spcAft>
                <a:spcPct val="0"/>
              </a:spcAft>
            </a:pPr>
            <a:r>
              <a:rPr lang="en-US" altLang="fr-FR">
                <a:ea typeface="MS PGothic" pitchFamily="34" charset="-128"/>
              </a:rPr>
              <a:t>Prénom NOM - Direction / Dernière mise à jour</a:t>
            </a:r>
            <a:endParaRPr lang="en-US" altLang="fr-FR" dirty="0">
              <a:ea typeface="MS PGothic" pitchFamily="34" charset="-128"/>
            </a:endParaRPr>
          </a:p>
        </p:txBody>
      </p:sp>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587527" y="858874"/>
            <a:ext cx="5021943" cy="48195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16348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ubrique 2">
    <p:spTree>
      <p:nvGrpSpPr>
        <p:cNvPr id="1" name=""/>
        <p:cNvGrpSpPr/>
        <p:nvPr/>
      </p:nvGrpSpPr>
      <p:grpSpPr>
        <a:xfrm>
          <a:off x="0" y="0"/>
          <a:ext cx="0" cy="0"/>
          <a:chOff x="0" y="0"/>
          <a:chExt cx="0" cy="0"/>
        </a:xfrm>
      </p:grpSpPr>
      <p:sp>
        <p:nvSpPr>
          <p:cNvPr id="6" name="Slide Number Placeholder 5"/>
          <p:cNvSpPr txBox="1">
            <a:spLocks/>
          </p:cNvSpPr>
          <p:nvPr userDrawn="1"/>
        </p:nvSpPr>
        <p:spPr>
          <a:xfrm>
            <a:off x="11040000" y="6356351"/>
            <a:ext cx="533400" cy="366183"/>
          </a:xfrm>
          <a:prstGeom prst="rect">
            <a:avLst/>
          </a:prstGeom>
        </p:spPr>
        <p:txBody>
          <a:bodyPr lIns="0" tIns="0" rIns="0" bIns="0" anchor="b" anchorCtr="0"/>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marL="0" marR="0" lvl="0" indent="0" algn="r" defTabSz="609585" rtl="0" eaLnBrk="1" fontAlgn="base" latinLnBrk="0" hangingPunct="1">
              <a:lnSpc>
                <a:spcPct val="100000"/>
              </a:lnSpc>
              <a:spcBef>
                <a:spcPct val="0"/>
              </a:spcBef>
              <a:spcAft>
                <a:spcPct val="0"/>
              </a:spcAft>
              <a:buClrTx/>
              <a:buSzTx/>
              <a:buFontTx/>
              <a:buNone/>
              <a:tabLst/>
              <a:defRPr/>
            </a:pPr>
            <a:fld id="{5E4DFE5D-8A96-4962-AEB7-0F1DECC687C3}" type="slidenum">
              <a:rPr kumimoji="0" lang="en-US" altLang="fr-FR" sz="1067" b="1" i="0" u="none" strike="noStrike" kern="1200" cap="none" spc="0" normalizeH="0" baseline="0" noProof="0">
                <a:ln>
                  <a:noFill/>
                </a:ln>
                <a:solidFill>
                  <a:prstClr val="white"/>
                </a:solidFill>
                <a:effectLst/>
                <a:uLnTx/>
                <a:uFillTx/>
                <a:latin typeface="Calibri" pitchFamily="34" charset="0"/>
                <a:ea typeface="MS PGothic" pitchFamily="34" charset="-128"/>
                <a:cs typeface="+mn-cs"/>
              </a:rPr>
              <a:pPr marL="0" marR="0" lvl="0" indent="0" algn="r" defTabSz="609585" rtl="0" eaLnBrk="1" fontAlgn="base" latinLnBrk="0" hangingPunct="1">
                <a:lnSpc>
                  <a:spcPct val="100000"/>
                </a:lnSpc>
                <a:spcBef>
                  <a:spcPct val="0"/>
                </a:spcBef>
                <a:spcAft>
                  <a:spcPct val="0"/>
                </a:spcAft>
                <a:buClrTx/>
                <a:buSzTx/>
                <a:buFontTx/>
                <a:buNone/>
                <a:tabLst/>
                <a:defRPr/>
              </a:pPr>
              <a:t>‹N°›</a:t>
            </a:fld>
            <a:endParaRPr kumimoji="0" lang="en-US" altLang="fr-FR" sz="1067" b="1" i="0" u="none" strike="noStrike" kern="1200" cap="none" spc="0" normalizeH="0" baseline="0" noProof="0" dirty="0">
              <a:ln>
                <a:noFill/>
              </a:ln>
              <a:solidFill>
                <a:prstClr val="white"/>
              </a:solidFill>
              <a:effectLst/>
              <a:uLnTx/>
              <a:uFillTx/>
              <a:latin typeface="Calibri" pitchFamily="34" charset="0"/>
              <a:ea typeface="MS PGothic" pitchFamily="34" charset="-128"/>
              <a:cs typeface="+mn-cs"/>
            </a:endParaRPr>
          </a:p>
        </p:txBody>
      </p:sp>
      <p:sp>
        <p:nvSpPr>
          <p:cNvPr id="2" name="Titre 1"/>
          <p:cNvSpPr>
            <a:spLocks noGrp="1"/>
          </p:cNvSpPr>
          <p:nvPr>
            <p:ph type="ctrTitle"/>
          </p:nvPr>
        </p:nvSpPr>
        <p:spPr>
          <a:xfrm>
            <a:off x="6096001" y="2186124"/>
            <a:ext cx="5486400" cy="287259"/>
          </a:xfrm>
        </p:spPr>
        <p:txBody>
          <a:bodyPr/>
          <a:lstStyle/>
          <a:p>
            <a:r>
              <a:rPr lang="fr-FR" dirty="0"/>
              <a:t>Cliquez et modifiez le titre</a:t>
            </a:r>
          </a:p>
        </p:txBody>
      </p:sp>
      <p:sp>
        <p:nvSpPr>
          <p:cNvPr id="3" name="Sous-titre 2"/>
          <p:cNvSpPr>
            <a:spLocks noGrp="1"/>
          </p:cNvSpPr>
          <p:nvPr>
            <p:ph type="subTitle" idx="1"/>
          </p:nvPr>
        </p:nvSpPr>
        <p:spPr>
          <a:xfrm>
            <a:off x="6096000" y="2695787"/>
            <a:ext cx="5486400" cy="1752600"/>
          </a:xfrm>
        </p:spPr>
        <p:txBody>
          <a:bodyPr/>
          <a:lstStyle>
            <a:lvl1pPr marL="0" indent="0" algn="l">
              <a:lnSpc>
                <a:spcPct val="90000"/>
              </a:lnSpc>
              <a:buNone/>
              <a:defRPr>
                <a:solidFill>
                  <a:srgbClr val="482683"/>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pPr lvl="0"/>
            <a:r>
              <a:rPr lang="fr-FR" dirty="0"/>
              <a:t>Cliquez pour modifier le style des sous-titres du masque</a:t>
            </a:r>
          </a:p>
        </p:txBody>
      </p:sp>
      <p:sp>
        <p:nvSpPr>
          <p:cNvPr id="9" name="Footer Placeholder 4"/>
          <p:cNvSpPr>
            <a:spLocks noGrp="1"/>
          </p:cNvSpPr>
          <p:nvPr>
            <p:ph type="ftr" sz="quarter" idx="12"/>
          </p:nvPr>
        </p:nvSpPr>
        <p:spPr>
          <a:xfrm>
            <a:off x="5993629" y="6457335"/>
            <a:ext cx="4766733" cy="164212"/>
          </a:xfrm>
          <a:prstGeom prst="rect">
            <a:avLst/>
          </a:prstGeom>
        </p:spPr>
        <p:txBody>
          <a:bodyPr/>
          <a:lstStyle>
            <a:lvl1pPr>
              <a:defRPr/>
            </a:lvl1pPr>
          </a:lstStyle>
          <a:p>
            <a:pPr defTabSz="609585" fontAlgn="base">
              <a:spcBef>
                <a:spcPct val="0"/>
              </a:spcBef>
              <a:spcAft>
                <a:spcPct val="0"/>
              </a:spcAft>
            </a:pPr>
            <a:r>
              <a:rPr lang="en-US" altLang="fr-FR">
                <a:ea typeface="MS PGothic" pitchFamily="34" charset="-128"/>
              </a:rPr>
              <a:t>Prénom NOM - Direction / Dernière mise à jour</a:t>
            </a:r>
            <a:endParaRPr lang="en-US" altLang="fr-FR" dirty="0">
              <a:ea typeface="MS PGothic" pitchFamily="34" charset="-128"/>
            </a:endParaRPr>
          </a:p>
        </p:txBody>
      </p:sp>
      <p:pic>
        <p:nvPicPr>
          <p:cNvPr id="2050"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773930" y="945091"/>
            <a:ext cx="4886292" cy="49614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31650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ubrique 3">
    <p:spTree>
      <p:nvGrpSpPr>
        <p:cNvPr id="1" name=""/>
        <p:cNvGrpSpPr/>
        <p:nvPr/>
      </p:nvGrpSpPr>
      <p:grpSpPr>
        <a:xfrm>
          <a:off x="0" y="0"/>
          <a:ext cx="0" cy="0"/>
          <a:chOff x="0" y="0"/>
          <a:chExt cx="0" cy="0"/>
        </a:xfrm>
      </p:grpSpPr>
      <p:sp>
        <p:nvSpPr>
          <p:cNvPr id="6" name="Slide Number Placeholder 5"/>
          <p:cNvSpPr txBox="1">
            <a:spLocks/>
          </p:cNvSpPr>
          <p:nvPr userDrawn="1"/>
        </p:nvSpPr>
        <p:spPr>
          <a:xfrm>
            <a:off x="11040000" y="6356351"/>
            <a:ext cx="533400" cy="366183"/>
          </a:xfrm>
          <a:prstGeom prst="rect">
            <a:avLst/>
          </a:prstGeom>
        </p:spPr>
        <p:txBody>
          <a:bodyPr lIns="0" tIns="0" rIns="0" bIns="0" anchor="b"/>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marL="0" marR="0" lvl="0" indent="0" algn="r" defTabSz="609585" rtl="0" eaLnBrk="1" fontAlgn="base" latinLnBrk="0" hangingPunct="1">
              <a:lnSpc>
                <a:spcPct val="100000"/>
              </a:lnSpc>
              <a:spcBef>
                <a:spcPct val="0"/>
              </a:spcBef>
              <a:spcAft>
                <a:spcPct val="0"/>
              </a:spcAft>
              <a:buClrTx/>
              <a:buSzTx/>
              <a:buFontTx/>
              <a:buNone/>
              <a:tabLst/>
              <a:defRPr/>
            </a:pPr>
            <a:fld id="{2DAD6F3D-837F-4245-827B-12A9861939B8}" type="slidenum">
              <a:rPr kumimoji="0" lang="en-US" altLang="fr-FR" sz="1067" b="1" i="0" u="none" strike="noStrike" kern="1200" cap="none" spc="0" normalizeH="0" baseline="0" noProof="0">
                <a:ln>
                  <a:noFill/>
                </a:ln>
                <a:solidFill>
                  <a:prstClr val="white"/>
                </a:solidFill>
                <a:effectLst/>
                <a:uLnTx/>
                <a:uFillTx/>
                <a:latin typeface="Calibri" pitchFamily="34" charset="0"/>
                <a:ea typeface="MS PGothic" pitchFamily="34" charset="-128"/>
                <a:cs typeface="+mn-cs"/>
              </a:rPr>
              <a:pPr marL="0" marR="0" lvl="0" indent="0" algn="r" defTabSz="609585" rtl="0" eaLnBrk="1" fontAlgn="base" latinLnBrk="0" hangingPunct="1">
                <a:lnSpc>
                  <a:spcPct val="100000"/>
                </a:lnSpc>
                <a:spcBef>
                  <a:spcPct val="0"/>
                </a:spcBef>
                <a:spcAft>
                  <a:spcPct val="0"/>
                </a:spcAft>
                <a:buClrTx/>
                <a:buSzTx/>
                <a:buFontTx/>
                <a:buNone/>
                <a:tabLst/>
                <a:defRPr/>
              </a:pPr>
              <a:t>‹N°›</a:t>
            </a:fld>
            <a:endParaRPr kumimoji="0" lang="en-US" altLang="fr-FR" sz="1067" b="1" i="0" u="none" strike="noStrike" kern="1200" cap="none" spc="0" normalizeH="0" baseline="0" noProof="0" dirty="0">
              <a:ln>
                <a:noFill/>
              </a:ln>
              <a:solidFill>
                <a:prstClr val="white"/>
              </a:solidFill>
              <a:effectLst/>
              <a:uLnTx/>
              <a:uFillTx/>
              <a:latin typeface="Calibri" pitchFamily="34" charset="0"/>
              <a:ea typeface="MS PGothic" pitchFamily="34" charset="-128"/>
              <a:cs typeface="+mn-cs"/>
            </a:endParaRPr>
          </a:p>
        </p:txBody>
      </p:sp>
      <p:sp>
        <p:nvSpPr>
          <p:cNvPr id="2" name="Titre 1"/>
          <p:cNvSpPr>
            <a:spLocks noGrp="1"/>
          </p:cNvSpPr>
          <p:nvPr>
            <p:ph type="ctrTitle"/>
          </p:nvPr>
        </p:nvSpPr>
        <p:spPr>
          <a:xfrm>
            <a:off x="6096001" y="2186124"/>
            <a:ext cx="5486400" cy="287259"/>
          </a:xfrm>
        </p:spPr>
        <p:txBody>
          <a:bodyPr/>
          <a:lstStyle/>
          <a:p>
            <a:r>
              <a:rPr lang="fr-FR" dirty="0"/>
              <a:t>Cliquez et modifiez le titre</a:t>
            </a:r>
          </a:p>
        </p:txBody>
      </p:sp>
      <p:sp>
        <p:nvSpPr>
          <p:cNvPr id="3" name="Sous-titre 2"/>
          <p:cNvSpPr>
            <a:spLocks noGrp="1"/>
          </p:cNvSpPr>
          <p:nvPr>
            <p:ph type="subTitle" idx="1"/>
          </p:nvPr>
        </p:nvSpPr>
        <p:spPr>
          <a:xfrm>
            <a:off x="6096000" y="2695787"/>
            <a:ext cx="5486400" cy="1752600"/>
          </a:xfrm>
        </p:spPr>
        <p:txBody>
          <a:bodyPr/>
          <a:lstStyle>
            <a:lvl1pPr marL="0" indent="0" algn="l">
              <a:lnSpc>
                <a:spcPct val="90000"/>
              </a:lnSpc>
              <a:buNone/>
              <a:defRPr>
                <a:solidFill>
                  <a:srgbClr val="482683"/>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pPr lvl="0"/>
            <a:r>
              <a:rPr lang="fr-FR" dirty="0"/>
              <a:t>Cliquez pour modifier le style des sous-titres du masque</a:t>
            </a:r>
          </a:p>
        </p:txBody>
      </p:sp>
      <p:sp>
        <p:nvSpPr>
          <p:cNvPr id="9" name="Footer Placeholder 4"/>
          <p:cNvSpPr>
            <a:spLocks noGrp="1"/>
          </p:cNvSpPr>
          <p:nvPr>
            <p:ph type="ftr" sz="quarter" idx="12"/>
          </p:nvPr>
        </p:nvSpPr>
        <p:spPr>
          <a:xfrm>
            <a:off x="5988127" y="6457335"/>
            <a:ext cx="4766733" cy="164212"/>
          </a:xfrm>
          <a:prstGeom prst="rect">
            <a:avLst/>
          </a:prstGeom>
        </p:spPr>
        <p:txBody>
          <a:bodyPr/>
          <a:lstStyle>
            <a:lvl1pPr>
              <a:defRPr/>
            </a:lvl1pPr>
          </a:lstStyle>
          <a:p>
            <a:pPr defTabSz="609585" fontAlgn="base">
              <a:spcBef>
                <a:spcPct val="0"/>
              </a:spcBef>
              <a:spcAft>
                <a:spcPct val="0"/>
              </a:spcAft>
            </a:pPr>
            <a:r>
              <a:rPr lang="en-US" altLang="fr-FR">
                <a:ea typeface="MS PGothic" pitchFamily="34" charset="-128"/>
              </a:rPr>
              <a:t>Prénom NOM - Direction / Dernière mise à jour</a:t>
            </a:r>
            <a:endParaRPr lang="en-US" altLang="fr-FR" dirty="0">
              <a:ea typeface="MS PGothic" pitchFamily="34" charset="-128"/>
            </a:endParaRPr>
          </a:p>
        </p:txBody>
      </p:sp>
      <p:pic>
        <p:nvPicPr>
          <p:cNvPr id="10"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1383260" y="925577"/>
            <a:ext cx="4604867" cy="5353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79830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ubrique 4">
    <p:spTree>
      <p:nvGrpSpPr>
        <p:cNvPr id="1" name=""/>
        <p:cNvGrpSpPr/>
        <p:nvPr/>
      </p:nvGrpSpPr>
      <p:grpSpPr>
        <a:xfrm>
          <a:off x="0" y="0"/>
          <a:ext cx="0" cy="0"/>
          <a:chOff x="0" y="0"/>
          <a:chExt cx="0" cy="0"/>
        </a:xfrm>
      </p:grpSpPr>
      <p:sp>
        <p:nvSpPr>
          <p:cNvPr id="6" name="Slide Number Placeholder 5"/>
          <p:cNvSpPr txBox="1">
            <a:spLocks/>
          </p:cNvSpPr>
          <p:nvPr userDrawn="1"/>
        </p:nvSpPr>
        <p:spPr>
          <a:xfrm>
            <a:off x="11040000" y="6356351"/>
            <a:ext cx="533400" cy="366183"/>
          </a:xfrm>
          <a:prstGeom prst="rect">
            <a:avLst/>
          </a:prstGeom>
        </p:spPr>
        <p:txBody>
          <a:bodyPr lIns="0" tIns="0" rIns="0" bIns="0" anchor="b"/>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marL="0" marR="0" lvl="0" indent="0" algn="r" defTabSz="609585" rtl="0" eaLnBrk="1" fontAlgn="base" latinLnBrk="0" hangingPunct="1">
              <a:lnSpc>
                <a:spcPct val="100000"/>
              </a:lnSpc>
              <a:spcBef>
                <a:spcPct val="0"/>
              </a:spcBef>
              <a:spcAft>
                <a:spcPct val="0"/>
              </a:spcAft>
              <a:buClrTx/>
              <a:buSzTx/>
              <a:buFontTx/>
              <a:buNone/>
              <a:tabLst/>
              <a:defRPr/>
            </a:pPr>
            <a:fld id="{1C5D8B79-9AB5-4CA4-B0A5-FF67C3030F5B}" type="slidenum">
              <a:rPr kumimoji="0" lang="en-US" altLang="fr-FR" sz="1067" b="1" i="0" u="none" strike="noStrike" kern="1200" cap="none" spc="0" normalizeH="0" baseline="0" noProof="0">
                <a:ln>
                  <a:noFill/>
                </a:ln>
                <a:solidFill>
                  <a:prstClr val="white"/>
                </a:solidFill>
                <a:effectLst/>
                <a:uLnTx/>
                <a:uFillTx/>
                <a:latin typeface="Calibri" pitchFamily="34" charset="0"/>
                <a:ea typeface="MS PGothic" pitchFamily="34" charset="-128"/>
                <a:cs typeface="+mn-cs"/>
              </a:rPr>
              <a:pPr marL="0" marR="0" lvl="0" indent="0" algn="r" defTabSz="609585" rtl="0" eaLnBrk="1" fontAlgn="base" latinLnBrk="0" hangingPunct="1">
                <a:lnSpc>
                  <a:spcPct val="100000"/>
                </a:lnSpc>
                <a:spcBef>
                  <a:spcPct val="0"/>
                </a:spcBef>
                <a:spcAft>
                  <a:spcPct val="0"/>
                </a:spcAft>
                <a:buClrTx/>
                <a:buSzTx/>
                <a:buFontTx/>
                <a:buNone/>
                <a:tabLst/>
                <a:defRPr/>
              </a:pPr>
              <a:t>‹N°›</a:t>
            </a:fld>
            <a:endParaRPr kumimoji="0" lang="en-US" altLang="fr-FR" sz="1067" b="1" i="0" u="none" strike="noStrike" kern="1200" cap="none" spc="0" normalizeH="0" baseline="0" noProof="0" dirty="0">
              <a:ln>
                <a:noFill/>
              </a:ln>
              <a:solidFill>
                <a:prstClr val="white"/>
              </a:solidFill>
              <a:effectLst/>
              <a:uLnTx/>
              <a:uFillTx/>
              <a:latin typeface="Calibri" pitchFamily="34" charset="0"/>
              <a:ea typeface="MS PGothic" pitchFamily="34" charset="-128"/>
              <a:cs typeface="+mn-cs"/>
            </a:endParaRPr>
          </a:p>
        </p:txBody>
      </p:sp>
      <p:sp>
        <p:nvSpPr>
          <p:cNvPr id="2" name="Titre 1"/>
          <p:cNvSpPr>
            <a:spLocks noGrp="1"/>
          </p:cNvSpPr>
          <p:nvPr>
            <p:ph type="ctrTitle"/>
          </p:nvPr>
        </p:nvSpPr>
        <p:spPr>
          <a:xfrm>
            <a:off x="6096001" y="2186124"/>
            <a:ext cx="5486400" cy="287259"/>
          </a:xfrm>
        </p:spPr>
        <p:txBody>
          <a:bodyPr/>
          <a:lstStyle/>
          <a:p>
            <a:r>
              <a:rPr lang="fr-FR" dirty="0"/>
              <a:t>Cliquez et modifiez le titre</a:t>
            </a:r>
          </a:p>
        </p:txBody>
      </p:sp>
      <p:sp>
        <p:nvSpPr>
          <p:cNvPr id="3" name="Sous-titre 2"/>
          <p:cNvSpPr>
            <a:spLocks noGrp="1"/>
          </p:cNvSpPr>
          <p:nvPr>
            <p:ph type="subTitle" idx="1"/>
          </p:nvPr>
        </p:nvSpPr>
        <p:spPr>
          <a:xfrm>
            <a:off x="6096000" y="2695787"/>
            <a:ext cx="5486400" cy="1752600"/>
          </a:xfrm>
        </p:spPr>
        <p:txBody>
          <a:bodyPr/>
          <a:lstStyle>
            <a:lvl1pPr marL="0" indent="0" algn="l">
              <a:lnSpc>
                <a:spcPct val="90000"/>
              </a:lnSpc>
              <a:buNone/>
              <a:defRPr>
                <a:solidFill>
                  <a:srgbClr val="482683"/>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pPr lvl="0"/>
            <a:r>
              <a:rPr lang="fr-FR" dirty="0"/>
              <a:t>Cliquez pour modifier le style des sous-titres du masque</a:t>
            </a:r>
          </a:p>
        </p:txBody>
      </p:sp>
      <p:sp>
        <p:nvSpPr>
          <p:cNvPr id="9" name="Footer Placeholder 4"/>
          <p:cNvSpPr>
            <a:spLocks noGrp="1"/>
          </p:cNvSpPr>
          <p:nvPr>
            <p:ph type="ftr" sz="quarter" idx="12"/>
          </p:nvPr>
        </p:nvSpPr>
        <p:spPr>
          <a:xfrm>
            <a:off x="6012103" y="6506116"/>
            <a:ext cx="4766733" cy="164212"/>
          </a:xfrm>
          <a:prstGeom prst="rect">
            <a:avLst/>
          </a:prstGeom>
        </p:spPr>
        <p:txBody>
          <a:bodyPr/>
          <a:lstStyle>
            <a:lvl1pPr>
              <a:defRPr/>
            </a:lvl1pPr>
          </a:lstStyle>
          <a:p>
            <a:pPr defTabSz="609585" fontAlgn="base">
              <a:spcBef>
                <a:spcPct val="0"/>
              </a:spcBef>
              <a:spcAft>
                <a:spcPct val="0"/>
              </a:spcAft>
            </a:pPr>
            <a:r>
              <a:rPr lang="en-US" altLang="fr-FR">
                <a:ea typeface="MS PGothic" pitchFamily="34" charset="-128"/>
              </a:rPr>
              <a:t>Prénom NOM - Direction / Dernière mise à jour</a:t>
            </a:r>
            <a:endParaRPr lang="en-US" altLang="fr-FR" dirty="0">
              <a:ea typeface="MS PGothic" pitchFamily="34" charset="-128"/>
            </a:endParaRPr>
          </a:p>
        </p:txBody>
      </p:sp>
      <p:pic>
        <p:nvPicPr>
          <p:cNvPr id="4098"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460889" y="1010598"/>
            <a:ext cx="5348573" cy="50103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98907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ubrique 5">
    <p:spTree>
      <p:nvGrpSpPr>
        <p:cNvPr id="1" name=""/>
        <p:cNvGrpSpPr/>
        <p:nvPr/>
      </p:nvGrpSpPr>
      <p:grpSpPr>
        <a:xfrm>
          <a:off x="0" y="0"/>
          <a:ext cx="0" cy="0"/>
          <a:chOff x="0" y="0"/>
          <a:chExt cx="0" cy="0"/>
        </a:xfrm>
      </p:grpSpPr>
      <p:sp>
        <p:nvSpPr>
          <p:cNvPr id="6" name="Slide Number Placeholder 5"/>
          <p:cNvSpPr txBox="1">
            <a:spLocks/>
          </p:cNvSpPr>
          <p:nvPr userDrawn="1"/>
        </p:nvSpPr>
        <p:spPr>
          <a:xfrm>
            <a:off x="11040000" y="6356351"/>
            <a:ext cx="533400" cy="366183"/>
          </a:xfrm>
          <a:prstGeom prst="rect">
            <a:avLst/>
          </a:prstGeom>
        </p:spPr>
        <p:txBody>
          <a:bodyPr lIns="0" tIns="0" rIns="0" bIns="0" anchor="b"/>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marL="0" marR="0" lvl="0" indent="0" algn="r" defTabSz="609585" rtl="0" eaLnBrk="1" fontAlgn="base" latinLnBrk="0" hangingPunct="1">
              <a:lnSpc>
                <a:spcPct val="100000"/>
              </a:lnSpc>
              <a:spcBef>
                <a:spcPct val="0"/>
              </a:spcBef>
              <a:spcAft>
                <a:spcPct val="0"/>
              </a:spcAft>
              <a:buClrTx/>
              <a:buSzTx/>
              <a:buFontTx/>
              <a:buNone/>
              <a:tabLst/>
              <a:defRPr/>
            </a:pPr>
            <a:fld id="{3595AFBB-A533-4CAA-8071-42B3A57DE381}" type="slidenum">
              <a:rPr kumimoji="0" lang="en-US" altLang="fr-FR" sz="1067" b="1" i="0" u="none" strike="noStrike" kern="1200" cap="none" spc="0" normalizeH="0" baseline="0" noProof="0">
                <a:ln>
                  <a:noFill/>
                </a:ln>
                <a:solidFill>
                  <a:prstClr val="white"/>
                </a:solidFill>
                <a:effectLst/>
                <a:uLnTx/>
                <a:uFillTx/>
                <a:latin typeface="Calibri" pitchFamily="34" charset="0"/>
                <a:ea typeface="MS PGothic" pitchFamily="34" charset="-128"/>
                <a:cs typeface="+mn-cs"/>
              </a:rPr>
              <a:pPr marL="0" marR="0" lvl="0" indent="0" algn="r" defTabSz="609585" rtl="0" eaLnBrk="1" fontAlgn="base" latinLnBrk="0" hangingPunct="1">
                <a:lnSpc>
                  <a:spcPct val="100000"/>
                </a:lnSpc>
                <a:spcBef>
                  <a:spcPct val="0"/>
                </a:spcBef>
                <a:spcAft>
                  <a:spcPct val="0"/>
                </a:spcAft>
                <a:buClrTx/>
                <a:buSzTx/>
                <a:buFontTx/>
                <a:buNone/>
                <a:tabLst/>
                <a:defRPr/>
              </a:pPr>
              <a:t>‹N°›</a:t>
            </a:fld>
            <a:endParaRPr kumimoji="0" lang="en-US" altLang="fr-FR" sz="1067" b="1" i="0" u="none" strike="noStrike" kern="1200" cap="none" spc="0" normalizeH="0" baseline="0" noProof="0" dirty="0">
              <a:ln>
                <a:noFill/>
              </a:ln>
              <a:solidFill>
                <a:prstClr val="white"/>
              </a:solidFill>
              <a:effectLst/>
              <a:uLnTx/>
              <a:uFillTx/>
              <a:latin typeface="Calibri" pitchFamily="34" charset="0"/>
              <a:ea typeface="MS PGothic" pitchFamily="34" charset="-128"/>
              <a:cs typeface="+mn-cs"/>
            </a:endParaRPr>
          </a:p>
        </p:txBody>
      </p:sp>
      <p:sp>
        <p:nvSpPr>
          <p:cNvPr id="2" name="Titre 1"/>
          <p:cNvSpPr>
            <a:spLocks noGrp="1"/>
          </p:cNvSpPr>
          <p:nvPr>
            <p:ph type="ctrTitle"/>
          </p:nvPr>
        </p:nvSpPr>
        <p:spPr>
          <a:xfrm>
            <a:off x="6096001" y="2186124"/>
            <a:ext cx="5486400" cy="287259"/>
          </a:xfrm>
        </p:spPr>
        <p:txBody>
          <a:bodyPr/>
          <a:lstStyle/>
          <a:p>
            <a:r>
              <a:rPr lang="fr-FR" dirty="0"/>
              <a:t>Cliquez et modifiez le titre</a:t>
            </a:r>
          </a:p>
        </p:txBody>
      </p:sp>
      <p:sp>
        <p:nvSpPr>
          <p:cNvPr id="3" name="Sous-titre 2"/>
          <p:cNvSpPr>
            <a:spLocks noGrp="1"/>
          </p:cNvSpPr>
          <p:nvPr>
            <p:ph type="subTitle" idx="1"/>
          </p:nvPr>
        </p:nvSpPr>
        <p:spPr>
          <a:xfrm>
            <a:off x="6096000" y="2695787"/>
            <a:ext cx="5486400" cy="1752600"/>
          </a:xfrm>
        </p:spPr>
        <p:txBody>
          <a:bodyPr/>
          <a:lstStyle>
            <a:lvl1pPr marL="0" indent="0" algn="l">
              <a:lnSpc>
                <a:spcPct val="90000"/>
              </a:lnSpc>
              <a:buNone/>
              <a:defRPr>
                <a:solidFill>
                  <a:srgbClr val="482683"/>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pPr lvl="0"/>
            <a:r>
              <a:rPr lang="fr-FR" dirty="0"/>
              <a:t>Cliquez pour modifier le style des sous-titres du masque</a:t>
            </a:r>
          </a:p>
        </p:txBody>
      </p:sp>
      <p:sp>
        <p:nvSpPr>
          <p:cNvPr id="9" name="Footer Placeholder 4"/>
          <p:cNvSpPr>
            <a:spLocks noGrp="1"/>
          </p:cNvSpPr>
          <p:nvPr>
            <p:ph type="ftr" sz="quarter" idx="12"/>
          </p:nvPr>
        </p:nvSpPr>
        <p:spPr>
          <a:xfrm>
            <a:off x="5993631" y="6515834"/>
            <a:ext cx="4766733" cy="164212"/>
          </a:xfrm>
          <a:prstGeom prst="rect">
            <a:avLst/>
          </a:prstGeom>
        </p:spPr>
        <p:txBody>
          <a:bodyPr/>
          <a:lstStyle>
            <a:lvl1pPr>
              <a:defRPr/>
            </a:lvl1pPr>
          </a:lstStyle>
          <a:p>
            <a:pPr defTabSz="609585" fontAlgn="base">
              <a:spcBef>
                <a:spcPct val="0"/>
              </a:spcBef>
              <a:spcAft>
                <a:spcPct val="0"/>
              </a:spcAft>
            </a:pPr>
            <a:r>
              <a:rPr lang="en-US" altLang="fr-FR">
                <a:ea typeface="MS PGothic" pitchFamily="34" charset="-128"/>
              </a:rPr>
              <a:t>Prénom NOM - Direction / Dernière mise à jour</a:t>
            </a:r>
            <a:endParaRPr lang="en-US" altLang="fr-FR" dirty="0">
              <a:ea typeface="MS PGothic" pitchFamily="34" charset="-128"/>
            </a:endParaRPr>
          </a:p>
        </p:txBody>
      </p:sp>
      <p:pic>
        <p:nvPicPr>
          <p:cNvPr id="5122"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786617" y="1035086"/>
            <a:ext cx="4527755" cy="4955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36796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ubrique 6">
    <p:spTree>
      <p:nvGrpSpPr>
        <p:cNvPr id="1" name=""/>
        <p:cNvGrpSpPr/>
        <p:nvPr/>
      </p:nvGrpSpPr>
      <p:grpSpPr>
        <a:xfrm>
          <a:off x="0" y="0"/>
          <a:ext cx="0" cy="0"/>
          <a:chOff x="0" y="0"/>
          <a:chExt cx="0" cy="0"/>
        </a:xfrm>
      </p:grpSpPr>
      <p:sp>
        <p:nvSpPr>
          <p:cNvPr id="6" name="Slide Number Placeholder 5"/>
          <p:cNvSpPr txBox="1">
            <a:spLocks/>
          </p:cNvSpPr>
          <p:nvPr userDrawn="1"/>
        </p:nvSpPr>
        <p:spPr>
          <a:xfrm>
            <a:off x="11040000" y="6356351"/>
            <a:ext cx="533400" cy="366183"/>
          </a:xfrm>
          <a:prstGeom prst="rect">
            <a:avLst/>
          </a:prstGeom>
        </p:spPr>
        <p:txBody>
          <a:bodyPr lIns="0" tIns="0" rIns="0" bIns="0" anchor="b"/>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marL="0" marR="0" lvl="0" indent="0" algn="r" defTabSz="609585" rtl="0" eaLnBrk="1" fontAlgn="base" latinLnBrk="0" hangingPunct="1">
              <a:lnSpc>
                <a:spcPct val="100000"/>
              </a:lnSpc>
              <a:spcBef>
                <a:spcPct val="0"/>
              </a:spcBef>
              <a:spcAft>
                <a:spcPct val="0"/>
              </a:spcAft>
              <a:buClrTx/>
              <a:buSzTx/>
              <a:buFontTx/>
              <a:buNone/>
              <a:tabLst/>
              <a:defRPr/>
            </a:pPr>
            <a:fld id="{441D0B8F-E42C-42D0-8780-1564397AE81D}" type="slidenum">
              <a:rPr kumimoji="0" lang="en-US" altLang="fr-FR" sz="1067" b="1" i="0" u="none" strike="noStrike" kern="1200" cap="none" spc="0" normalizeH="0" baseline="0" noProof="0">
                <a:ln>
                  <a:noFill/>
                </a:ln>
                <a:solidFill>
                  <a:prstClr val="white"/>
                </a:solidFill>
                <a:effectLst/>
                <a:uLnTx/>
                <a:uFillTx/>
                <a:latin typeface="Calibri" pitchFamily="34" charset="0"/>
                <a:ea typeface="MS PGothic" pitchFamily="34" charset="-128"/>
                <a:cs typeface="+mn-cs"/>
              </a:rPr>
              <a:pPr marL="0" marR="0" lvl="0" indent="0" algn="r" defTabSz="609585" rtl="0" eaLnBrk="1" fontAlgn="base" latinLnBrk="0" hangingPunct="1">
                <a:lnSpc>
                  <a:spcPct val="100000"/>
                </a:lnSpc>
                <a:spcBef>
                  <a:spcPct val="0"/>
                </a:spcBef>
                <a:spcAft>
                  <a:spcPct val="0"/>
                </a:spcAft>
                <a:buClrTx/>
                <a:buSzTx/>
                <a:buFontTx/>
                <a:buNone/>
                <a:tabLst/>
                <a:defRPr/>
              </a:pPr>
              <a:t>‹N°›</a:t>
            </a:fld>
            <a:endParaRPr kumimoji="0" lang="en-US" altLang="fr-FR" sz="1067" b="1" i="0" u="none" strike="noStrike" kern="1200" cap="none" spc="0" normalizeH="0" baseline="0" noProof="0" dirty="0">
              <a:ln>
                <a:noFill/>
              </a:ln>
              <a:solidFill>
                <a:prstClr val="white"/>
              </a:solidFill>
              <a:effectLst/>
              <a:uLnTx/>
              <a:uFillTx/>
              <a:latin typeface="Calibri" pitchFamily="34" charset="0"/>
              <a:ea typeface="MS PGothic" pitchFamily="34" charset="-128"/>
              <a:cs typeface="+mn-cs"/>
            </a:endParaRPr>
          </a:p>
        </p:txBody>
      </p:sp>
      <p:sp>
        <p:nvSpPr>
          <p:cNvPr id="2" name="Titre 1"/>
          <p:cNvSpPr>
            <a:spLocks noGrp="1"/>
          </p:cNvSpPr>
          <p:nvPr>
            <p:ph type="ctrTitle"/>
          </p:nvPr>
        </p:nvSpPr>
        <p:spPr>
          <a:xfrm>
            <a:off x="6096001" y="2186124"/>
            <a:ext cx="5486400" cy="287259"/>
          </a:xfrm>
        </p:spPr>
        <p:txBody>
          <a:bodyPr/>
          <a:lstStyle/>
          <a:p>
            <a:r>
              <a:rPr lang="fr-FR" dirty="0"/>
              <a:t>Cliquez et modifiez le titre</a:t>
            </a:r>
          </a:p>
        </p:txBody>
      </p:sp>
      <p:sp>
        <p:nvSpPr>
          <p:cNvPr id="3" name="Sous-titre 2"/>
          <p:cNvSpPr>
            <a:spLocks noGrp="1"/>
          </p:cNvSpPr>
          <p:nvPr>
            <p:ph type="subTitle" idx="1"/>
          </p:nvPr>
        </p:nvSpPr>
        <p:spPr>
          <a:xfrm>
            <a:off x="6096000" y="2695787"/>
            <a:ext cx="5486400" cy="1752600"/>
          </a:xfrm>
        </p:spPr>
        <p:txBody>
          <a:bodyPr/>
          <a:lstStyle>
            <a:lvl1pPr marL="0" indent="0" algn="l">
              <a:lnSpc>
                <a:spcPct val="90000"/>
              </a:lnSpc>
              <a:buNone/>
              <a:defRPr>
                <a:solidFill>
                  <a:srgbClr val="482683"/>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pPr lvl="0"/>
            <a:r>
              <a:rPr lang="fr-FR" dirty="0"/>
              <a:t>Cliquez pour modifier le style des sous-titres du masque</a:t>
            </a:r>
          </a:p>
        </p:txBody>
      </p:sp>
      <p:sp>
        <p:nvSpPr>
          <p:cNvPr id="9" name="Footer Placeholder 4"/>
          <p:cNvSpPr>
            <a:spLocks noGrp="1"/>
          </p:cNvSpPr>
          <p:nvPr>
            <p:ph type="ftr" sz="quarter" idx="12"/>
          </p:nvPr>
        </p:nvSpPr>
        <p:spPr>
          <a:xfrm>
            <a:off x="5993631" y="6457335"/>
            <a:ext cx="4766733" cy="164212"/>
          </a:xfrm>
          <a:prstGeom prst="rect">
            <a:avLst/>
          </a:prstGeom>
        </p:spPr>
        <p:txBody>
          <a:bodyPr/>
          <a:lstStyle>
            <a:lvl1pPr>
              <a:defRPr/>
            </a:lvl1pPr>
          </a:lstStyle>
          <a:p>
            <a:pPr defTabSz="609585" fontAlgn="base">
              <a:spcBef>
                <a:spcPct val="0"/>
              </a:spcBef>
              <a:spcAft>
                <a:spcPct val="0"/>
              </a:spcAft>
            </a:pPr>
            <a:r>
              <a:rPr lang="en-US" altLang="fr-FR">
                <a:ea typeface="MS PGothic" pitchFamily="34" charset="-128"/>
              </a:rPr>
              <a:t>Prénom NOM - Direction / Dernière mise à jour</a:t>
            </a:r>
            <a:endParaRPr lang="en-US" altLang="fr-FR" dirty="0">
              <a:ea typeface="MS PGothic" pitchFamily="34" charset="-128"/>
            </a:endParaRPr>
          </a:p>
        </p:txBody>
      </p:sp>
      <p:pic>
        <p:nvPicPr>
          <p:cNvPr id="6146"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934687" y="969936"/>
            <a:ext cx="4589756" cy="49629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16374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Rubrique 7 pour images">
    <p:spTree>
      <p:nvGrpSpPr>
        <p:cNvPr id="1" name=""/>
        <p:cNvGrpSpPr/>
        <p:nvPr/>
      </p:nvGrpSpPr>
      <p:grpSpPr>
        <a:xfrm>
          <a:off x="0" y="0"/>
          <a:ext cx="0" cy="0"/>
          <a:chOff x="0" y="0"/>
          <a:chExt cx="0" cy="0"/>
        </a:xfrm>
      </p:grpSpPr>
      <p:sp>
        <p:nvSpPr>
          <p:cNvPr id="5" name="Slide Number Placeholder 5"/>
          <p:cNvSpPr txBox="1">
            <a:spLocks/>
          </p:cNvSpPr>
          <p:nvPr userDrawn="1"/>
        </p:nvSpPr>
        <p:spPr>
          <a:xfrm>
            <a:off x="11040000" y="6356351"/>
            <a:ext cx="533400" cy="366183"/>
          </a:xfrm>
          <a:prstGeom prst="rect">
            <a:avLst/>
          </a:prstGeom>
        </p:spPr>
        <p:txBody>
          <a:bodyPr lIns="0" tIns="0" rIns="0" bIns="0" anchor="b"/>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marL="0" marR="0" lvl="0" indent="0" algn="r" defTabSz="609585" rtl="0" eaLnBrk="1" fontAlgn="base" latinLnBrk="0" hangingPunct="1">
              <a:lnSpc>
                <a:spcPct val="100000"/>
              </a:lnSpc>
              <a:spcBef>
                <a:spcPct val="0"/>
              </a:spcBef>
              <a:spcAft>
                <a:spcPct val="0"/>
              </a:spcAft>
              <a:buClrTx/>
              <a:buSzTx/>
              <a:buFontTx/>
              <a:buNone/>
              <a:tabLst/>
              <a:defRPr/>
            </a:pPr>
            <a:fld id="{99F63B30-5A2D-4537-9857-B111F5AA62A1}" type="slidenum">
              <a:rPr kumimoji="0" lang="en-US" altLang="fr-FR" sz="1067" b="1" i="0" u="none" strike="noStrike" kern="1200" cap="none" spc="0" normalizeH="0" baseline="0" noProof="0">
                <a:ln>
                  <a:noFill/>
                </a:ln>
                <a:solidFill>
                  <a:prstClr val="white"/>
                </a:solidFill>
                <a:effectLst/>
                <a:uLnTx/>
                <a:uFillTx/>
                <a:latin typeface="Calibri" pitchFamily="34" charset="0"/>
                <a:ea typeface="MS PGothic" pitchFamily="34" charset="-128"/>
                <a:cs typeface="+mn-cs"/>
              </a:rPr>
              <a:pPr marL="0" marR="0" lvl="0" indent="0" algn="r" defTabSz="609585" rtl="0" eaLnBrk="1" fontAlgn="base" latinLnBrk="0" hangingPunct="1">
                <a:lnSpc>
                  <a:spcPct val="100000"/>
                </a:lnSpc>
                <a:spcBef>
                  <a:spcPct val="0"/>
                </a:spcBef>
                <a:spcAft>
                  <a:spcPct val="0"/>
                </a:spcAft>
                <a:buClrTx/>
                <a:buSzTx/>
                <a:buFontTx/>
                <a:buNone/>
                <a:tabLst/>
                <a:defRPr/>
              </a:pPr>
              <a:t>‹N°›</a:t>
            </a:fld>
            <a:endParaRPr kumimoji="0" lang="en-US" altLang="fr-FR" sz="1067" b="1" i="0" u="none" strike="noStrike" kern="1200" cap="none" spc="0" normalizeH="0" baseline="0" noProof="0" dirty="0">
              <a:ln>
                <a:noFill/>
              </a:ln>
              <a:solidFill>
                <a:prstClr val="white"/>
              </a:solidFill>
              <a:effectLst/>
              <a:uLnTx/>
              <a:uFillTx/>
              <a:latin typeface="Calibri" pitchFamily="34" charset="0"/>
              <a:ea typeface="MS PGothic" pitchFamily="34" charset="-128"/>
              <a:cs typeface="+mn-cs"/>
            </a:endParaRPr>
          </a:p>
        </p:txBody>
      </p:sp>
      <p:sp>
        <p:nvSpPr>
          <p:cNvPr id="2" name="Titre 1"/>
          <p:cNvSpPr>
            <a:spLocks noGrp="1"/>
          </p:cNvSpPr>
          <p:nvPr>
            <p:ph type="ctrTitle"/>
          </p:nvPr>
        </p:nvSpPr>
        <p:spPr>
          <a:xfrm>
            <a:off x="6096001" y="2186124"/>
            <a:ext cx="5486400" cy="287259"/>
          </a:xfrm>
        </p:spPr>
        <p:txBody>
          <a:bodyPr/>
          <a:lstStyle/>
          <a:p>
            <a:r>
              <a:rPr lang="fr-FR" dirty="0"/>
              <a:t>Cliquez et modifiez le titre</a:t>
            </a:r>
          </a:p>
        </p:txBody>
      </p:sp>
      <p:sp>
        <p:nvSpPr>
          <p:cNvPr id="3" name="Sous-titre 2"/>
          <p:cNvSpPr>
            <a:spLocks noGrp="1"/>
          </p:cNvSpPr>
          <p:nvPr>
            <p:ph type="subTitle" idx="1"/>
          </p:nvPr>
        </p:nvSpPr>
        <p:spPr>
          <a:xfrm>
            <a:off x="6096000" y="2695787"/>
            <a:ext cx="5486400" cy="1752600"/>
          </a:xfrm>
        </p:spPr>
        <p:txBody>
          <a:bodyPr/>
          <a:lstStyle>
            <a:lvl1pPr marL="0" indent="0" algn="l">
              <a:lnSpc>
                <a:spcPct val="90000"/>
              </a:lnSpc>
              <a:buNone/>
              <a:defRPr>
                <a:solidFill>
                  <a:srgbClr val="482683"/>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pPr lvl="0"/>
            <a:r>
              <a:rPr lang="fr-FR" dirty="0"/>
              <a:t>Cliquez pour modifier le style des sous-titres du masque</a:t>
            </a:r>
          </a:p>
        </p:txBody>
      </p:sp>
      <p:sp>
        <p:nvSpPr>
          <p:cNvPr id="7" name="Footer Placeholder 4"/>
          <p:cNvSpPr>
            <a:spLocks noGrp="1"/>
          </p:cNvSpPr>
          <p:nvPr>
            <p:ph type="ftr" sz="quarter" idx="12"/>
          </p:nvPr>
        </p:nvSpPr>
        <p:spPr>
          <a:xfrm>
            <a:off x="5993631" y="6457335"/>
            <a:ext cx="4766733" cy="164212"/>
          </a:xfrm>
          <a:prstGeom prst="rect">
            <a:avLst/>
          </a:prstGeom>
        </p:spPr>
        <p:txBody>
          <a:bodyPr/>
          <a:lstStyle>
            <a:lvl1pPr>
              <a:defRPr/>
            </a:lvl1pPr>
          </a:lstStyle>
          <a:p>
            <a:pPr defTabSz="609585" fontAlgn="base">
              <a:spcBef>
                <a:spcPct val="0"/>
              </a:spcBef>
              <a:spcAft>
                <a:spcPct val="0"/>
              </a:spcAft>
            </a:pPr>
            <a:r>
              <a:rPr lang="en-US" altLang="fr-FR">
                <a:ea typeface="MS PGothic" pitchFamily="34" charset="-128"/>
              </a:rPr>
              <a:t>Prénom NOM - Direction / Dernière mise à jour</a:t>
            </a:r>
            <a:endParaRPr lang="en-US" altLang="fr-FR" dirty="0">
              <a:ea typeface="MS PGothic" pitchFamily="34" charset="-128"/>
            </a:endParaRPr>
          </a:p>
        </p:txBody>
      </p:sp>
    </p:spTree>
    <p:extLst>
      <p:ext uri="{BB962C8B-B14F-4D97-AF65-F5344CB8AC3E}">
        <p14:creationId xmlns:p14="http://schemas.microsoft.com/office/powerpoint/2010/main" val="36039962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re + Tex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0000" y="837949"/>
            <a:ext cx="10955867" cy="287323"/>
          </a:xfrm>
        </p:spPr>
        <p:txBody>
          <a:bodyPr>
            <a:spAutoFit/>
          </a:bodyPr>
          <a:lstStyle/>
          <a:p>
            <a:r>
              <a:rPr lang="en-US" altLang="fr-FR" dirty="0" err="1"/>
              <a:t>Titre</a:t>
            </a:r>
            <a:r>
              <a:rPr lang="en-US" altLang="fr-FR" dirty="0"/>
              <a:t> de la slide</a:t>
            </a:r>
            <a:endParaRPr lang="en-US" dirty="0"/>
          </a:p>
        </p:txBody>
      </p:sp>
      <p:sp>
        <p:nvSpPr>
          <p:cNvPr id="3" name="Content Placeholder 2"/>
          <p:cNvSpPr>
            <a:spLocks noGrp="1"/>
          </p:cNvSpPr>
          <p:nvPr>
            <p:ph idx="1" hasCustomPrompt="1"/>
          </p:nvPr>
        </p:nvSpPr>
        <p:spPr>
          <a:xfrm>
            <a:off x="600000" y="1752000"/>
            <a:ext cx="10972800" cy="4238400"/>
          </a:xfrm>
        </p:spPr>
        <p:txBody>
          <a:bodyPr/>
          <a:lstStyle>
            <a:lvl1pPr marL="0" indent="0">
              <a:defRPr sz="2933"/>
            </a:lvl1pPr>
            <a:lvl2pPr marL="0" indent="0">
              <a:defRPr/>
            </a:lvl2pPr>
            <a:lvl3pPr marL="0" indent="0">
              <a:defRPr/>
            </a:lvl3pPr>
            <a:lvl4pPr marL="120648" indent="-120648">
              <a:buClr>
                <a:srgbClr val="EF7937"/>
              </a:buClr>
              <a:tabLst/>
              <a:defRPr/>
            </a:lvl4pPr>
            <a:lvl5pPr marL="0" inden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endParaRPr lang="en-US" dirty="0"/>
          </a:p>
        </p:txBody>
      </p:sp>
      <p:sp>
        <p:nvSpPr>
          <p:cNvPr id="5" name="Slide Number Placeholder 5"/>
          <p:cNvSpPr>
            <a:spLocks noGrp="1"/>
          </p:cNvSpPr>
          <p:nvPr>
            <p:ph type="sldNum" sz="quarter" idx="11"/>
          </p:nvPr>
        </p:nvSpPr>
        <p:spPr>
          <a:xfrm>
            <a:off x="11040533" y="6355201"/>
            <a:ext cx="532800" cy="366183"/>
          </a:xfrm>
        </p:spPr>
        <p:txBody>
          <a:bodyPr lIns="0" tIns="0" bIns="0" anchor="b" anchorCtr="0"/>
          <a:lstStyle>
            <a:lvl1pPr algn="r">
              <a:defRPr sz="1067"/>
            </a:lvl1pPr>
          </a:lstStyle>
          <a:p>
            <a:pPr defTabSz="609585" fontAlgn="base">
              <a:spcBef>
                <a:spcPct val="0"/>
              </a:spcBef>
              <a:spcAft>
                <a:spcPct val="0"/>
              </a:spcAft>
            </a:pPr>
            <a:fld id="{91F5E9D1-A7A6-4183-9D13-3F3B5B7D4789}" type="slidenum">
              <a:rPr lang="en-US" altLang="fr-FR" smtClean="0">
                <a:solidFill>
                  <a:prstClr val="white"/>
                </a:solidFill>
                <a:ea typeface="MS PGothic" pitchFamily="34" charset="-128"/>
              </a:rPr>
              <a:pPr defTabSz="609585" fontAlgn="base">
                <a:spcBef>
                  <a:spcPct val="0"/>
                </a:spcBef>
                <a:spcAft>
                  <a:spcPct val="0"/>
                </a:spcAft>
              </a:pPr>
              <a:t>‹N°›</a:t>
            </a:fld>
            <a:endParaRPr lang="en-US" altLang="fr-FR" dirty="0">
              <a:solidFill>
                <a:prstClr val="white"/>
              </a:solidFill>
              <a:ea typeface="MS PGothic" pitchFamily="34" charset="-128"/>
            </a:endParaRPr>
          </a:p>
        </p:txBody>
      </p:sp>
      <p:sp>
        <p:nvSpPr>
          <p:cNvPr id="7" name="Footer Placeholder 4"/>
          <p:cNvSpPr>
            <a:spLocks noGrp="1"/>
          </p:cNvSpPr>
          <p:nvPr>
            <p:ph type="ftr" sz="quarter" idx="13"/>
          </p:nvPr>
        </p:nvSpPr>
        <p:spPr>
          <a:xfrm>
            <a:off x="6815667" y="328528"/>
            <a:ext cx="4766733" cy="164212"/>
          </a:xfrm>
          <a:prstGeom prst="rect">
            <a:avLst/>
          </a:prstGeom>
        </p:spPr>
        <p:txBody>
          <a:bodyPr/>
          <a:lstStyle>
            <a:lvl1pPr>
              <a:defRPr/>
            </a:lvl1pPr>
          </a:lstStyle>
          <a:p>
            <a:pPr defTabSz="609585" fontAlgn="base">
              <a:spcBef>
                <a:spcPct val="0"/>
              </a:spcBef>
              <a:spcAft>
                <a:spcPct val="0"/>
              </a:spcAft>
            </a:pPr>
            <a:r>
              <a:rPr lang="en-US" altLang="fr-FR">
                <a:ea typeface="MS PGothic" pitchFamily="34" charset="-128"/>
              </a:rPr>
              <a:t>Prénom NOM - Direction / Dernière mise à jour</a:t>
            </a:r>
            <a:endParaRPr lang="en-US" altLang="fr-FR" dirty="0">
              <a:ea typeface="MS PGothic" pitchFamily="34" charset="-128"/>
            </a:endParaRPr>
          </a:p>
        </p:txBody>
      </p:sp>
    </p:spTree>
    <p:extLst>
      <p:ext uri="{BB962C8B-B14F-4D97-AF65-F5344CB8AC3E}">
        <p14:creationId xmlns:p14="http://schemas.microsoft.com/office/powerpoint/2010/main" val="4822229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a:xfrm>
            <a:off x="4145280" y="6377940"/>
            <a:ext cx="3901440" cy="276999"/>
          </a:xfrm>
          <a:prstGeom prst="rect">
            <a:avLst/>
          </a:prstGeom>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a:xfrm>
            <a:off x="609600" y="6377940"/>
            <a:ext cx="2804160" cy="276999"/>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3/30/2022</a:t>
            </a:fld>
            <a:endParaRPr lang="en-US" dirty="0"/>
          </a:p>
        </p:txBody>
      </p:sp>
      <p:sp>
        <p:nvSpPr>
          <p:cNvPr id="4" name="Holder 4"/>
          <p:cNvSpPr>
            <a:spLocks noGrp="1"/>
          </p:cNvSpPr>
          <p:nvPr>
            <p:ph type="sldNum" sz="quarter" idx="7"/>
          </p:nvPr>
        </p:nvSpPr>
        <p:spPr>
          <a:xfrm>
            <a:off x="8778240" y="6377940"/>
            <a:ext cx="2804160" cy="276999"/>
          </a:xfrm>
          <a:prstGeom prst="rect">
            <a:avLst/>
          </a:prstGeom>
        </p:spPr>
        <p:txBody>
          <a:bodyPr lIns="0" tIns="0" rIns="0" bIns="0"/>
          <a:lstStyle>
            <a:lvl1pPr algn="r">
              <a:defRPr>
                <a:solidFill>
                  <a:schemeClr val="tx1">
                    <a:tint val="75000"/>
                  </a:schemeClr>
                </a:solidFill>
              </a:defRPr>
            </a:lvl1pPr>
          </a:lstStyle>
          <a:p>
            <a:fld id="{B6F15528-21DE-4FAA-801E-634DDDAF4B2B}" type="slidenum">
              <a:t>‹N°›</a:t>
            </a:fld>
            <a:endParaRPr dirty="0"/>
          </a:p>
        </p:txBody>
      </p:sp>
    </p:spTree>
    <p:extLst>
      <p:ext uri="{BB962C8B-B14F-4D97-AF65-F5344CB8AC3E}">
        <p14:creationId xmlns:p14="http://schemas.microsoft.com/office/powerpoint/2010/main" val="13783221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re présentation">
    <p:spTree>
      <p:nvGrpSpPr>
        <p:cNvPr id="1" name=""/>
        <p:cNvGrpSpPr/>
        <p:nvPr/>
      </p:nvGrpSpPr>
      <p:grpSpPr>
        <a:xfrm>
          <a:off x="0" y="0"/>
          <a:ext cx="0" cy="0"/>
          <a:chOff x="0" y="0"/>
          <a:chExt cx="0" cy="0"/>
        </a:xfrm>
      </p:grpSpPr>
      <p:pic>
        <p:nvPicPr>
          <p:cNvPr id="11"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1124" y="2360472"/>
            <a:ext cx="8073608" cy="450850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3665172" y="2858891"/>
            <a:ext cx="7900295" cy="623760"/>
          </a:xfrm>
        </p:spPr>
        <p:txBody>
          <a:bodyPr anchor="b"/>
          <a:lstStyle>
            <a:lvl1pPr algn="l">
              <a:lnSpc>
                <a:spcPct val="80000"/>
              </a:lnSpc>
              <a:defRPr sz="5067" b="1">
                <a:solidFill>
                  <a:srgbClr val="482683"/>
                </a:solidFill>
              </a:defRPr>
            </a:lvl1pPr>
          </a:lstStyle>
          <a:p>
            <a:r>
              <a:rPr lang="fr-FR" dirty="0"/>
              <a:t>Cliquez et modifiez le titre</a:t>
            </a:r>
            <a:endParaRPr lang="en-US" dirty="0"/>
          </a:p>
        </p:txBody>
      </p:sp>
      <p:sp>
        <p:nvSpPr>
          <p:cNvPr id="3" name="Subtitle 2"/>
          <p:cNvSpPr>
            <a:spLocks noGrp="1"/>
          </p:cNvSpPr>
          <p:nvPr>
            <p:ph type="subTitle" idx="1" hasCustomPrompt="1"/>
          </p:nvPr>
        </p:nvSpPr>
        <p:spPr>
          <a:xfrm>
            <a:off x="3665171" y="3598447"/>
            <a:ext cx="7900295" cy="348813"/>
          </a:xfrm>
        </p:spPr>
        <p:txBody>
          <a:bodyPr wrap="square">
            <a:spAutoFit/>
          </a:bodyPr>
          <a:lstStyle>
            <a:lvl1pPr marL="0" indent="0" algn="l">
              <a:buNone/>
              <a:defRPr sz="2267">
                <a:solidFill>
                  <a:srgbClr val="9C4092"/>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err="1"/>
              <a:t>Cliquez</a:t>
            </a:r>
            <a:r>
              <a:rPr lang="en-US" dirty="0"/>
              <a:t> pour modifier le sous-</a:t>
            </a:r>
            <a:r>
              <a:rPr lang="en-US" dirty="0" err="1"/>
              <a:t>titre</a:t>
            </a:r>
            <a:endParaRPr lang="en-US" dirty="0"/>
          </a:p>
        </p:txBody>
      </p:sp>
      <p:cxnSp>
        <p:nvCxnSpPr>
          <p:cNvPr id="9" name="Connecteur droit 8"/>
          <p:cNvCxnSpPr/>
          <p:nvPr userDrawn="1"/>
        </p:nvCxnSpPr>
        <p:spPr>
          <a:xfrm>
            <a:off x="11116735" y="248809"/>
            <a:ext cx="448732" cy="0"/>
          </a:xfrm>
          <a:prstGeom prst="line">
            <a:avLst/>
          </a:prstGeom>
          <a:ln w="19050">
            <a:solidFill>
              <a:srgbClr val="17CBD0"/>
            </a:solidFill>
          </a:ln>
          <a:effectLst/>
        </p:spPr>
        <p:style>
          <a:lnRef idx="2">
            <a:schemeClr val="accent1"/>
          </a:lnRef>
          <a:fillRef idx="0">
            <a:schemeClr val="accent1"/>
          </a:fillRef>
          <a:effectRef idx="1">
            <a:schemeClr val="accent1"/>
          </a:effectRef>
          <a:fontRef idx="minor">
            <a:schemeClr val="tx1"/>
          </a:fontRef>
        </p:style>
      </p:cxnSp>
      <p:pic>
        <p:nvPicPr>
          <p:cNvPr id="14" name="Picture 2">
            <a:extLst>
              <a:ext uri="{FF2B5EF4-FFF2-40B4-BE49-F238E27FC236}">
                <a16:creationId xmlns:a16="http://schemas.microsoft.com/office/drawing/2014/main" id="{06EB830E-66C1-40AF-84F0-6377D98BD433}"/>
              </a:ext>
            </a:extLst>
          </p:cNvPr>
          <p:cNvPicPr>
            <a:picLocks noChangeAspect="1" noChangeArrowheads="1"/>
          </p:cNvPicPr>
          <p:nvPr userDrawn="1"/>
        </p:nvPicPr>
        <p:blipFill>
          <a:blip r:embed="rId3"/>
          <a:stretch>
            <a:fillRect/>
          </a:stretch>
        </p:blipFill>
        <p:spPr bwMode="auto">
          <a:xfrm>
            <a:off x="255299" y="323161"/>
            <a:ext cx="4050947" cy="7617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42192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 Tex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0000" y="600000"/>
            <a:ext cx="10955867" cy="525272"/>
          </a:xfrm>
        </p:spPr>
        <p:txBody>
          <a:bodyPr>
            <a:spAutoFit/>
          </a:bodyPr>
          <a:lstStyle/>
          <a:p>
            <a:r>
              <a:rPr lang="en-US" altLang="fr-FR" dirty="0" err="1"/>
              <a:t>Titre</a:t>
            </a:r>
            <a:r>
              <a:rPr lang="en-US" altLang="fr-FR" dirty="0"/>
              <a:t> de la slide</a:t>
            </a:r>
            <a:endParaRPr lang="en-US" dirty="0"/>
          </a:p>
        </p:txBody>
      </p:sp>
      <p:sp>
        <p:nvSpPr>
          <p:cNvPr id="3" name="Content Placeholder 2"/>
          <p:cNvSpPr>
            <a:spLocks noGrp="1"/>
          </p:cNvSpPr>
          <p:nvPr>
            <p:ph idx="1" hasCustomPrompt="1"/>
          </p:nvPr>
        </p:nvSpPr>
        <p:spPr>
          <a:xfrm>
            <a:off x="600000" y="1752000"/>
            <a:ext cx="10972800" cy="4238400"/>
          </a:xfrm>
        </p:spPr>
        <p:txBody>
          <a:bodyPr/>
          <a:lstStyle>
            <a:lvl1pPr marL="0" indent="0">
              <a:defRPr sz="2933"/>
            </a:lvl1pPr>
            <a:lvl2pPr marL="0" indent="0">
              <a:defRPr/>
            </a:lvl2pPr>
            <a:lvl3pPr marL="0" indent="0">
              <a:defRPr/>
            </a:lvl3pPr>
            <a:lvl4pPr marL="120648" indent="-120648">
              <a:buClr>
                <a:srgbClr val="EF7937"/>
              </a:buClr>
              <a:tabLst/>
              <a:defRPr/>
            </a:lvl4pPr>
            <a:lvl5pPr marL="0" inden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endParaRPr lang="en-US" dirty="0"/>
          </a:p>
        </p:txBody>
      </p:sp>
      <p:sp>
        <p:nvSpPr>
          <p:cNvPr id="5" name="Slide Number Placeholder 5"/>
          <p:cNvSpPr>
            <a:spLocks noGrp="1"/>
          </p:cNvSpPr>
          <p:nvPr>
            <p:ph type="sldNum" sz="quarter" idx="11"/>
          </p:nvPr>
        </p:nvSpPr>
        <p:spPr>
          <a:xfrm>
            <a:off x="11040533" y="6355201"/>
            <a:ext cx="532800" cy="366183"/>
          </a:xfrm>
        </p:spPr>
        <p:txBody>
          <a:bodyPr lIns="0" tIns="0" bIns="0" anchor="b" anchorCtr="0"/>
          <a:lstStyle>
            <a:lvl1pPr algn="r">
              <a:defRPr sz="1067"/>
            </a:lvl1pPr>
          </a:lstStyle>
          <a:p>
            <a:pPr defTabSz="609585" fontAlgn="base">
              <a:spcBef>
                <a:spcPct val="0"/>
              </a:spcBef>
              <a:spcAft>
                <a:spcPct val="0"/>
              </a:spcAft>
            </a:pPr>
            <a:fld id="{91F5E9D1-A7A6-4183-9D13-3F3B5B7D4789}" type="slidenum">
              <a:rPr lang="en-US" altLang="fr-FR" smtClean="0">
                <a:solidFill>
                  <a:prstClr val="white"/>
                </a:solidFill>
                <a:ea typeface="MS PGothic" pitchFamily="34" charset="-128"/>
              </a:rPr>
              <a:pPr defTabSz="609585" fontAlgn="base">
                <a:spcBef>
                  <a:spcPct val="0"/>
                </a:spcBef>
                <a:spcAft>
                  <a:spcPct val="0"/>
                </a:spcAft>
              </a:pPr>
              <a:t>‹N°›</a:t>
            </a:fld>
            <a:endParaRPr lang="en-US" altLang="fr-FR" dirty="0">
              <a:solidFill>
                <a:prstClr val="white"/>
              </a:solidFill>
              <a:ea typeface="MS PGothic" pitchFamily="34" charset="-128"/>
            </a:endParaRPr>
          </a:p>
        </p:txBody>
      </p:sp>
      <p:sp>
        <p:nvSpPr>
          <p:cNvPr id="7" name="Footer Placeholder 4"/>
          <p:cNvSpPr>
            <a:spLocks noGrp="1"/>
          </p:cNvSpPr>
          <p:nvPr>
            <p:ph type="ftr" sz="quarter" idx="13"/>
          </p:nvPr>
        </p:nvSpPr>
        <p:spPr>
          <a:xfrm>
            <a:off x="6815667" y="328528"/>
            <a:ext cx="4766733" cy="164212"/>
          </a:xfrm>
          <a:prstGeom prst="rect">
            <a:avLst/>
          </a:prstGeom>
        </p:spPr>
        <p:txBody>
          <a:bodyPr/>
          <a:lstStyle>
            <a:lvl1pPr>
              <a:defRPr/>
            </a:lvl1pPr>
          </a:lstStyle>
          <a:p>
            <a:pPr defTabSz="609585" fontAlgn="base">
              <a:spcBef>
                <a:spcPct val="0"/>
              </a:spcBef>
              <a:spcAft>
                <a:spcPct val="0"/>
              </a:spcAft>
            </a:pPr>
            <a:r>
              <a:rPr lang="en-US" altLang="fr-FR">
                <a:ea typeface="MS PGothic" pitchFamily="34" charset="-128"/>
              </a:rPr>
              <a:t>Prénom NOM - Direction / Dernière mise à jour</a:t>
            </a:r>
            <a:endParaRPr lang="en-US" altLang="fr-FR" dirty="0">
              <a:ea typeface="MS PGothic" pitchFamily="34" charset="-128"/>
            </a:endParaRPr>
          </a:p>
        </p:txBody>
      </p:sp>
    </p:spTree>
    <p:extLst>
      <p:ext uri="{BB962C8B-B14F-4D97-AF65-F5344CB8AC3E}">
        <p14:creationId xmlns:p14="http://schemas.microsoft.com/office/powerpoint/2010/main" val="9296746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re + Tex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0000" y="600000"/>
            <a:ext cx="10955867" cy="525272"/>
          </a:xfrm>
        </p:spPr>
        <p:txBody>
          <a:bodyPr>
            <a:spAutoFit/>
          </a:bodyPr>
          <a:lstStyle/>
          <a:p>
            <a:r>
              <a:rPr lang="en-US" altLang="fr-FR" dirty="0" err="1"/>
              <a:t>Titre</a:t>
            </a:r>
            <a:r>
              <a:rPr lang="en-US" altLang="fr-FR" dirty="0"/>
              <a:t> de la slide</a:t>
            </a:r>
            <a:endParaRPr lang="en-US" dirty="0"/>
          </a:p>
        </p:txBody>
      </p:sp>
      <p:sp>
        <p:nvSpPr>
          <p:cNvPr id="3" name="Content Placeholder 2"/>
          <p:cNvSpPr>
            <a:spLocks noGrp="1"/>
          </p:cNvSpPr>
          <p:nvPr>
            <p:ph idx="1" hasCustomPrompt="1"/>
          </p:nvPr>
        </p:nvSpPr>
        <p:spPr>
          <a:xfrm>
            <a:off x="600000" y="1752000"/>
            <a:ext cx="10972800" cy="4238400"/>
          </a:xfrm>
        </p:spPr>
        <p:txBody>
          <a:bodyPr/>
          <a:lstStyle>
            <a:lvl1pPr marL="0" indent="0">
              <a:defRPr sz="2933"/>
            </a:lvl1pPr>
            <a:lvl2pPr marL="0" indent="0">
              <a:defRPr/>
            </a:lvl2pPr>
            <a:lvl3pPr marL="0" indent="0">
              <a:defRPr/>
            </a:lvl3pPr>
            <a:lvl4pPr marL="120648" indent="-120648">
              <a:buClr>
                <a:srgbClr val="EF7937"/>
              </a:buClr>
              <a:tabLst/>
              <a:defRPr/>
            </a:lvl4pPr>
            <a:lvl5pPr marL="0" inden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endParaRPr lang="en-US" dirty="0"/>
          </a:p>
        </p:txBody>
      </p:sp>
      <p:sp>
        <p:nvSpPr>
          <p:cNvPr id="5" name="Slide Number Placeholder 5"/>
          <p:cNvSpPr>
            <a:spLocks noGrp="1"/>
          </p:cNvSpPr>
          <p:nvPr>
            <p:ph type="sldNum" sz="quarter" idx="11"/>
          </p:nvPr>
        </p:nvSpPr>
        <p:spPr>
          <a:xfrm>
            <a:off x="11040533" y="6355201"/>
            <a:ext cx="532800" cy="366183"/>
          </a:xfrm>
        </p:spPr>
        <p:txBody>
          <a:bodyPr lIns="0" tIns="0" bIns="0" anchor="b" anchorCtr="0"/>
          <a:lstStyle>
            <a:lvl1pPr algn="r">
              <a:defRPr sz="1067"/>
            </a:lvl1pPr>
          </a:lstStyle>
          <a:p>
            <a:pPr defTabSz="609585" fontAlgn="base">
              <a:spcBef>
                <a:spcPct val="0"/>
              </a:spcBef>
              <a:spcAft>
                <a:spcPct val="0"/>
              </a:spcAft>
            </a:pPr>
            <a:fld id="{91F5E9D1-A7A6-4183-9D13-3F3B5B7D4789}" type="slidenum">
              <a:rPr lang="en-US" altLang="fr-FR" smtClean="0">
                <a:solidFill>
                  <a:prstClr val="white"/>
                </a:solidFill>
                <a:ea typeface="MS PGothic" pitchFamily="34" charset="-128"/>
              </a:rPr>
              <a:pPr defTabSz="609585" fontAlgn="base">
                <a:spcBef>
                  <a:spcPct val="0"/>
                </a:spcBef>
                <a:spcAft>
                  <a:spcPct val="0"/>
                </a:spcAft>
              </a:pPr>
              <a:t>‹N°›</a:t>
            </a:fld>
            <a:endParaRPr lang="en-US" altLang="fr-FR" dirty="0">
              <a:solidFill>
                <a:prstClr val="white"/>
              </a:solidFill>
              <a:ea typeface="MS PGothic" pitchFamily="34" charset="-128"/>
            </a:endParaRPr>
          </a:p>
        </p:txBody>
      </p:sp>
      <p:sp>
        <p:nvSpPr>
          <p:cNvPr id="7" name="Footer Placeholder 4"/>
          <p:cNvSpPr>
            <a:spLocks noGrp="1"/>
          </p:cNvSpPr>
          <p:nvPr>
            <p:ph type="ftr" sz="quarter" idx="13"/>
          </p:nvPr>
        </p:nvSpPr>
        <p:spPr>
          <a:xfrm>
            <a:off x="6815667" y="328528"/>
            <a:ext cx="4766733" cy="164212"/>
          </a:xfrm>
          <a:prstGeom prst="rect">
            <a:avLst/>
          </a:prstGeom>
        </p:spPr>
        <p:txBody>
          <a:bodyPr/>
          <a:lstStyle>
            <a:lvl1pPr>
              <a:defRPr/>
            </a:lvl1pPr>
          </a:lstStyle>
          <a:p>
            <a:pPr defTabSz="609585" fontAlgn="base">
              <a:spcBef>
                <a:spcPct val="0"/>
              </a:spcBef>
              <a:spcAft>
                <a:spcPct val="0"/>
              </a:spcAft>
            </a:pPr>
            <a:r>
              <a:rPr lang="en-US" altLang="fr-FR">
                <a:ea typeface="MS PGothic" pitchFamily="34" charset="-128"/>
              </a:rPr>
              <a:t>Prénom NOM - Direction / Dernière mise à jour</a:t>
            </a:r>
            <a:endParaRPr lang="en-US" altLang="fr-FR" dirty="0">
              <a:ea typeface="MS PGothic" pitchFamily="34" charset="-128"/>
            </a:endParaRPr>
          </a:p>
        </p:txBody>
      </p:sp>
    </p:spTree>
    <p:extLst>
      <p:ext uri="{BB962C8B-B14F-4D97-AF65-F5344CB8AC3E}">
        <p14:creationId xmlns:p14="http://schemas.microsoft.com/office/powerpoint/2010/main" val="28231776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re + Texte + I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0000" y="600000"/>
            <a:ext cx="5280000" cy="538437"/>
          </a:xfrm>
        </p:spPr>
        <p:txBody>
          <a:bodyPr/>
          <a:lstStyle/>
          <a:p>
            <a:r>
              <a:rPr lang="en-US" altLang="fr-FR" dirty="0" err="1"/>
              <a:t>Titre</a:t>
            </a:r>
            <a:r>
              <a:rPr lang="en-US" altLang="fr-FR" dirty="0"/>
              <a:t> de la slide</a:t>
            </a:r>
            <a:endParaRPr lang="en-US" dirty="0"/>
          </a:p>
        </p:txBody>
      </p:sp>
      <p:sp>
        <p:nvSpPr>
          <p:cNvPr id="3" name="Content Placeholder 2"/>
          <p:cNvSpPr>
            <a:spLocks noGrp="1"/>
          </p:cNvSpPr>
          <p:nvPr>
            <p:ph idx="1" hasCustomPrompt="1"/>
          </p:nvPr>
        </p:nvSpPr>
        <p:spPr>
          <a:xfrm>
            <a:off x="600000" y="1752000"/>
            <a:ext cx="5280000" cy="4238400"/>
          </a:xfrm>
        </p:spPr>
        <p:txBody>
          <a:bodyPr/>
          <a:lstStyle>
            <a:lvl1pPr marL="0" indent="0">
              <a:defRPr/>
            </a:lvl1pPr>
            <a:lvl2pPr>
              <a:defRPr cap="all" baseline="0"/>
            </a:lvl2pPr>
            <a:lvl4pPr marL="120648" indent="-120648">
              <a:buClr>
                <a:srgbClr val="EF7937"/>
              </a:buClr>
              <a:tabLst/>
              <a:defRPr/>
            </a:lvl4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endParaRPr lang="en-US" dirty="0"/>
          </a:p>
        </p:txBody>
      </p:sp>
      <p:sp>
        <p:nvSpPr>
          <p:cNvPr id="11" name="Espace réservé pour une image  10"/>
          <p:cNvSpPr>
            <a:spLocks noGrp="1"/>
          </p:cNvSpPr>
          <p:nvPr>
            <p:ph type="pic" sz="quarter" idx="14"/>
          </p:nvPr>
        </p:nvSpPr>
        <p:spPr>
          <a:xfrm>
            <a:off x="6341533" y="840000"/>
            <a:ext cx="5240867" cy="5150400"/>
          </a:xfrm>
          <a:solidFill>
            <a:schemeClr val="bg1">
              <a:lumMod val="95000"/>
            </a:schemeClr>
          </a:solidFill>
        </p:spPr>
        <p:txBody>
          <a:bodyPr rtlCol="0" anchor="ctr">
            <a:normAutofit/>
          </a:bodyPr>
          <a:lstStyle>
            <a:lvl1pPr algn="ctr">
              <a:defRPr sz="1333" b="0">
                <a:solidFill>
                  <a:srgbClr val="000000"/>
                </a:solidFill>
              </a:defRPr>
            </a:lvl1pPr>
          </a:lstStyle>
          <a:p>
            <a:pPr lvl="0"/>
            <a:endParaRPr lang="fr-FR" noProof="0" dirty="0"/>
          </a:p>
        </p:txBody>
      </p:sp>
      <p:sp>
        <p:nvSpPr>
          <p:cNvPr id="6" name="Slide Number Placeholder 5"/>
          <p:cNvSpPr>
            <a:spLocks noGrp="1"/>
          </p:cNvSpPr>
          <p:nvPr>
            <p:ph type="sldNum" sz="quarter" idx="15"/>
          </p:nvPr>
        </p:nvSpPr>
        <p:spPr>
          <a:xfrm>
            <a:off x="11040533" y="6355201"/>
            <a:ext cx="532800" cy="366183"/>
          </a:xfrm>
        </p:spPr>
        <p:txBody>
          <a:bodyPr/>
          <a:lstStyle>
            <a:lvl1pPr>
              <a:defRPr sz="1067"/>
            </a:lvl1pPr>
          </a:lstStyle>
          <a:p>
            <a:pPr defTabSz="609585" fontAlgn="base">
              <a:spcBef>
                <a:spcPct val="0"/>
              </a:spcBef>
              <a:spcAft>
                <a:spcPct val="0"/>
              </a:spcAft>
            </a:pPr>
            <a:fld id="{78227898-8B25-4B57-BC36-40D611BFB559}" type="slidenum">
              <a:rPr lang="en-US" altLang="fr-FR" smtClean="0">
                <a:solidFill>
                  <a:prstClr val="white"/>
                </a:solidFill>
                <a:ea typeface="MS PGothic" pitchFamily="34" charset="-128"/>
              </a:rPr>
              <a:pPr defTabSz="609585" fontAlgn="base">
                <a:spcBef>
                  <a:spcPct val="0"/>
                </a:spcBef>
                <a:spcAft>
                  <a:spcPct val="0"/>
                </a:spcAft>
              </a:pPr>
              <a:t>‹N°›</a:t>
            </a:fld>
            <a:endParaRPr lang="en-US" altLang="fr-FR" dirty="0">
              <a:solidFill>
                <a:prstClr val="white"/>
              </a:solidFill>
              <a:ea typeface="MS PGothic" pitchFamily="34" charset="-128"/>
            </a:endParaRPr>
          </a:p>
        </p:txBody>
      </p:sp>
      <p:sp>
        <p:nvSpPr>
          <p:cNvPr id="8" name="Footer Placeholder 4"/>
          <p:cNvSpPr>
            <a:spLocks noGrp="1"/>
          </p:cNvSpPr>
          <p:nvPr>
            <p:ph type="ftr" sz="quarter" idx="17"/>
          </p:nvPr>
        </p:nvSpPr>
        <p:spPr>
          <a:xfrm>
            <a:off x="6815667" y="328528"/>
            <a:ext cx="4766733" cy="164212"/>
          </a:xfrm>
          <a:prstGeom prst="rect">
            <a:avLst/>
          </a:prstGeom>
        </p:spPr>
        <p:txBody>
          <a:bodyPr/>
          <a:lstStyle>
            <a:lvl1pPr>
              <a:defRPr/>
            </a:lvl1pPr>
          </a:lstStyle>
          <a:p>
            <a:pPr defTabSz="609585" fontAlgn="base">
              <a:spcBef>
                <a:spcPct val="0"/>
              </a:spcBef>
              <a:spcAft>
                <a:spcPct val="0"/>
              </a:spcAft>
            </a:pPr>
            <a:r>
              <a:rPr lang="en-US" altLang="fr-FR">
                <a:ea typeface="MS PGothic" pitchFamily="34" charset="-128"/>
              </a:rPr>
              <a:t>Prénom NOM - Direction / Dernière mise à jour</a:t>
            </a:r>
            <a:endParaRPr lang="en-US" altLang="fr-FR" dirty="0">
              <a:ea typeface="MS PGothic" pitchFamily="34" charset="-128"/>
            </a:endParaRPr>
          </a:p>
        </p:txBody>
      </p:sp>
    </p:spTree>
    <p:extLst>
      <p:ext uri="{BB962C8B-B14F-4D97-AF65-F5344CB8AC3E}">
        <p14:creationId xmlns:p14="http://schemas.microsoft.com/office/powerpoint/2010/main" val="21037295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re + Texte + Image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0000" y="600000"/>
            <a:ext cx="7079267" cy="538437"/>
          </a:xfrm>
        </p:spPr>
        <p:txBody>
          <a:bodyPr/>
          <a:lstStyle/>
          <a:p>
            <a:r>
              <a:rPr lang="en-US" altLang="fr-FR" dirty="0" err="1"/>
              <a:t>Titre</a:t>
            </a:r>
            <a:r>
              <a:rPr lang="en-US" altLang="fr-FR" dirty="0"/>
              <a:t> de la slide</a:t>
            </a:r>
            <a:endParaRPr lang="en-US" dirty="0"/>
          </a:p>
        </p:txBody>
      </p:sp>
      <p:sp>
        <p:nvSpPr>
          <p:cNvPr id="3" name="Content Placeholder 2"/>
          <p:cNvSpPr>
            <a:spLocks noGrp="1"/>
          </p:cNvSpPr>
          <p:nvPr>
            <p:ph idx="1" hasCustomPrompt="1"/>
          </p:nvPr>
        </p:nvSpPr>
        <p:spPr>
          <a:xfrm>
            <a:off x="600000" y="1752000"/>
            <a:ext cx="7079267" cy="4238400"/>
          </a:xfrm>
        </p:spPr>
        <p:txBody>
          <a:bodyPr/>
          <a:lstStyle>
            <a:lvl1pPr marL="0" indent="0">
              <a:defRPr/>
            </a:lvl1pPr>
            <a:lvl4pPr marL="120648" indent="-120648">
              <a:buClr>
                <a:srgbClr val="EF7937"/>
              </a:buClr>
              <a:defRPr/>
            </a:lvl4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endParaRPr lang="en-US" dirty="0"/>
          </a:p>
        </p:txBody>
      </p:sp>
      <p:sp>
        <p:nvSpPr>
          <p:cNvPr id="11" name="Espace réservé pour une image  10"/>
          <p:cNvSpPr>
            <a:spLocks noGrp="1"/>
          </p:cNvSpPr>
          <p:nvPr>
            <p:ph type="pic" sz="quarter" idx="14"/>
          </p:nvPr>
        </p:nvSpPr>
        <p:spPr>
          <a:xfrm>
            <a:off x="7920000" y="840000"/>
            <a:ext cx="3662400" cy="5150400"/>
          </a:xfrm>
          <a:solidFill>
            <a:schemeClr val="bg1">
              <a:lumMod val="95000"/>
            </a:schemeClr>
          </a:solidFill>
        </p:spPr>
        <p:txBody>
          <a:bodyPr rtlCol="0" anchor="ctr">
            <a:normAutofit/>
          </a:bodyPr>
          <a:lstStyle>
            <a:lvl1pPr algn="ctr">
              <a:defRPr sz="1333" b="0">
                <a:solidFill>
                  <a:srgbClr val="000000"/>
                </a:solidFill>
              </a:defRPr>
            </a:lvl1pPr>
          </a:lstStyle>
          <a:p>
            <a:pPr lvl="0"/>
            <a:endParaRPr lang="fr-FR" noProof="0" dirty="0"/>
          </a:p>
        </p:txBody>
      </p:sp>
      <p:sp>
        <p:nvSpPr>
          <p:cNvPr id="6" name="Slide Number Placeholder 5"/>
          <p:cNvSpPr>
            <a:spLocks noGrp="1"/>
          </p:cNvSpPr>
          <p:nvPr>
            <p:ph type="sldNum" sz="quarter" idx="15"/>
          </p:nvPr>
        </p:nvSpPr>
        <p:spPr>
          <a:xfrm>
            <a:off x="11040533" y="6355201"/>
            <a:ext cx="532800" cy="366183"/>
          </a:xfrm>
        </p:spPr>
        <p:txBody>
          <a:bodyPr/>
          <a:lstStyle>
            <a:lvl1pPr>
              <a:defRPr sz="1067"/>
            </a:lvl1pPr>
          </a:lstStyle>
          <a:p>
            <a:pPr defTabSz="609585" fontAlgn="base">
              <a:spcBef>
                <a:spcPct val="0"/>
              </a:spcBef>
              <a:spcAft>
                <a:spcPct val="0"/>
              </a:spcAft>
            </a:pPr>
            <a:fld id="{0893DBAF-01C3-44EE-B3A6-92C1B2C311F7}" type="slidenum">
              <a:rPr lang="en-US" altLang="fr-FR" smtClean="0">
                <a:solidFill>
                  <a:prstClr val="white"/>
                </a:solidFill>
                <a:ea typeface="MS PGothic" pitchFamily="34" charset="-128"/>
              </a:rPr>
              <a:pPr defTabSz="609585" fontAlgn="base">
                <a:spcBef>
                  <a:spcPct val="0"/>
                </a:spcBef>
                <a:spcAft>
                  <a:spcPct val="0"/>
                </a:spcAft>
              </a:pPr>
              <a:t>‹N°›</a:t>
            </a:fld>
            <a:endParaRPr lang="en-US" altLang="fr-FR" dirty="0">
              <a:solidFill>
                <a:prstClr val="white"/>
              </a:solidFill>
              <a:ea typeface="MS PGothic" pitchFamily="34" charset="-128"/>
            </a:endParaRPr>
          </a:p>
        </p:txBody>
      </p:sp>
      <p:sp>
        <p:nvSpPr>
          <p:cNvPr id="8" name="Footer Placeholder 4"/>
          <p:cNvSpPr>
            <a:spLocks noGrp="1"/>
          </p:cNvSpPr>
          <p:nvPr>
            <p:ph type="ftr" sz="quarter" idx="17"/>
          </p:nvPr>
        </p:nvSpPr>
        <p:spPr>
          <a:xfrm>
            <a:off x="6815667" y="328528"/>
            <a:ext cx="4766733" cy="164212"/>
          </a:xfrm>
          <a:prstGeom prst="rect">
            <a:avLst/>
          </a:prstGeom>
        </p:spPr>
        <p:txBody>
          <a:bodyPr/>
          <a:lstStyle>
            <a:lvl1pPr>
              <a:defRPr/>
            </a:lvl1pPr>
          </a:lstStyle>
          <a:p>
            <a:pPr defTabSz="609585" fontAlgn="base">
              <a:spcBef>
                <a:spcPct val="0"/>
              </a:spcBef>
              <a:spcAft>
                <a:spcPct val="0"/>
              </a:spcAft>
            </a:pPr>
            <a:r>
              <a:rPr lang="en-US" altLang="fr-FR">
                <a:ea typeface="MS PGothic" pitchFamily="34" charset="-128"/>
              </a:rPr>
              <a:t>Prénom NOM - Direction / Dernière mise à jour</a:t>
            </a:r>
            <a:endParaRPr lang="en-US" altLang="fr-FR" dirty="0">
              <a:ea typeface="MS PGothic" pitchFamily="34" charset="-128"/>
            </a:endParaRPr>
          </a:p>
        </p:txBody>
      </p:sp>
    </p:spTree>
    <p:extLst>
      <p:ext uri="{BB962C8B-B14F-4D97-AF65-F5344CB8AC3E}">
        <p14:creationId xmlns:p14="http://schemas.microsoft.com/office/powerpoint/2010/main" val="4051360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Outil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0000" y="600000"/>
            <a:ext cx="10955867" cy="525272"/>
          </a:xfrm>
        </p:spPr>
        <p:txBody>
          <a:bodyPr>
            <a:spAutoFit/>
          </a:bodyPr>
          <a:lstStyle/>
          <a:p>
            <a:r>
              <a:rPr lang="en-US" altLang="fr-FR" dirty="0" err="1"/>
              <a:t>Titre</a:t>
            </a:r>
            <a:r>
              <a:rPr lang="en-US" altLang="fr-FR" dirty="0"/>
              <a:t> de la slide</a:t>
            </a:r>
            <a:endParaRPr lang="en-US" dirty="0"/>
          </a:p>
        </p:txBody>
      </p:sp>
      <p:sp>
        <p:nvSpPr>
          <p:cNvPr id="3" name="Content Placeholder 2"/>
          <p:cNvSpPr>
            <a:spLocks noGrp="1"/>
          </p:cNvSpPr>
          <p:nvPr>
            <p:ph idx="1" hasCustomPrompt="1"/>
          </p:nvPr>
        </p:nvSpPr>
        <p:spPr>
          <a:xfrm>
            <a:off x="600000" y="1752000"/>
            <a:ext cx="10972800" cy="4238400"/>
          </a:xfrm>
          <a:solidFill>
            <a:srgbClr val="482683"/>
          </a:solidFill>
        </p:spPr>
        <p:txBody>
          <a:bodyPr lIns="90000" tIns="90000" rIns="90000" bIns="90000"/>
          <a:lstStyle>
            <a:lvl1pPr marL="0" indent="0">
              <a:defRPr sz="2933">
                <a:solidFill>
                  <a:schemeClr val="bg1"/>
                </a:solidFill>
              </a:defRPr>
            </a:lvl1pPr>
            <a:lvl2pPr marL="0" indent="0">
              <a:defRPr>
                <a:solidFill>
                  <a:schemeClr val="bg1"/>
                </a:solidFill>
              </a:defRPr>
            </a:lvl2pPr>
            <a:lvl3pPr marL="0" indent="0">
              <a:defRPr>
                <a:solidFill>
                  <a:schemeClr val="bg1"/>
                </a:solidFill>
              </a:defRPr>
            </a:lvl3pPr>
            <a:lvl4pPr marL="118530" indent="-118530">
              <a:buClr>
                <a:srgbClr val="EF7937"/>
              </a:buClr>
              <a:defRPr>
                <a:solidFill>
                  <a:schemeClr val="bg1"/>
                </a:solidFill>
              </a:defRPr>
            </a:lvl4pPr>
            <a:lvl5pPr marL="0" inden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endParaRPr lang="en-US" dirty="0"/>
          </a:p>
        </p:txBody>
      </p:sp>
      <p:sp>
        <p:nvSpPr>
          <p:cNvPr id="5" name="Slide Number Placeholder 5"/>
          <p:cNvSpPr>
            <a:spLocks noGrp="1"/>
          </p:cNvSpPr>
          <p:nvPr>
            <p:ph type="sldNum" sz="quarter" idx="11"/>
          </p:nvPr>
        </p:nvSpPr>
        <p:spPr>
          <a:xfrm>
            <a:off x="11040533" y="6355201"/>
            <a:ext cx="532800" cy="366183"/>
          </a:xfrm>
        </p:spPr>
        <p:txBody>
          <a:bodyPr lIns="0" tIns="0" bIns="0" anchor="b" anchorCtr="0"/>
          <a:lstStyle>
            <a:lvl1pPr algn="r">
              <a:defRPr sz="1067"/>
            </a:lvl1pPr>
          </a:lstStyle>
          <a:p>
            <a:pPr defTabSz="609585" fontAlgn="base">
              <a:spcBef>
                <a:spcPct val="0"/>
              </a:spcBef>
              <a:spcAft>
                <a:spcPct val="0"/>
              </a:spcAft>
            </a:pPr>
            <a:fld id="{91F5E9D1-A7A6-4183-9D13-3F3B5B7D4789}" type="slidenum">
              <a:rPr lang="en-US" altLang="fr-FR" smtClean="0">
                <a:solidFill>
                  <a:prstClr val="white"/>
                </a:solidFill>
                <a:ea typeface="MS PGothic" pitchFamily="34" charset="-128"/>
              </a:rPr>
              <a:pPr defTabSz="609585" fontAlgn="base">
                <a:spcBef>
                  <a:spcPct val="0"/>
                </a:spcBef>
                <a:spcAft>
                  <a:spcPct val="0"/>
                </a:spcAft>
              </a:pPr>
              <a:t>‹N°›</a:t>
            </a:fld>
            <a:endParaRPr lang="en-US" altLang="fr-FR" dirty="0">
              <a:solidFill>
                <a:prstClr val="white"/>
              </a:solidFill>
              <a:ea typeface="MS PGothic" pitchFamily="34" charset="-128"/>
            </a:endParaRPr>
          </a:p>
        </p:txBody>
      </p:sp>
      <p:sp>
        <p:nvSpPr>
          <p:cNvPr id="7" name="Footer Placeholder 4"/>
          <p:cNvSpPr>
            <a:spLocks noGrp="1"/>
          </p:cNvSpPr>
          <p:nvPr>
            <p:ph type="ftr" sz="quarter" idx="13"/>
          </p:nvPr>
        </p:nvSpPr>
        <p:spPr>
          <a:xfrm>
            <a:off x="6815667" y="328528"/>
            <a:ext cx="4766733" cy="164212"/>
          </a:xfrm>
          <a:prstGeom prst="rect">
            <a:avLst/>
          </a:prstGeom>
        </p:spPr>
        <p:txBody>
          <a:bodyPr/>
          <a:lstStyle>
            <a:lvl1pPr>
              <a:defRPr/>
            </a:lvl1pPr>
          </a:lstStyle>
          <a:p>
            <a:pPr defTabSz="609585" fontAlgn="base">
              <a:spcBef>
                <a:spcPct val="0"/>
              </a:spcBef>
              <a:spcAft>
                <a:spcPct val="0"/>
              </a:spcAft>
            </a:pPr>
            <a:r>
              <a:rPr lang="en-US" altLang="fr-FR">
                <a:ea typeface="MS PGothic" pitchFamily="34" charset="-128"/>
              </a:rPr>
              <a:t>Prénom NOM - Direction / Dernière mise à jour</a:t>
            </a:r>
            <a:endParaRPr lang="en-US" altLang="fr-FR" dirty="0">
              <a:ea typeface="MS PGothic" pitchFamily="34" charset="-128"/>
            </a:endParaRPr>
          </a:p>
        </p:txBody>
      </p:sp>
      <p:pic>
        <p:nvPicPr>
          <p:cNvPr id="9" name="Image 8"/>
          <p:cNvPicPr>
            <a:picLocks noChangeAspect="1"/>
          </p:cNvPicPr>
          <p:nvPr userDrawn="1"/>
        </p:nvPicPr>
        <p:blipFill>
          <a:blip r:embed="rId2"/>
          <a:stretch>
            <a:fillRect/>
          </a:stretch>
        </p:blipFill>
        <p:spPr>
          <a:xfrm>
            <a:off x="3884115" y="6273699"/>
            <a:ext cx="6879421" cy="264592"/>
          </a:xfrm>
          <a:prstGeom prst="rect">
            <a:avLst/>
          </a:prstGeom>
        </p:spPr>
      </p:pic>
    </p:spTree>
    <p:extLst>
      <p:ext uri="{BB962C8B-B14F-4D97-AF65-F5344CB8AC3E}">
        <p14:creationId xmlns:p14="http://schemas.microsoft.com/office/powerpoint/2010/main" val="6375431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re + Texte + I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0000" y="600000"/>
            <a:ext cx="5280000" cy="538437"/>
          </a:xfrm>
        </p:spPr>
        <p:txBody>
          <a:bodyPr/>
          <a:lstStyle/>
          <a:p>
            <a:r>
              <a:rPr lang="en-US" altLang="fr-FR" dirty="0" err="1"/>
              <a:t>Titre</a:t>
            </a:r>
            <a:r>
              <a:rPr lang="en-US" altLang="fr-FR" dirty="0"/>
              <a:t> de la slide</a:t>
            </a:r>
            <a:endParaRPr lang="en-US" dirty="0"/>
          </a:p>
        </p:txBody>
      </p:sp>
      <p:sp>
        <p:nvSpPr>
          <p:cNvPr id="3" name="Content Placeholder 2"/>
          <p:cNvSpPr>
            <a:spLocks noGrp="1"/>
          </p:cNvSpPr>
          <p:nvPr>
            <p:ph idx="1" hasCustomPrompt="1"/>
          </p:nvPr>
        </p:nvSpPr>
        <p:spPr>
          <a:xfrm>
            <a:off x="600000" y="1752000"/>
            <a:ext cx="5280000" cy="4238400"/>
          </a:xfrm>
          <a:solidFill>
            <a:srgbClr val="482683"/>
          </a:solidFill>
        </p:spPr>
        <p:txBody>
          <a:bodyPr lIns="90000" tIns="90000" rIns="90000" bIns="90000"/>
          <a:lstStyle>
            <a:lvl1pPr marL="0" indent="0">
              <a:defRPr>
                <a:solidFill>
                  <a:schemeClr val="bg1"/>
                </a:solidFill>
              </a:defRPr>
            </a:lvl1pPr>
            <a:lvl2pPr>
              <a:defRPr cap="all" baseline="0">
                <a:solidFill>
                  <a:schemeClr val="bg1"/>
                </a:solidFill>
              </a:defRPr>
            </a:lvl2pPr>
            <a:lvl3pPr>
              <a:defRPr>
                <a:solidFill>
                  <a:schemeClr val="bg1"/>
                </a:solidFill>
              </a:defRPr>
            </a:lvl3pPr>
            <a:lvl4pPr>
              <a:buClr>
                <a:srgbClr val="EF7937"/>
              </a:buClr>
              <a:defRPr>
                <a:solidFill>
                  <a:schemeClr val="bg1"/>
                </a:solidFill>
              </a:defRPr>
            </a:lvl4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endParaRPr lang="en-US" dirty="0"/>
          </a:p>
        </p:txBody>
      </p:sp>
      <p:sp>
        <p:nvSpPr>
          <p:cNvPr id="11" name="Espace réservé pour une image  10"/>
          <p:cNvSpPr>
            <a:spLocks noGrp="1"/>
          </p:cNvSpPr>
          <p:nvPr>
            <p:ph type="pic" sz="quarter" idx="14"/>
          </p:nvPr>
        </p:nvSpPr>
        <p:spPr>
          <a:xfrm>
            <a:off x="6341533" y="840000"/>
            <a:ext cx="5240867" cy="5150400"/>
          </a:xfrm>
          <a:solidFill>
            <a:schemeClr val="bg1">
              <a:lumMod val="95000"/>
            </a:schemeClr>
          </a:solidFill>
        </p:spPr>
        <p:txBody>
          <a:bodyPr rtlCol="0" anchor="ctr">
            <a:normAutofit/>
          </a:bodyPr>
          <a:lstStyle>
            <a:lvl1pPr algn="ctr">
              <a:defRPr sz="1333" b="0">
                <a:solidFill>
                  <a:srgbClr val="000000"/>
                </a:solidFill>
              </a:defRPr>
            </a:lvl1pPr>
          </a:lstStyle>
          <a:p>
            <a:pPr lvl="0"/>
            <a:endParaRPr lang="fr-FR" noProof="0" dirty="0"/>
          </a:p>
        </p:txBody>
      </p:sp>
      <p:sp>
        <p:nvSpPr>
          <p:cNvPr id="6" name="Slide Number Placeholder 5"/>
          <p:cNvSpPr>
            <a:spLocks noGrp="1"/>
          </p:cNvSpPr>
          <p:nvPr>
            <p:ph type="sldNum" sz="quarter" idx="15"/>
          </p:nvPr>
        </p:nvSpPr>
        <p:spPr>
          <a:xfrm>
            <a:off x="11040533" y="6355201"/>
            <a:ext cx="532800" cy="366183"/>
          </a:xfrm>
        </p:spPr>
        <p:txBody>
          <a:bodyPr/>
          <a:lstStyle>
            <a:lvl1pPr>
              <a:defRPr sz="1067"/>
            </a:lvl1pPr>
          </a:lstStyle>
          <a:p>
            <a:pPr defTabSz="609585" fontAlgn="base">
              <a:spcBef>
                <a:spcPct val="0"/>
              </a:spcBef>
              <a:spcAft>
                <a:spcPct val="0"/>
              </a:spcAft>
            </a:pPr>
            <a:fld id="{78227898-8B25-4B57-BC36-40D611BFB559}" type="slidenum">
              <a:rPr lang="en-US" altLang="fr-FR" smtClean="0">
                <a:solidFill>
                  <a:prstClr val="white"/>
                </a:solidFill>
                <a:ea typeface="MS PGothic" pitchFamily="34" charset="-128"/>
              </a:rPr>
              <a:pPr defTabSz="609585" fontAlgn="base">
                <a:spcBef>
                  <a:spcPct val="0"/>
                </a:spcBef>
                <a:spcAft>
                  <a:spcPct val="0"/>
                </a:spcAft>
              </a:pPr>
              <a:t>‹N°›</a:t>
            </a:fld>
            <a:endParaRPr lang="en-US" altLang="fr-FR" dirty="0">
              <a:solidFill>
                <a:prstClr val="white"/>
              </a:solidFill>
              <a:ea typeface="MS PGothic" pitchFamily="34" charset="-128"/>
            </a:endParaRPr>
          </a:p>
        </p:txBody>
      </p:sp>
      <p:sp>
        <p:nvSpPr>
          <p:cNvPr id="8" name="Footer Placeholder 4"/>
          <p:cNvSpPr>
            <a:spLocks noGrp="1"/>
          </p:cNvSpPr>
          <p:nvPr>
            <p:ph type="ftr" sz="quarter" idx="17"/>
          </p:nvPr>
        </p:nvSpPr>
        <p:spPr>
          <a:xfrm>
            <a:off x="6815667" y="328528"/>
            <a:ext cx="4766733" cy="164212"/>
          </a:xfrm>
          <a:prstGeom prst="rect">
            <a:avLst/>
          </a:prstGeom>
        </p:spPr>
        <p:txBody>
          <a:bodyPr/>
          <a:lstStyle>
            <a:lvl1pPr>
              <a:defRPr/>
            </a:lvl1pPr>
          </a:lstStyle>
          <a:p>
            <a:pPr defTabSz="609585" fontAlgn="base">
              <a:spcBef>
                <a:spcPct val="0"/>
              </a:spcBef>
              <a:spcAft>
                <a:spcPct val="0"/>
              </a:spcAft>
            </a:pPr>
            <a:r>
              <a:rPr lang="en-US" altLang="fr-FR">
                <a:ea typeface="MS PGothic" pitchFamily="34" charset="-128"/>
              </a:rPr>
              <a:t>Prénom NOM - Direction / Dernière mise à jour</a:t>
            </a:r>
            <a:endParaRPr lang="en-US" altLang="fr-FR" dirty="0">
              <a:ea typeface="MS PGothic" pitchFamily="34" charset="-128"/>
            </a:endParaRPr>
          </a:p>
        </p:txBody>
      </p:sp>
    </p:spTree>
    <p:extLst>
      <p:ext uri="{BB962C8B-B14F-4D97-AF65-F5344CB8AC3E}">
        <p14:creationId xmlns:p14="http://schemas.microsoft.com/office/powerpoint/2010/main" val="31074965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re + Texte + Image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0000" y="600000"/>
            <a:ext cx="7079267" cy="538437"/>
          </a:xfrm>
        </p:spPr>
        <p:txBody>
          <a:bodyPr/>
          <a:lstStyle/>
          <a:p>
            <a:r>
              <a:rPr lang="en-US" altLang="fr-FR" dirty="0" err="1"/>
              <a:t>Titre</a:t>
            </a:r>
            <a:r>
              <a:rPr lang="en-US" altLang="fr-FR" dirty="0"/>
              <a:t> de la slide</a:t>
            </a:r>
            <a:endParaRPr lang="en-US" dirty="0"/>
          </a:p>
        </p:txBody>
      </p:sp>
      <p:sp>
        <p:nvSpPr>
          <p:cNvPr id="3" name="Content Placeholder 2"/>
          <p:cNvSpPr>
            <a:spLocks noGrp="1"/>
          </p:cNvSpPr>
          <p:nvPr>
            <p:ph idx="1" hasCustomPrompt="1"/>
          </p:nvPr>
        </p:nvSpPr>
        <p:spPr>
          <a:xfrm>
            <a:off x="600000" y="1752000"/>
            <a:ext cx="7079267" cy="4238400"/>
          </a:xfrm>
          <a:solidFill>
            <a:srgbClr val="482683"/>
          </a:solidFill>
        </p:spPr>
        <p:txBody>
          <a:bodyPr wrap="square" lIns="90000" tIns="90000" rIns="90000" bIns="90000"/>
          <a:lstStyle>
            <a:lvl1pPr marL="0" indent="0">
              <a:defRPr>
                <a:solidFill>
                  <a:schemeClr val="bg1"/>
                </a:solidFill>
              </a:defRPr>
            </a:lvl1pPr>
            <a:lvl2pPr>
              <a:defRPr>
                <a:solidFill>
                  <a:schemeClr val="bg1"/>
                </a:solidFill>
              </a:defRPr>
            </a:lvl2pPr>
            <a:lvl3pPr>
              <a:defRPr>
                <a:solidFill>
                  <a:schemeClr val="bg1"/>
                </a:solidFill>
              </a:defRPr>
            </a:lvl3pPr>
            <a:lvl4pPr marL="120648" indent="-120648">
              <a:buClr>
                <a:srgbClr val="EF7937"/>
              </a:buClr>
              <a:defRPr>
                <a:solidFill>
                  <a:schemeClr val="bg1"/>
                </a:solidFill>
              </a:defRPr>
            </a:lvl4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endParaRPr lang="en-US" dirty="0"/>
          </a:p>
        </p:txBody>
      </p:sp>
      <p:sp>
        <p:nvSpPr>
          <p:cNvPr id="11" name="Espace réservé pour une image  10"/>
          <p:cNvSpPr>
            <a:spLocks noGrp="1"/>
          </p:cNvSpPr>
          <p:nvPr>
            <p:ph type="pic" sz="quarter" idx="14"/>
          </p:nvPr>
        </p:nvSpPr>
        <p:spPr>
          <a:xfrm>
            <a:off x="7920000" y="840000"/>
            <a:ext cx="3662400" cy="5150400"/>
          </a:xfrm>
          <a:solidFill>
            <a:schemeClr val="bg1">
              <a:lumMod val="95000"/>
            </a:schemeClr>
          </a:solidFill>
        </p:spPr>
        <p:txBody>
          <a:bodyPr rtlCol="0" anchor="ctr">
            <a:normAutofit/>
          </a:bodyPr>
          <a:lstStyle>
            <a:lvl1pPr algn="ctr">
              <a:defRPr sz="1333" b="0">
                <a:solidFill>
                  <a:srgbClr val="000000"/>
                </a:solidFill>
              </a:defRPr>
            </a:lvl1pPr>
          </a:lstStyle>
          <a:p>
            <a:pPr lvl="0"/>
            <a:endParaRPr lang="fr-FR" noProof="0" dirty="0"/>
          </a:p>
        </p:txBody>
      </p:sp>
      <p:sp>
        <p:nvSpPr>
          <p:cNvPr id="6" name="Slide Number Placeholder 5"/>
          <p:cNvSpPr>
            <a:spLocks noGrp="1"/>
          </p:cNvSpPr>
          <p:nvPr>
            <p:ph type="sldNum" sz="quarter" idx="15"/>
          </p:nvPr>
        </p:nvSpPr>
        <p:spPr>
          <a:xfrm>
            <a:off x="11040533" y="6355201"/>
            <a:ext cx="532800" cy="366183"/>
          </a:xfrm>
        </p:spPr>
        <p:txBody>
          <a:bodyPr/>
          <a:lstStyle>
            <a:lvl1pPr>
              <a:defRPr sz="1067"/>
            </a:lvl1pPr>
          </a:lstStyle>
          <a:p>
            <a:pPr defTabSz="609585" fontAlgn="base">
              <a:spcBef>
                <a:spcPct val="0"/>
              </a:spcBef>
              <a:spcAft>
                <a:spcPct val="0"/>
              </a:spcAft>
            </a:pPr>
            <a:fld id="{0893DBAF-01C3-44EE-B3A6-92C1B2C311F7}" type="slidenum">
              <a:rPr lang="en-US" altLang="fr-FR" smtClean="0">
                <a:solidFill>
                  <a:prstClr val="white"/>
                </a:solidFill>
                <a:ea typeface="MS PGothic" pitchFamily="34" charset="-128"/>
              </a:rPr>
              <a:pPr defTabSz="609585" fontAlgn="base">
                <a:spcBef>
                  <a:spcPct val="0"/>
                </a:spcBef>
                <a:spcAft>
                  <a:spcPct val="0"/>
                </a:spcAft>
              </a:pPr>
              <a:t>‹N°›</a:t>
            </a:fld>
            <a:endParaRPr lang="en-US" altLang="fr-FR" dirty="0">
              <a:solidFill>
                <a:prstClr val="white"/>
              </a:solidFill>
              <a:ea typeface="MS PGothic" pitchFamily="34" charset="-128"/>
            </a:endParaRPr>
          </a:p>
        </p:txBody>
      </p:sp>
      <p:sp>
        <p:nvSpPr>
          <p:cNvPr id="8" name="Footer Placeholder 4"/>
          <p:cNvSpPr>
            <a:spLocks noGrp="1"/>
          </p:cNvSpPr>
          <p:nvPr>
            <p:ph type="ftr" sz="quarter" idx="17"/>
          </p:nvPr>
        </p:nvSpPr>
        <p:spPr>
          <a:xfrm>
            <a:off x="6815667" y="328528"/>
            <a:ext cx="4766733" cy="164212"/>
          </a:xfrm>
          <a:prstGeom prst="rect">
            <a:avLst/>
          </a:prstGeom>
        </p:spPr>
        <p:txBody>
          <a:bodyPr/>
          <a:lstStyle>
            <a:lvl1pPr>
              <a:defRPr/>
            </a:lvl1pPr>
          </a:lstStyle>
          <a:p>
            <a:pPr defTabSz="609585" fontAlgn="base">
              <a:spcBef>
                <a:spcPct val="0"/>
              </a:spcBef>
              <a:spcAft>
                <a:spcPct val="0"/>
              </a:spcAft>
            </a:pPr>
            <a:r>
              <a:rPr lang="en-US" altLang="fr-FR">
                <a:ea typeface="MS PGothic" pitchFamily="34" charset="-128"/>
              </a:rPr>
              <a:t>Prénom NOM - Direction / Dernière mise à jour</a:t>
            </a:r>
            <a:endParaRPr lang="en-US" altLang="fr-FR" dirty="0">
              <a:ea typeface="MS PGothic" pitchFamily="34" charset="-128"/>
            </a:endParaRPr>
          </a:p>
        </p:txBody>
      </p:sp>
    </p:spTree>
    <p:extLst>
      <p:ext uri="{BB962C8B-B14F-4D97-AF65-F5344CB8AC3E}">
        <p14:creationId xmlns:p14="http://schemas.microsoft.com/office/powerpoint/2010/main" val="6236124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clusion">
    <p:spTree>
      <p:nvGrpSpPr>
        <p:cNvPr id="1" name=""/>
        <p:cNvGrpSpPr/>
        <p:nvPr/>
      </p:nvGrpSpPr>
      <p:grpSpPr>
        <a:xfrm>
          <a:off x="0" y="0"/>
          <a:ext cx="0" cy="0"/>
          <a:chOff x="0" y="0"/>
          <a:chExt cx="0" cy="0"/>
        </a:xfrm>
      </p:grpSpPr>
      <p:pic>
        <p:nvPicPr>
          <p:cNvPr id="4" name="Imag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1612" y="1"/>
            <a:ext cx="6800909" cy="6864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userDrawn="1"/>
        </p:nvSpPr>
        <p:spPr>
          <a:xfrm>
            <a:off x="10726373" y="6084525"/>
            <a:ext cx="1473200" cy="78104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7" name="Content Placeholder 2"/>
          <p:cNvSpPr>
            <a:spLocks noGrp="1"/>
          </p:cNvSpPr>
          <p:nvPr>
            <p:ph idx="1" hasCustomPrompt="1"/>
          </p:nvPr>
        </p:nvSpPr>
        <p:spPr>
          <a:xfrm>
            <a:off x="7234573" y="1845143"/>
            <a:ext cx="4347827" cy="3600000"/>
          </a:xfrm>
        </p:spPr>
        <p:txBody>
          <a:bodyPr/>
          <a:lstStyle>
            <a:lvl1pPr marL="0" indent="0" algn="l">
              <a:defRPr/>
            </a:lvl1pPr>
            <a:lvl2pPr marL="0" indent="0" algn="l">
              <a:defRPr/>
            </a:lvl2pPr>
            <a:lvl3pPr marL="0" indent="0" algn="l">
              <a:defRPr/>
            </a:lvl3pPr>
            <a:lvl4pPr marL="0" indent="0" algn="l">
              <a:defRPr/>
            </a:lvl4pPr>
            <a:lvl5pPr marL="0" indent="0" algn="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 Quatrième niveau</a:t>
            </a:r>
            <a:endParaRPr lang="en-US" dirty="0"/>
          </a:p>
        </p:txBody>
      </p:sp>
      <p:sp>
        <p:nvSpPr>
          <p:cNvPr id="6" name="Slide Number Placeholder 5"/>
          <p:cNvSpPr>
            <a:spLocks noGrp="1"/>
          </p:cNvSpPr>
          <p:nvPr>
            <p:ph type="sldNum" sz="quarter" idx="10"/>
          </p:nvPr>
        </p:nvSpPr>
        <p:spPr>
          <a:xfrm>
            <a:off x="11040533" y="6339418"/>
            <a:ext cx="541867" cy="366183"/>
          </a:xfrm>
        </p:spPr>
        <p:txBody>
          <a:bodyPr/>
          <a:lstStyle>
            <a:lvl1pPr>
              <a:defRPr sz="1200"/>
            </a:lvl1pPr>
          </a:lstStyle>
          <a:p>
            <a:pPr defTabSz="609585" fontAlgn="base">
              <a:spcBef>
                <a:spcPct val="0"/>
              </a:spcBef>
              <a:spcAft>
                <a:spcPct val="0"/>
              </a:spcAft>
            </a:pPr>
            <a:fld id="{59513FEB-346B-47BF-B732-434A7540DF74}" type="slidenum">
              <a:rPr lang="en-US" altLang="fr-FR" smtClean="0">
                <a:solidFill>
                  <a:prstClr val="white"/>
                </a:solidFill>
                <a:ea typeface="MS PGothic" pitchFamily="34" charset="-128"/>
              </a:rPr>
              <a:pPr defTabSz="609585" fontAlgn="base">
                <a:spcBef>
                  <a:spcPct val="0"/>
                </a:spcBef>
                <a:spcAft>
                  <a:spcPct val="0"/>
                </a:spcAft>
              </a:pPr>
              <a:t>‹N°›</a:t>
            </a:fld>
            <a:endParaRPr lang="en-US" altLang="fr-FR" dirty="0">
              <a:solidFill>
                <a:prstClr val="white"/>
              </a:solidFill>
              <a:ea typeface="MS PGothic" pitchFamily="34" charset="-128"/>
            </a:endParaRPr>
          </a:p>
        </p:txBody>
      </p:sp>
      <p:pic>
        <p:nvPicPr>
          <p:cNvPr id="8" name="Picture 2"/>
          <p:cNvPicPr>
            <a:picLocks noChangeAspect="1" noChangeArrowheads="1"/>
          </p:cNvPicPr>
          <p:nvPr userDrawn="1"/>
        </p:nvPicPr>
        <p:blipFill>
          <a:blip r:embed="rId3"/>
          <a:stretch>
            <a:fillRect/>
          </a:stretch>
        </p:blipFill>
        <p:spPr bwMode="auto">
          <a:xfrm>
            <a:off x="203678" y="2888513"/>
            <a:ext cx="3927937" cy="1087323"/>
          </a:xfrm>
          <a:prstGeom prst="rect">
            <a:avLst/>
          </a:prstGeom>
          <a:noFill/>
          <a:extLst>
            <a:ext uri="{909E8E84-426E-40DD-AFC4-6F175D3DCCD1}">
              <a14:hiddenFill xmlns:a14="http://schemas.microsoft.com/office/drawing/2010/main">
                <a:solidFill>
                  <a:srgbClr val="FFFFFF"/>
                </a:solidFill>
              </a14:hiddenFill>
            </a:ext>
          </a:extLst>
        </p:spPr>
      </p:pic>
      <p:sp>
        <p:nvSpPr>
          <p:cNvPr id="12" name="ZoneTexte 11"/>
          <p:cNvSpPr txBox="1"/>
          <p:nvPr userDrawn="1"/>
        </p:nvSpPr>
        <p:spPr>
          <a:xfrm>
            <a:off x="7778451" y="5942062"/>
            <a:ext cx="3868604" cy="461665"/>
          </a:xfrm>
          <a:prstGeom prst="rect">
            <a:avLst/>
          </a:prstGeom>
          <a:noFill/>
        </p:spPr>
        <p:txBody>
          <a:bodyPr wrap="square" rtlCol="0">
            <a:spAutoFit/>
          </a:bodyPr>
          <a:lstStyle/>
          <a:p>
            <a:pPr marL="0" marR="0" lvl="0" indent="0" algn="l" defTabSz="609585" rtl="0" eaLnBrk="1" fontAlgn="base" latinLnBrk="0" hangingPunct="1">
              <a:lnSpc>
                <a:spcPct val="100000"/>
              </a:lnSpc>
              <a:spcBef>
                <a:spcPct val="0"/>
              </a:spcBef>
              <a:spcAft>
                <a:spcPct val="0"/>
              </a:spcAft>
              <a:buClrTx/>
              <a:buSzTx/>
              <a:buFontTx/>
              <a:buNone/>
              <a:tabLst/>
              <a:defRPr/>
            </a:pPr>
            <a:r>
              <a:rPr kumimoji="0" lang="fr-FR" sz="800" b="0" i="0" u="none" strike="noStrike" kern="1200" cap="none" spc="0" normalizeH="0" baseline="0" noProof="0" dirty="0">
                <a:ln>
                  <a:noFill/>
                </a:ln>
                <a:solidFill>
                  <a:prstClr val="black">
                    <a:lumMod val="50000"/>
                    <a:lumOff val="50000"/>
                  </a:prstClr>
                </a:solidFill>
                <a:effectLst/>
                <a:uLnTx/>
                <a:uFillTx/>
                <a:latin typeface="Wigrum" panose="02000000000000000000" pitchFamily="50" charset="0"/>
                <a:ea typeface="MS PGothic" pitchFamily="34" charset="-128"/>
                <a:cs typeface="+mn-cs"/>
              </a:rPr>
              <a:t>VYV</a:t>
            </a:r>
            <a:r>
              <a:rPr kumimoji="0" lang="fr-FR" sz="800" b="0" i="0" u="none" strike="noStrike" kern="1200" cap="none" spc="0" normalizeH="0" baseline="30000" noProof="0" dirty="0">
                <a:ln>
                  <a:noFill/>
                </a:ln>
                <a:solidFill>
                  <a:prstClr val="black">
                    <a:lumMod val="50000"/>
                    <a:lumOff val="50000"/>
                  </a:prstClr>
                </a:solidFill>
                <a:effectLst/>
                <a:uLnTx/>
                <a:uFillTx/>
                <a:latin typeface="Wigrum" panose="02000000000000000000" pitchFamily="50" charset="0"/>
                <a:ea typeface="MS PGothic" pitchFamily="34" charset="-128"/>
                <a:cs typeface="+mn-cs"/>
              </a:rPr>
              <a:t>3</a:t>
            </a:r>
            <a:r>
              <a:rPr kumimoji="0" lang="fr-FR" sz="800" b="0" i="0" u="none" strike="noStrike" kern="1200" cap="none" spc="0" normalizeH="0" baseline="0" noProof="0" dirty="0">
                <a:ln>
                  <a:noFill/>
                </a:ln>
                <a:solidFill>
                  <a:prstClr val="black">
                    <a:lumMod val="50000"/>
                    <a:lumOff val="50000"/>
                  </a:prstClr>
                </a:solidFill>
                <a:effectLst/>
                <a:uLnTx/>
                <a:uFillTx/>
                <a:latin typeface="Wigrum" panose="02000000000000000000" pitchFamily="50" charset="0"/>
                <a:ea typeface="MS PGothic" pitchFamily="34" charset="-128"/>
                <a:cs typeface="+mn-cs"/>
              </a:rPr>
              <a:t> Pays de la Loire, Union de mutuelles de Livre III immatriculée au répertoire Sirene sous le numéro 844 879 015. Soumise aux dispositions du Livre III du Code de la Mutualité. </a:t>
            </a:r>
            <a:br>
              <a:rPr kumimoji="0" lang="fr-FR" sz="800" b="0" i="0" u="none" strike="noStrike" kern="1200" cap="none" spc="0" normalizeH="0" baseline="0" noProof="0" dirty="0">
                <a:ln>
                  <a:noFill/>
                </a:ln>
                <a:solidFill>
                  <a:prstClr val="black">
                    <a:lumMod val="50000"/>
                    <a:lumOff val="50000"/>
                  </a:prstClr>
                </a:solidFill>
                <a:effectLst/>
                <a:uLnTx/>
                <a:uFillTx/>
                <a:latin typeface="Wigrum" panose="02000000000000000000" pitchFamily="50" charset="0"/>
                <a:ea typeface="MS PGothic" pitchFamily="34" charset="-128"/>
                <a:cs typeface="+mn-cs"/>
              </a:rPr>
            </a:br>
            <a:r>
              <a:rPr kumimoji="0" lang="fr-FR" sz="800" b="0" i="0" u="none" strike="noStrike" kern="1200" cap="none" spc="0" normalizeH="0" baseline="0" noProof="0" dirty="0">
                <a:ln>
                  <a:noFill/>
                </a:ln>
                <a:solidFill>
                  <a:prstClr val="black">
                    <a:lumMod val="50000"/>
                    <a:lumOff val="50000"/>
                  </a:prstClr>
                </a:solidFill>
                <a:effectLst/>
                <a:uLnTx/>
                <a:uFillTx/>
                <a:latin typeface="Wigrum" panose="02000000000000000000" pitchFamily="50" charset="0"/>
                <a:ea typeface="MS PGothic" pitchFamily="34" charset="-128"/>
                <a:cs typeface="+mn-cs"/>
              </a:rPr>
              <a:t>Siège social : 29 quai François-Mitterrand – 44200 Nantes</a:t>
            </a:r>
          </a:p>
        </p:txBody>
      </p:sp>
      <p:pic>
        <p:nvPicPr>
          <p:cNvPr id="13" name="Picture 2">
            <a:extLst>
              <a:ext uri="{FF2B5EF4-FFF2-40B4-BE49-F238E27FC236}">
                <a16:creationId xmlns:a16="http://schemas.microsoft.com/office/drawing/2014/main" id="{1C1A8E41-040E-4277-8F3C-4DE60FA69705}"/>
              </a:ext>
            </a:extLst>
          </p:cNvPr>
          <p:cNvPicPr>
            <a:picLocks noChangeAspect="1" noChangeArrowheads="1"/>
          </p:cNvPicPr>
          <p:nvPr userDrawn="1"/>
        </p:nvPicPr>
        <p:blipFill>
          <a:blip r:embed="rId4"/>
          <a:stretch>
            <a:fillRect/>
          </a:stretch>
        </p:blipFill>
        <p:spPr bwMode="auto">
          <a:xfrm>
            <a:off x="6624291" y="5826841"/>
            <a:ext cx="1220565" cy="8141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89868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a:xfrm>
            <a:off x="4145280" y="6434335"/>
            <a:ext cx="3901440" cy="164212"/>
          </a:xfrm>
          <a:prstGeom prst="rect">
            <a:avLst/>
          </a:prstGeom>
        </p:spPr>
        <p:txBody>
          <a:bodyPr lIns="0" tIns="0" rIns="0" bIns="0"/>
          <a:lstStyle>
            <a:lvl1pPr algn="ctr">
              <a:defRPr>
                <a:solidFill>
                  <a:schemeClr val="tx1">
                    <a:tint val="75000"/>
                  </a:schemeClr>
                </a:solidFill>
              </a:defRPr>
            </a:lvl1pPr>
          </a:lstStyle>
          <a:p>
            <a:pPr defTabSz="609585" fontAlgn="base">
              <a:spcBef>
                <a:spcPct val="0"/>
              </a:spcBef>
              <a:spcAft>
                <a:spcPct val="0"/>
              </a:spcAft>
            </a:pPr>
            <a:endParaRPr lang="fr-FR" dirty="0">
              <a:solidFill>
                <a:prstClr val="black">
                  <a:tint val="75000"/>
                </a:prstClr>
              </a:solidFill>
              <a:ea typeface="MS PGothic" pitchFamily="34" charset="-128"/>
            </a:endParaRPr>
          </a:p>
        </p:txBody>
      </p:sp>
      <p:sp>
        <p:nvSpPr>
          <p:cNvPr id="3" name="Holder 3"/>
          <p:cNvSpPr>
            <a:spLocks noGrp="1"/>
          </p:cNvSpPr>
          <p:nvPr>
            <p:ph type="dt" sz="half" idx="6"/>
          </p:nvPr>
        </p:nvSpPr>
        <p:spPr>
          <a:xfrm>
            <a:off x="609600" y="6377942"/>
            <a:ext cx="2804160" cy="276999"/>
          </a:xfrm>
          <a:prstGeom prst="rect">
            <a:avLst/>
          </a:prstGeom>
        </p:spPr>
        <p:txBody>
          <a:bodyPr lIns="0" tIns="0" rIns="0" bIns="0"/>
          <a:lstStyle>
            <a:lvl1pPr algn="l">
              <a:defRPr>
                <a:solidFill>
                  <a:schemeClr val="tx1">
                    <a:tint val="75000"/>
                  </a:schemeClr>
                </a:solidFill>
              </a:defRPr>
            </a:lvl1pPr>
          </a:lstStyle>
          <a:p>
            <a:pPr defTabSz="609585" fontAlgn="base">
              <a:spcBef>
                <a:spcPct val="0"/>
              </a:spcBef>
              <a:spcAft>
                <a:spcPct val="0"/>
              </a:spcAft>
            </a:pPr>
            <a:fld id="{1D8BD707-D9CF-40AE-B4C6-C98DA3205C09}" type="datetimeFigureOut">
              <a:rPr lang="en-US" sz="2400" smtClean="0">
                <a:solidFill>
                  <a:prstClr val="black">
                    <a:tint val="75000"/>
                  </a:prstClr>
                </a:solidFill>
                <a:ea typeface="MS PGothic" pitchFamily="34" charset="-128"/>
              </a:rPr>
              <a:pPr defTabSz="609585" fontAlgn="base">
                <a:spcBef>
                  <a:spcPct val="0"/>
                </a:spcBef>
                <a:spcAft>
                  <a:spcPct val="0"/>
                </a:spcAft>
              </a:pPr>
              <a:t>3/30/2022</a:t>
            </a:fld>
            <a:endParaRPr lang="en-US" sz="2400" dirty="0">
              <a:solidFill>
                <a:prstClr val="black">
                  <a:tint val="75000"/>
                </a:prstClr>
              </a:solidFill>
              <a:ea typeface="MS PGothic" pitchFamily="34" charset="-128"/>
            </a:endParaRPr>
          </a:p>
        </p:txBody>
      </p:sp>
      <p:sp>
        <p:nvSpPr>
          <p:cNvPr id="4" name="Holder 4"/>
          <p:cNvSpPr>
            <a:spLocks noGrp="1"/>
          </p:cNvSpPr>
          <p:nvPr>
            <p:ph type="sldNum" sz="quarter" idx="7"/>
          </p:nvPr>
        </p:nvSpPr>
        <p:spPr>
          <a:xfrm>
            <a:off x="8778240" y="6377942"/>
            <a:ext cx="2804160" cy="276999"/>
          </a:xfrm>
          <a:prstGeom prst="rect">
            <a:avLst/>
          </a:prstGeom>
        </p:spPr>
        <p:txBody>
          <a:bodyPr lIns="0" tIns="0" rIns="0" bIns="0"/>
          <a:lstStyle>
            <a:lvl1pPr algn="r">
              <a:defRPr>
                <a:solidFill>
                  <a:schemeClr val="tx1">
                    <a:tint val="75000"/>
                  </a:schemeClr>
                </a:solidFill>
              </a:defRPr>
            </a:lvl1pPr>
          </a:lstStyle>
          <a:p>
            <a:pPr defTabSz="609585" fontAlgn="base">
              <a:spcBef>
                <a:spcPct val="0"/>
              </a:spcBef>
              <a:spcAft>
                <a:spcPct val="0"/>
              </a:spcAft>
            </a:pPr>
            <a:fld id="{B6F15528-21DE-4FAA-801E-634DDDAF4B2B}" type="slidenum">
              <a:rPr lang="fr-FR" smtClean="0">
                <a:solidFill>
                  <a:prstClr val="black">
                    <a:tint val="75000"/>
                  </a:prstClr>
                </a:solidFill>
                <a:ea typeface="MS PGothic" pitchFamily="34" charset="-128"/>
              </a:rPr>
              <a:pPr defTabSz="609585" fontAlgn="base">
                <a:spcBef>
                  <a:spcPct val="0"/>
                </a:spcBef>
                <a:spcAft>
                  <a:spcPct val="0"/>
                </a:spcAft>
              </a:pPr>
              <a:t>‹N°›</a:t>
            </a:fld>
            <a:endParaRPr lang="fr-FR" dirty="0">
              <a:solidFill>
                <a:prstClr val="black">
                  <a:tint val="75000"/>
                </a:prstClr>
              </a:solidFill>
              <a:ea typeface="MS PGothic" pitchFamily="34" charset="-128"/>
            </a:endParaRPr>
          </a:p>
        </p:txBody>
      </p:sp>
    </p:spTree>
    <p:extLst>
      <p:ext uri="{BB962C8B-B14F-4D97-AF65-F5344CB8AC3E}">
        <p14:creationId xmlns:p14="http://schemas.microsoft.com/office/powerpoint/2010/main" val="24572211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re + Texte + I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0000" y="600000"/>
            <a:ext cx="5280000" cy="538437"/>
          </a:xfrm>
        </p:spPr>
        <p:txBody>
          <a:bodyPr/>
          <a:lstStyle/>
          <a:p>
            <a:r>
              <a:rPr lang="en-US" altLang="fr-FR" dirty="0" err="1"/>
              <a:t>Titre</a:t>
            </a:r>
            <a:r>
              <a:rPr lang="en-US" altLang="fr-FR" dirty="0"/>
              <a:t> de la slide</a:t>
            </a:r>
            <a:endParaRPr lang="en-US" dirty="0"/>
          </a:p>
        </p:txBody>
      </p:sp>
      <p:sp>
        <p:nvSpPr>
          <p:cNvPr id="3" name="Content Placeholder 2"/>
          <p:cNvSpPr>
            <a:spLocks noGrp="1"/>
          </p:cNvSpPr>
          <p:nvPr>
            <p:ph idx="1" hasCustomPrompt="1"/>
          </p:nvPr>
        </p:nvSpPr>
        <p:spPr>
          <a:xfrm>
            <a:off x="600000" y="1752000"/>
            <a:ext cx="5280000" cy="4238400"/>
          </a:xfrm>
        </p:spPr>
        <p:txBody>
          <a:bodyPr/>
          <a:lstStyle>
            <a:lvl1pPr marL="0" indent="0">
              <a:defRPr/>
            </a:lvl1pPr>
            <a:lvl2pPr>
              <a:defRPr cap="all" baseline="0"/>
            </a:lvl2pPr>
            <a:lvl4pPr marL="120648" indent="-120648">
              <a:buClr>
                <a:srgbClr val="EF7937"/>
              </a:buClr>
              <a:tabLst/>
              <a:defRPr/>
            </a:lvl4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endParaRPr lang="en-US" dirty="0"/>
          </a:p>
        </p:txBody>
      </p:sp>
      <p:sp>
        <p:nvSpPr>
          <p:cNvPr id="11" name="Espace réservé pour une image  10"/>
          <p:cNvSpPr>
            <a:spLocks noGrp="1"/>
          </p:cNvSpPr>
          <p:nvPr>
            <p:ph type="pic" sz="quarter" idx="14"/>
          </p:nvPr>
        </p:nvSpPr>
        <p:spPr>
          <a:xfrm>
            <a:off x="6341533" y="840000"/>
            <a:ext cx="5240867" cy="5150400"/>
          </a:xfrm>
          <a:solidFill>
            <a:schemeClr val="bg1">
              <a:lumMod val="95000"/>
            </a:schemeClr>
          </a:solidFill>
        </p:spPr>
        <p:txBody>
          <a:bodyPr rtlCol="0" anchor="ctr">
            <a:normAutofit/>
          </a:bodyPr>
          <a:lstStyle>
            <a:lvl1pPr algn="ctr">
              <a:defRPr sz="1333" b="0">
                <a:solidFill>
                  <a:srgbClr val="000000"/>
                </a:solidFill>
              </a:defRPr>
            </a:lvl1pPr>
          </a:lstStyle>
          <a:p>
            <a:pPr lvl="0"/>
            <a:endParaRPr lang="fr-FR" noProof="0" dirty="0"/>
          </a:p>
        </p:txBody>
      </p:sp>
      <p:sp>
        <p:nvSpPr>
          <p:cNvPr id="6" name="Slide Number Placeholder 5"/>
          <p:cNvSpPr>
            <a:spLocks noGrp="1"/>
          </p:cNvSpPr>
          <p:nvPr>
            <p:ph type="sldNum" sz="quarter" idx="15"/>
          </p:nvPr>
        </p:nvSpPr>
        <p:spPr>
          <a:xfrm>
            <a:off x="11040533" y="6355201"/>
            <a:ext cx="532800" cy="366183"/>
          </a:xfrm>
        </p:spPr>
        <p:txBody>
          <a:bodyPr/>
          <a:lstStyle>
            <a:lvl1pPr>
              <a:defRPr sz="1067"/>
            </a:lvl1pPr>
          </a:lstStyle>
          <a:p>
            <a:pPr defTabSz="609585" fontAlgn="base">
              <a:spcBef>
                <a:spcPct val="0"/>
              </a:spcBef>
              <a:spcAft>
                <a:spcPct val="0"/>
              </a:spcAft>
            </a:pPr>
            <a:fld id="{78227898-8B25-4B57-BC36-40D611BFB559}" type="slidenum">
              <a:rPr lang="en-US" altLang="fr-FR" smtClean="0">
                <a:solidFill>
                  <a:prstClr val="white"/>
                </a:solidFill>
                <a:ea typeface="MS PGothic" pitchFamily="34" charset="-128"/>
              </a:rPr>
              <a:pPr defTabSz="609585" fontAlgn="base">
                <a:spcBef>
                  <a:spcPct val="0"/>
                </a:spcBef>
                <a:spcAft>
                  <a:spcPct val="0"/>
                </a:spcAft>
              </a:pPr>
              <a:t>‹N°›</a:t>
            </a:fld>
            <a:endParaRPr lang="en-US" altLang="fr-FR" dirty="0">
              <a:solidFill>
                <a:prstClr val="white"/>
              </a:solidFill>
              <a:ea typeface="MS PGothic" pitchFamily="34" charset="-128"/>
            </a:endParaRPr>
          </a:p>
        </p:txBody>
      </p:sp>
      <p:sp>
        <p:nvSpPr>
          <p:cNvPr id="8" name="Footer Placeholder 4"/>
          <p:cNvSpPr>
            <a:spLocks noGrp="1"/>
          </p:cNvSpPr>
          <p:nvPr>
            <p:ph type="ftr" sz="quarter" idx="17"/>
          </p:nvPr>
        </p:nvSpPr>
        <p:spPr>
          <a:xfrm>
            <a:off x="6815667" y="328528"/>
            <a:ext cx="4766733" cy="164212"/>
          </a:xfrm>
          <a:prstGeom prst="rect">
            <a:avLst/>
          </a:prstGeom>
        </p:spPr>
        <p:txBody>
          <a:bodyPr/>
          <a:lstStyle>
            <a:lvl1pPr>
              <a:defRPr/>
            </a:lvl1pPr>
          </a:lstStyle>
          <a:p>
            <a:pPr defTabSz="609585" fontAlgn="base">
              <a:spcBef>
                <a:spcPct val="0"/>
              </a:spcBef>
              <a:spcAft>
                <a:spcPct val="0"/>
              </a:spcAft>
            </a:pPr>
            <a:r>
              <a:rPr lang="en-US" altLang="fr-FR">
                <a:ea typeface="MS PGothic" pitchFamily="34" charset="-128"/>
              </a:rPr>
              <a:t>Prénom NOM - Direction / Dernière mise à jour</a:t>
            </a:r>
            <a:endParaRPr lang="en-US" altLang="fr-FR" dirty="0">
              <a:ea typeface="MS PGothic" pitchFamily="34" charset="-128"/>
            </a:endParaRPr>
          </a:p>
        </p:txBody>
      </p:sp>
    </p:spTree>
    <p:extLst>
      <p:ext uri="{BB962C8B-B14F-4D97-AF65-F5344CB8AC3E}">
        <p14:creationId xmlns:p14="http://schemas.microsoft.com/office/powerpoint/2010/main" val="41841050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re + Texte + Image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0000" y="600000"/>
            <a:ext cx="7079267" cy="538437"/>
          </a:xfrm>
        </p:spPr>
        <p:txBody>
          <a:bodyPr/>
          <a:lstStyle/>
          <a:p>
            <a:r>
              <a:rPr lang="en-US" altLang="fr-FR" dirty="0" err="1"/>
              <a:t>Titre</a:t>
            </a:r>
            <a:r>
              <a:rPr lang="en-US" altLang="fr-FR" dirty="0"/>
              <a:t> de la slide</a:t>
            </a:r>
            <a:endParaRPr lang="en-US" dirty="0"/>
          </a:p>
        </p:txBody>
      </p:sp>
      <p:sp>
        <p:nvSpPr>
          <p:cNvPr id="3" name="Content Placeholder 2"/>
          <p:cNvSpPr>
            <a:spLocks noGrp="1"/>
          </p:cNvSpPr>
          <p:nvPr>
            <p:ph idx="1" hasCustomPrompt="1"/>
          </p:nvPr>
        </p:nvSpPr>
        <p:spPr>
          <a:xfrm>
            <a:off x="600000" y="1752000"/>
            <a:ext cx="7079267" cy="4238400"/>
          </a:xfrm>
        </p:spPr>
        <p:txBody>
          <a:bodyPr/>
          <a:lstStyle>
            <a:lvl1pPr marL="0" indent="0">
              <a:defRPr/>
            </a:lvl1pPr>
            <a:lvl4pPr marL="120648" indent="-120648">
              <a:buClr>
                <a:srgbClr val="EF7937"/>
              </a:buClr>
              <a:defRPr/>
            </a:lvl4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endParaRPr lang="en-US" dirty="0"/>
          </a:p>
        </p:txBody>
      </p:sp>
      <p:sp>
        <p:nvSpPr>
          <p:cNvPr id="11" name="Espace réservé pour une image  10"/>
          <p:cNvSpPr>
            <a:spLocks noGrp="1"/>
          </p:cNvSpPr>
          <p:nvPr>
            <p:ph type="pic" sz="quarter" idx="14"/>
          </p:nvPr>
        </p:nvSpPr>
        <p:spPr>
          <a:xfrm>
            <a:off x="7920000" y="840000"/>
            <a:ext cx="3662400" cy="5150400"/>
          </a:xfrm>
          <a:solidFill>
            <a:schemeClr val="bg1">
              <a:lumMod val="95000"/>
            </a:schemeClr>
          </a:solidFill>
        </p:spPr>
        <p:txBody>
          <a:bodyPr rtlCol="0" anchor="ctr">
            <a:normAutofit/>
          </a:bodyPr>
          <a:lstStyle>
            <a:lvl1pPr algn="ctr">
              <a:defRPr sz="1333" b="0">
                <a:solidFill>
                  <a:srgbClr val="000000"/>
                </a:solidFill>
              </a:defRPr>
            </a:lvl1pPr>
          </a:lstStyle>
          <a:p>
            <a:pPr lvl="0"/>
            <a:endParaRPr lang="fr-FR" noProof="0" dirty="0"/>
          </a:p>
        </p:txBody>
      </p:sp>
      <p:sp>
        <p:nvSpPr>
          <p:cNvPr id="6" name="Slide Number Placeholder 5"/>
          <p:cNvSpPr>
            <a:spLocks noGrp="1"/>
          </p:cNvSpPr>
          <p:nvPr>
            <p:ph type="sldNum" sz="quarter" idx="15"/>
          </p:nvPr>
        </p:nvSpPr>
        <p:spPr>
          <a:xfrm>
            <a:off x="11040533" y="6355201"/>
            <a:ext cx="532800" cy="366183"/>
          </a:xfrm>
        </p:spPr>
        <p:txBody>
          <a:bodyPr/>
          <a:lstStyle>
            <a:lvl1pPr>
              <a:defRPr sz="1067"/>
            </a:lvl1pPr>
          </a:lstStyle>
          <a:p>
            <a:pPr defTabSz="609585" fontAlgn="base">
              <a:spcBef>
                <a:spcPct val="0"/>
              </a:spcBef>
              <a:spcAft>
                <a:spcPct val="0"/>
              </a:spcAft>
            </a:pPr>
            <a:fld id="{0893DBAF-01C3-44EE-B3A6-92C1B2C311F7}" type="slidenum">
              <a:rPr lang="en-US" altLang="fr-FR" smtClean="0">
                <a:solidFill>
                  <a:prstClr val="white"/>
                </a:solidFill>
                <a:ea typeface="MS PGothic" pitchFamily="34" charset="-128"/>
              </a:rPr>
              <a:pPr defTabSz="609585" fontAlgn="base">
                <a:spcBef>
                  <a:spcPct val="0"/>
                </a:spcBef>
                <a:spcAft>
                  <a:spcPct val="0"/>
                </a:spcAft>
              </a:pPr>
              <a:t>‹N°›</a:t>
            </a:fld>
            <a:endParaRPr lang="en-US" altLang="fr-FR" dirty="0">
              <a:solidFill>
                <a:prstClr val="white"/>
              </a:solidFill>
              <a:ea typeface="MS PGothic" pitchFamily="34" charset="-128"/>
            </a:endParaRPr>
          </a:p>
        </p:txBody>
      </p:sp>
      <p:sp>
        <p:nvSpPr>
          <p:cNvPr id="8" name="Footer Placeholder 4"/>
          <p:cNvSpPr>
            <a:spLocks noGrp="1"/>
          </p:cNvSpPr>
          <p:nvPr>
            <p:ph type="ftr" sz="quarter" idx="17"/>
          </p:nvPr>
        </p:nvSpPr>
        <p:spPr>
          <a:xfrm>
            <a:off x="6815667" y="328528"/>
            <a:ext cx="4766733" cy="164212"/>
          </a:xfrm>
          <a:prstGeom prst="rect">
            <a:avLst/>
          </a:prstGeom>
        </p:spPr>
        <p:txBody>
          <a:bodyPr/>
          <a:lstStyle>
            <a:lvl1pPr>
              <a:defRPr/>
            </a:lvl1pPr>
          </a:lstStyle>
          <a:p>
            <a:pPr defTabSz="609585" fontAlgn="base">
              <a:spcBef>
                <a:spcPct val="0"/>
              </a:spcBef>
              <a:spcAft>
                <a:spcPct val="0"/>
              </a:spcAft>
            </a:pPr>
            <a:r>
              <a:rPr lang="en-US" altLang="fr-FR">
                <a:ea typeface="MS PGothic" pitchFamily="34" charset="-128"/>
              </a:rPr>
              <a:t>Prénom NOM - Direction / Dernière mise à jour</a:t>
            </a:r>
            <a:endParaRPr lang="en-US" altLang="fr-FR" dirty="0">
              <a:ea typeface="MS PGothic" pitchFamily="34" charset="-128"/>
            </a:endParaRPr>
          </a:p>
        </p:txBody>
      </p:sp>
    </p:spTree>
    <p:extLst>
      <p:ext uri="{BB962C8B-B14F-4D97-AF65-F5344CB8AC3E}">
        <p14:creationId xmlns:p14="http://schemas.microsoft.com/office/powerpoint/2010/main" val="35162429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util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0000" y="600000"/>
            <a:ext cx="10955867" cy="525272"/>
          </a:xfrm>
        </p:spPr>
        <p:txBody>
          <a:bodyPr>
            <a:spAutoFit/>
          </a:bodyPr>
          <a:lstStyle/>
          <a:p>
            <a:r>
              <a:rPr lang="en-US" altLang="fr-FR" dirty="0" err="1"/>
              <a:t>Titre</a:t>
            </a:r>
            <a:r>
              <a:rPr lang="en-US" altLang="fr-FR" dirty="0"/>
              <a:t> de la slide</a:t>
            </a:r>
            <a:endParaRPr lang="en-US" dirty="0"/>
          </a:p>
        </p:txBody>
      </p:sp>
      <p:sp>
        <p:nvSpPr>
          <p:cNvPr id="3" name="Content Placeholder 2"/>
          <p:cNvSpPr>
            <a:spLocks noGrp="1"/>
          </p:cNvSpPr>
          <p:nvPr>
            <p:ph idx="1" hasCustomPrompt="1"/>
          </p:nvPr>
        </p:nvSpPr>
        <p:spPr>
          <a:xfrm>
            <a:off x="600000" y="1752000"/>
            <a:ext cx="10972800" cy="4238400"/>
          </a:xfrm>
          <a:solidFill>
            <a:srgbClr val="482683"/>
          </a:solidFill>
        </p:spPr>
        <p:txBody>
          <a:bodyPr lIns="90000" tIns="90000" rIns="90000" bIns="90000"/>
          <a:lstStyle>
            <a:lvl1pPr marL="0" indent="0">
              <a:defRPr sz="2933">
                <a:solidFill>
                  <a:schemeClr val="bg1"/>
                </a:solidFill>
              </a:defRPr>
            </a:lvl1pPr>
            <a:lvl2pPr marL="0" indent="0">
              <a:defRPr>
                <a:solidFill>
                  <a:schemeClr val="bg1"/>
                </a:solidFill>
              </a:defRPr>
            </a:lvl2pPr>
            <a:lvl3pPr marL="0" indent="0">
              <a:defRPr>
                <a:solidFill>
                  <a:schemeClr val="bg1"/>
                </a:solidFill>
              </a:defRPr>
            </a:lvl3pPr>
            <a:lvl4pPr marL="118530" indent="-118530">
              <a:buClr>
                <a:srgbClr val="EF7937"/>
              </a:buClr>
              <a:defRPr>
                <a:solidFill>
                  <a:schemeClr val="bg1"/>
                </a:solidFill>
              </a:defRPr>
            </a:lvl4pPr>
            <a:lvl5pPr marL="0" inden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endParaRPr lang="en-US" dirty="0"/>
          </a:p>
        </p:txBody>
      </p:sp>
      <p:sp>
        <p:nvSpPr>
          <p:cNvPr id="5" name="Slide Number Placeholder 5"/>
          <p:cNvSpPr>
            <a:spLocks noGrp="1"/>
          </p:cNvSpPr>
          <p:nvPr>
            <p:ph type="sldNum" sz="quarter" idx="11"/>
          </p:nvPr>
        </p:nvSpPr>
        <p:spPr>
          <a:xfrm>
            <a:off x="11040533" y="6355201"/>
            <a:ext cx="532800" cy="366183"/>
          </a:xfrm>
        </p:spPr>
        <p:txBody>
          <a:bodyPr lIns="0" tIns="0" bIns="0" anchor="b" anchorCtr="0"/>
          <a:lstStyle>
            <a:lvl1pPr algn="r">
              <a:defRPr sz="1067"/>
            </a:lvl1pPr>
          </a:lstStyle>
          <a:p>
            <a:pPr defTabSz="609585" fontAlgn="base">
              <a:spcBef>
                <a:spcPct val="0"/>
              </a:spcBef>
              <a:spcAft>
                <a:spcPct val="0"/>
              </a:spcAft>
            </a:pPr>
            <a:fld id="{91F5E9D1-A7A6-4183-9D13-3F3B5B7D4789}" type="slidenum">
              <a:rPr lang="en-US" altLang="fr-FR" smtClean="0">
                <a:solidFill>
                  <a:prstClr val="white"/>
                </a:solidFill>
                <a:ea typeface="MS PGothic" pitchFamily="34" charset="-128"/>
              </a:rPr>
              <a:pPr defTabSz="609585" fontAlgn="base">
                <a:spcBef>
                  <a:spcPct val="0"/>
                </a:spcBef>
                <a:spcAft>
                  <a:spcPct val="0"/>
                </a:spcAft>
              </a:pPr>
              <a:t>‹N°›</a:t>
            </a:fld>
            <a:endParaRPr lang="en-US" altLang="fr-FR" dirty="0">
              <a:solidFill>
                <a:prstClr val="white"/>
              </a:solidFill>
              <a:ea typeface="MS PGothic" pitchFamily="34" charset="-128"/>
            </a:endParaRPr>
          </a:p>
        </p:txBody>
      </p:sp>
      <p:sp>
        <p:nvSpPr>
          <p:cNvPr id="7" name="Footer Placeholder 4"/>
          <p:cNvSpPr>
            <a:spLocks noGrp="1"/>
          </p:cNvSpPr>
          <p:nvPr>
            <p:ph type="ftr" sz="quarter" idx="13"/>
          </p:nvPr>
        </p:nvSpPr>
        <p:spPr>
          <a:xfrm>
            <a:off x="6815667" y="328528"/>
            <a:ext cx="4766733" cy="164212"/>
          </a:xfrm>
          <a:prstGeom prst="rect">
            <a:avLst/>
          </a:prstGeom>
        </p:spPr>
        <p:txBody>
          <a:bodyPr/>
          <a:lstStyle>
            <a:lvl1pPr>
              <a:defRPr/>
            </a:lvl1pPr>
          </a:lstStyle>
          <a:p>
            <a:pPr defTabSz="609585" fontAlgn="base">
              <a:spcBef>
                <a:spcPct val="0"/>
              </a:spcBef>
              <a:spcAft>
                <a:spcPct val="0"/>
              </a:spcAft>
            </a:pPr>
            <a:r>
              <a:rPr lang="en-US" altLang="fr-FR">
                <a:ea typeface="MS PGothic" pitchFamily="34" charset="-128"/>
              </a:rPr>
              <a:t>Prénom NOM - Direction / Dernière mise à jour</a:t>
            </a:r>
            <a:endParaRPr lang="en-US" altLang="fr-FR" dirty="0">
              <a:ea typeface="MS PGothic" pitchFamily="34" charset="-128"/>
            </a:endParaRPr>
          </a:p>
        </p:txBody>
      </p:sp>
      <p:pic>
        <p:nvPicPr>
          <p:cNvPr id="9" name="Image 8"/>
          <p:cNvPicPr>
            <a:picLocks noChangeAspect="1"/>
          </p:cNvPicPr>
          <p:nvPr userDrawn="1"/>
        </p:nvPicPr>
        <p:blipFill>
          <a:blip r:embed="rId2"/>
          <a:stretch>
            <a:fillRect/>
          </a:stretch>
        </p:blipFill>
        <p:spPr>
          <a:xfrm>
            <a:off x="3884115" y="6273699"/>
            <a:ext cx="6879421" cy="264592"/>
          </a:xfrm>
          <a:prstGeom prst="rect">
            <a:avLst/>
          </a:prstGeom>
        </p:spPr>
      </p:pic>
    </p:spTree>
    <p:extLst>
      <p:ext uri="{BB962C8B-B14F-4D97-AF65-F5344CB8AC3E}">
        <p14:creationId xmlns:p14="http://schemas.microsoft.com/office/powerpoint/2010/main" val="35638703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re + Texte + I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0000" y="600000"/>
            <a:ext cx="5280000" cy="538437"/>
          </a:xfrm>
        </p:spPr>
        <p:txBody>
          <a:bodyPr/>
          <a:lstStyle/>
          <a:p>
            <a:r>
              <a:rPr lang="en-US" altLang="fr-FR" dirty="0" err="1"/>
              <a:t>Titre</a:t>
            </a:r>
            <a:r>
              <a:rPr lang="en-US" altLang="fr-FR" dirty="0"/>
              <a:t> de la slide</a:t>
            </a:r>
            <a:endParaRPr lang="en-US" dirty="0"/>
          </a:p>
        </p:txBody>
      </p:sp>
      <p:sp>
        <p:nvSpPr>
          <p:cNvPr id="3" name="Content Placeholder 2"/>
          <p:cNvSpPr>
            <a:spLocks noGrp="1"/>
          </p:cNvSpPr>
          <p:nvPr>
            <p:ph idx="1" hasCustomPrompt="1"/>
          </p:nvPr>
        </p:nvSpPr>
        <p:spPr>
          <a:xfrm>
            <a:off x="600000" y="1752000"/>
            <a:ext cx="5280000" cy="4238400"/>
          </a:xfrm>
          <a:solidFill>
            <a:srgbClr val="482683"/>
          </a:solidFill>
        </p:spPr>
        <p:txBody>
          <a:bodyPr lIns="90000" tIns="90000" rIns="90000" bIns="90000"/>
          <a:lstStyle>
            <a:lvl1pPr marL="0" indent="0">
              <a:defRPr>
                <a:solidFill>
                  <a:schemeClr val="bg1"/>
                </a:solidFill>
              </a:defRPr>
            </a:lvl1pPr>
            <a:lvl2pPr>
              <a:defRPr cap="all" baseline="0">
                <a:solidFill>
                  <a:schemeClr val="bg1"/>
                </a:solidFill>
              </a:defRPr>
            </a:lvl2pPr>
            <a:lvl3pPr>
              <a:defRPr>
                <a:solidFill>
                  <a:schemeClr val="bg1"/>
                </a:solidFill>
              </a:defRPr>
            </a:lvl3pPr>
            <a:lvl4pPr>
              <a:buClr>
                <a:srgbClr val="EF7937"/>
              </a:buClr>
              <a:defRPr>
                <a:solidFill>
                  <a:schemeClr val="bg1"/>
                </a:solidFill>
              </a:defRPr>
            </a:lvl4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endParaRPr lang="en-US" dirty="0"/>
          </a:p>
        </p:txBody>
      </p:sp>
      <p:sp>
        <p:nvSpPr>
          <p:cNvPr id="11" name="Espace réservé pour une image  10"/>
          <p:cNvSpPr>
            <a:spLocks noGrp="1"/>
          </p:cNvSpPr>
          <p:nvPr>
            <p:ph type="pic" sz="quarter" idx="14"/>
          </p:nvPr>
        </p:nvSpPr>
        <p:spPr>
          <a:xfrm>
            <a:off x="6341533" y="840000"/>
            <a:ext cx="5240867" cy="5150400"/>
          </a:xfrm>
          <a:solidFill>
            <a:schemeClr val="bg1">
              <a:lumMod val="95000"/>
            </a:schemeClr>
          </a:solidFill>
        </p:spPr>
        <p:txBody>
          <a:bodyPr rtlCol="0" anchor="ctr">
            <a:normAutofit/>
          </a:bodyPr>
          <a:lstStyle>
            <a:lvl1pPr algn="ctr">
              <a:defRPr sz="1333" b="0">
                <a:solidFill>
                  <a:srgbClr val="000000"/>
                </a:solidFill>
              </a:defRPr>
            </a:lvl1pPr>
          </a:lstStyle>
          <a:p>
            <a:pPr lvl="0"/>
            <a:endParaRPr lang="fr-FR" noProof="0" dirty="0"/>
          </a:p>
        </p:txBody>
      </p:sp>
      <p:sp>
        <p:nvSpPr>
          <p:cNvPr id="6" name="Slide Number Placeholder 5"/>
          <p:cNvSpPr>
            <a:spLocks noGrp="1"/>
          </p:cNvSpPr>
          <p:nvPr>
            <p:ph type="sldNum" sz="quarter" idx="15"/>
          </p:nvPr>
        </p:nvSpPr>
        <p:spPr>
          <a:xfrm>
            <a:off x="11040533" y="6355201"/>
            <a:ext cx="532800" cy="366183"/>
          </a:xfrm>
        </p:spPr>
        <p:txBody>
          <a:bodyPr/>
          <a:lstStyle>
            <a:lvl1pPr>
              <a:defRPr sz="1067"/>
            </a:lvl1pPr>
          </a:lstStyle>
          <a:p>
            <a:pPr defTabSz="609585" fontAlgn="base">
              <a:spcBef>
                <a:spcPct val="0"/>
              </a:spcBef>
              <a:spcAft>
                <a:spcPct val="0"/>
              </a:spcAft>
            </a:pPr>
            <a:fld id="{78227898-8B25-4B57-BC36-40D611BFB559}" type="slidenum">
              <a:rPr lang="en-US" altLang="fr-FR" smtClean="0">
                <a:solidFill>
                  <a:prstClr val="white"/>
                </a:solidFill>
                <a:ea typeface="MS PGothic" pitchFamily="34" charset="-128"/>
              </a:rPr>
              <a:pPr defTabSz="609585" fontAlgn="base">
                <a:spcBef>
                  <a:spcPct val="0"/>
                </a:spcBef>
                <a:spcAft>
                  <a:spcPct val="0"/>
                </a:spcAft>
              </a:pPr>
              <a:t>‹N°›</a:t>
            </a:fld>
            <a:endParaRPr lang="en-US" altLang="fr-FR" dirty="0">
              <a:solidFill>
                <a:prstClr val="white"/>
              </a:solidFill>
              <a:ea typeface="MS PGothic" pitchFamily="34" charset="-128"/>
            </a:endParaRPr>
          </a:p>
        </p:txBody>
      </p:sp>
      <p:sp>
        <p:nvSpPr>
          <p:cNvPr id="8" name="Footer Placeholder 4"/>
          <p:cNvSpPr>
            <a:spLocks noGrp="1"/>
          </p:cNvSpPr>
          <p:nvPr>
            <p:ph type="ftr" sz="quarter" idx="17"/>
          </p:nvPr>
        </p:nvSpPr>
        <p:spPr>
          <a:xfrm>
            <a:off x="6815667" y="328528"/>
            <a:ext cx="4766733" cy="164212"/>
          </a:xfrm>
          <a:prstGeom prst="rect">
            <a:avLst/>
          </a:prstGeom>
        </p:spPr>
        <p:txBody>
          <a:bodyPr/>
          <a:lstStyle>
            <a:lvl1pPr>
              <a:defRPr/>
            </a:lvl1pPr>
          </a:lstStyle>
          <a:p>
            <a:pPr defTabSz="609585" fontAlgn="base">
              <a:spcBef>
                <a:spcPct val="0"/>
              </a:spcBef>
              <a:spcAft>
                <a:spcPct val="0"/>
              </a:spcAft>
            </a:pPr>
            <a:r>
              <a:rPr lang="en-US" altLang="fr-FR">
                <a:ea typeface="MS PGothic" pitchFamily="34" charset="-128"/>
              </a:rPr>
              <a:t>Prénom NOM - Direction / Dernière mise à jour</a:t>
            </a:r>
            <a:endParaRPr lang="en-US" altLang="fr-FR" dirty="0">
              <a:ea typeface="MS PGothic" pitchFamily="34" charset="-128"/>
            </a:endParaRPr>
          </a:p>
        </p:txBody>
      </p:sp>
    </p:spTree>
    <p:extLst>
      <p:ext uri="{BB962C8B-B14F-4D97-AF65-F5344CB8AC3E}">
        <p14:creationId xmlns:p14="http://schemas.microsoft.com/office/powerpoint/2010/main" val="2620744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re + Texte + Image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0000" y="600000"/>
            <a:ext cx="7079267" cy="538437"/>
          </a:xfrm>
        </p:spPr>
        <p:txBody>
          <a:bodyPr/>
          <a:lstStyle/>
          <a:p>
            <a:r>
              <a:rPr lang="en-US" altLang="fr-FR" dirty="0" err="1"/>
              <a:t>Titre</a:t>
            </a:r>
            <a:r>
              <a:rPr lang="en-US" altLang="fr-FR" dirty="0"/>
              <a:t> de la slide</a:t>
            </a:r>
            <a:endParaRPr lang="en-US" dirty="0"/>
          </a:p>
        </p:txBody>
      </p:sp>
      <p:sp>
        <p:nvSpPr>
          <p:cNvPr id="3" name="Content Placeholder 2"/>
          <p:cNvSpPr>
            <a:spLocks noGrp="1"/>
          </p:cNvSpPr>
          <p:nvPr>
            <p:ph idx="1" hasCustomPrompt="1"/>
          </p:nvPr>
        </p:nvSpPr>
        <p:spPr>
          <a:xfrm>
            <a:off x="600000" y="1752000"/>
            <a:ext cx="7079267" cy="4238400"/>
          </a:xfrm>
          <a:solidFill>
            <a:srgbClr val="482683"/>
          </a:solidFill>
        </p:spPr>
        <p:txBody>
          <a:bodyPr wrap="square" lIns="90000" tIns="90000" rIns="90000" bIns="90000"/>
          <a:lstStyle>
            <a:lvl1pPr marL="0" indent="0">
              <a:defRPr>
                <a:solidFill>
                  <a:schemeClr val="bg1"/>
                </a:solidFill>
              </a:defRPr>
            </a:lvl1pPr>
            <a:lvl2pPr>
              <a:defRPr>
                <a:solidFill>
                  <a:schemeClr val="bg1"/>
                </a:solidFill>
              </a:defRPr>
            </a:lvl2pPr>
            <a:lvl3pPr>
              <a:defRPr>
                <a:solidFill>
                  <a:schemeClr val="bg1"/>
                </a:solidFill>
              </a:defRPr>
            </a:lvl3pPr>
            <a:lvl4pPr marL="120648" indent="-120648">
              <a:buClr>
                <a:srgbClr val="EF7937"/>
              </a:buClr>
              <a:defRPr>
                <a:solidFill>
                  <a:schemeClr val="bg1"/>
                </a:solidFill>
              </a:defRPr>
            </a:lvl4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endParaRPr lang="en-US" dirty="0"/>
          </a:p>
        </p:txBody>
      </p:sp>
      <p:sp>
        <p:nvSpPr>
          <p:cNvPr id="11" name="Espace réservé pour une image  10"/>
          <p:cNvSpPr>
            <a:spLocks noGrp="1"/>
          </p:cNvSpPr>
          <p:nvPr>
            <p:ph type="pic" sz="quarter" idx="14"/>
          </p:nvPr>
        </p:nvSpPr>
        <p:spPr>
          <a:xfrm>
            <a:off x="7920000" y="840000"/>
            <a:ext cx="3662400" cy="5150400"/>
          </a:xfrm>
          <a:solidFill>
            <a:schemeClr val="bg1">
              <a:lumMod val="95000"/>
            </a:schemeClr>
          </a:solidFill>
        </p:spPr>
        <p:txBody>
          <a:bodyPr rtlCol="0" anchor="ctr">
            <a:normAutofit/>
          </a:bodyPr>
          <a:lstStyle>
            <a:lvl1pPr algn="ctr">
              <a:defRPr sz="1333" b="0">
                <a:solidFill>
                  <a:srgbClr val="000000"/>
                </a:solidFill>
              </a:defRPr>
            </a:lvl1pPr>
          </a:lstStyle>
          <a:p>
            <a:pPr lvl="0"/>
            <a:endParaRPr lang="fr-FR" noProof="0" dirty="0"/>
          </a:p>
        </p:txBody>
      </p:sp>
      <p:sp>
        <p:nvSpPr>
          <p:cNvPr id="6" name="Slide Number Placeholder 5"/>
          <p:cNvSpPr>
            <a:spLocks noGrp="1"/>
          </p:cNvSpPr>
          <p:nvPr>
            <p:ph type="sldNum" sz="quarter" idx="15"/>
          </p:nvPr>
        </p:nvSpPr>
        <p:spPr>
          <a:xfrm>
            <a:off x="11040533" y="6355201"/>
            <a:ext cx="532800" cy="366183"/>
          </a:xfrm>
        </p:spPr>
        <p:txBody>
          <a:bodyPr/>
          <a:lstStyle>
            <a:lvl1pPr>
              <a:defRPr sz="1067"/>
            </a:lvl1pPr>
          </a:lstStyle>
          <a:p>
            <a:pPr defTabSz="609585" fontAlgn="base">
              <a:spcBef>
                <a:spcPct val="0"/>
              </a:spcBef>
              <a:spcAft>
                <a:spcPct val="0"/>
              </a:spcAft>
            </a:pPr>
            <a:fld id="{0893DBAF-01C3-44EE-B3A6-92C1B2C311F7}" type="slidenum">
              <a:rPr lang="en-US" altLang="fr-FR" smtClean="0">
                <a:solidFill>
                  <a:prstClr val="white"/>
                </a:solidFill>
                <a:ea typeface="MS PGothic" pitchFamily="34" charset="-128"/>
              </a:rPr>
              <a:pPr defTabSz="609585" fontAlgn="base">
                <a:spcBef>
                  <a:spcPct val="0"/>
                </a:spcBef>
                <a:spcAft>
                  <a:spcPct val="0"/>
                </a:spcAft>
              </a:pPr>
              <a:t>‹N°›</a:t>
            </a:fld>
            <a:endParaRPr lang="en-US" altLang="fr-FR" dirty="0">
              <a:solidFill>
                <a:prstClr val="white"/>
              </a:solidFill>
              <a:ea typeface="MS PGothic" pitchFamily="34" charset="-128"/>
            </a:endParaRPr>
          </a:p>
        </p:txBody>
      </p:sp>
      <p:sp>
        <p:nvSpPr>
          <p:cNvPr id="8" name="Footer Placeholder 4"/>
          <p:cNvSpPr>
            <a:spLocks noGrp="1"/>
          </p:cNvSpPr>
          <p:nvPr>
            <p:ph type="ftr" sz="quarter" idx="17"/>
          </p:nvPr>
        </p:nvSpPr>
        <p:spPr>
          <a:xfrm>
            <a:off x="6815667" y="328528"/>
            <a:ext cx="4766733" cy="164212"/>
          </a:xfrm>
          <a:prstGeom prst="rect">
            <a:avLst/>
          </a:prstGeom>
        </p:spPr>
        <p:txBody>
          <a:bodyPr/>
          <a:lstStyle>
            <a:lvl1pPr>
              <a:defRPr/>
            </a:lvl1pPr>
          </a:lstStyle>
          <a:p>
            <a:pPr defTabSz="609585" fontAlgn="base">
              <a:spcBef>
                <a:spcPct val="0"/>
              </a:spcBef>
              <a:spcAft>
                <a:spcPct val="0"/>
              </a:spcAft>
            </a:pPr>
            <a:r>
              <a:rPr lang="en-US" altLang="fr-FR">
                <a:ea typeface="MS PGothic" pitchFamily="34" charset="-128"/>
              </a:rPr>
              <a:t>Prénom NOM - Direction / Dernière mise à jour</a:t>
            </a:r>
            <a:endParaRPr lang="en-US" altLang="fr-FR" dirty="0">
              <a:ea typeface="MS PGothic" pitchFamily="34" charset="-128"/>
            </a:endParaRPr>
          </a:p>
        </p:txBody>
      </p:sp>
    </p:spTree>
    <p:extLst>
      <p:ext uri="{BB962C8B-B14F-4D97-AF65-F5344CB8AC3E}">
        <p14:creationId xmlns:p14="http://schemas.microsoft.com/office/powerpoint/2010/main" val="16820278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clusion">
    <p:spTree>
      <p:nvGrpSpPr>
        <p:cNvPr id="1" name=""/>
        <p:cNvGrpSpPr/>
        <p:nvPr/>
      </p:nvGrpSpPr>
      <p:grpSpPr>
        <a:xfrm>
          <a:off x="0" y="0"/>
          <a:ext cx="0" cy="0"/>
          <a:chOff x="0" y="0"/>
          <a:chExt cx="0" cy="0"/>
        </a:xfrm>
      </p:grpSpPr>
      <p:pic>
        <p:nvPicPr>
          <p:cNvPr id="4" name="Imag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1612" y="1"/>
            <a:ext cx="6800909" cy="6864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userDrawn="1"/>
        </p:nvSpPr>
        <p:spPr>
          <a:xfrm>
            <a:off x="10726373" y="6084525"/>
            <a:ext cx="1473200" cy="78104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7" name="Content Placeholder 2"/>
          <p:cNvSpPr>
            <a:spLocks noGrp="1"/>
          </p:cNvSpPr>
          <p:nvPr>
            <p:ph idx="1" hasCustomPrompt="1"/>
          </p:nvPr>
        </p:nvSpPr>
        <p:spPr>
          <a:xfrm>
            <a:off x="7234573" y="1845143"/>
            <a:ext cx="4347827" cy="3600000"/>
          </a:xfrm>
        </p:spPr>
        <p:txBody>
          <a:bodyPr/>
          <a:lstStyle>
            <a:lvl1pPr marL="0" indent="0" algn="l">
              <a:defRPr/>
            </a:lvl1pPr>
            <a:lvl2pPr marL="0" indent="0" algn="l">
              <a:defRPr/>
            </a:lvl2pPr>
            <a:lvl3pPr marL="0" indent="0" algn="l">
              <a:defRPr/>
            </a:lvl3pPr>
            <a:lvl4pPr marL="0" indent="0" algn="l">
              <a:defRPr/>
            </a:lvl4pPr>
            <a:lvl5pPr marL="0" indent="0" algn="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 Quatrième niveau</a:t>
            </a:r>
            <a:endParaRPr lang="en-US" dirty="0"/>
          </a:p>
        </p:txBody>
      </p:sp>
      <p:sp>
        <p:nvSpPr>
          <p:cNvPr id="6" name="Slide Number Placeholder 5"/>
          <p:cNvSpPr>
            <a:spLocks noGrp="1"/>
          </p:cNvSpPr>
          <p:nvPr>
            <p:ph type="sldNum" sz="quarter" idx="10"/>
          </p:nvPr>
        </p:nvSpPr>
        <p:spPr>
          <a:xfrm>
            <a:off x="11040533" y="6339418"/>
            <a:ext cx="541867" cy="366183"/>
          </a:xfrm>
        </p:spPr>
        <p:txBody>
          <a:bodyPr/>
          <a:lstStyle>
            <a:lvl1pPr>
              <a:defRPr sz="1200"/>
            </a:lvl1pPr>
          </a:lstStyle>
          <a:p>
            <a:pPr defTabSz="609585" fontAlgn="base">
              <a:spcBef>
                <a:spcPct val="0"/>
              </a:spcBef>
              <a:spcAft>
                <a:spcPct val="0"/>
              </a:spcAft>
            </a:pPr>
            <a:fld id="{59513FEB-346B-47BF-B732-434A7540DF74}" type="slidenum">
              <a:rPr lang="en-US" altLang="fr-FR" smtClean="0">
                <a:solidFill>
                  <a:prstClr val="white"/>
                </a:solidFill>
                <a:ea typeface="MS PGothic" pitchFamily="34" charset="-128"/>
              </a:rPr>
              <a:pPr defTabSz="609585" fontAlgn="base">
                <a:spcBef>
                  <a:spcPct val="0"/>
                </a:spcBef>
                <a:spcAft>
                  <a:spcPct val="0"/>
                </a:spcAft>
              </a:pPr>
              <a:t>‹N°›</a:t>
            </a:fld>
            <a:endParaRPr lang="en-US" altLang="fr-FR" dirty="0">
              <a:solidFill>
                <a:prstClr val="white"/>
              </a:solidFill>
              <a:ea typeface="MS PGothic" pitchFamily="34" charset="-128"/>
            </a:endParaRPr>
          </a:p>
        </p:txBody>
      </p:sp>
      <p:pic>
        <p:nvPicPr>
          <p:cNvPr id="8" name="Picture 2"/>
          <p:cNvPicPr>
            <a:picLocks noChangeAspect="1" noChangeArrowheads="1"/>
          </p:cNvPicPr>
          <p:nvPr userDrawn="1"/>
        </p:nvPicPr>
        <p:blipFill>
          <a:blip r:embed="rId3"/>
          <a:stretch>
            <a:fillRect/>
          </a:stretch>
        </p:blipFill>
        <p:spPr bwMode="auto">
          <a:xfrm>
            <a:off x="203678" y="2888513"/>
            <a:ext cx="3927937" cy="1087323"/>
          </a:xfrm>
          <a:prstGeom prst="rect">
            <a:avLst/>
          </a:prstGeom>
          <a:noFill/>
          <a:extLst>
            <a:ext uri="{909E8E84-426E-40DD-AFC4-6F175D3DCCD1}">
              <a14:hiddenFill xmlns:a14="http://schemas.microsoft.com/office/drawing/2010/main">
                <a:solidFill>
                  <a:srgbClr val="FFFFFF"/>
                </a:solidFill>
              </a14:hiddenFill>
            </a:ext>
          </a:extLst>
        </p:spPr>
      </p:pic>
      <p:sp>
        <p:nvSpPr>
          <p:cNvPr id="12" name="ZoneTexte 11"/>
          <p:cNvSpPr txBox="1"/>
          <p:nvPr userDrawn="1"/>
        </p:nvSpPr>
        <p:spPr>
          <a:xfrm>
            <a:off x="7778451" y="5942062"/>
            <a:ext cx="3868604" cy="461665"/>
          </a:xfrm>
          <a:prstGeom prst="rect">
            <a:avLst/>
          </a:prstGeom>
          <a:noFill/>
        </p:spPr>
        <p:txBody>
          <a:bodyPr wrap="square" rtlCol="0">
            <a:spAutoFit/>
          </a:bodyPr>
          <a:lstStyle/>
          <a:p>
            <a:pPr marL="0" marR="0" lvl="0" indent="0" algn="l" defTabSz="609585" rtl="0" eaLnBrk="1" fontAlgn="base" latinLnBrk="0" hangingPunct="1">
              <a:lnSpc>
                <a:spcPct val="100000"/>
              </a:lnSpc>
              <a:spcBef>
                <a:spcPct val="0"/>
              </a:spcBef>
              <a:spcAft>
                <a:spcPct val="0"/>
              </a:spcAft>
              <a:buClrTx/>
              <a:buSzTx/>
              <a:buFontTx/>
              <a:buNone/>
              <a:tabLst/>
              <a:defRPr/>
            </a:pPr>
            <a:r>
              <a:rPr kumimoji="0" lang="fr-FR" sz="800" b="0" i="0" u="none" strike="noStrike" kern="1200" cap="none" spc="0" normalizeH="0" baseline="0" noProof="0" dirty="0">
                <a:ln>
                  <a:noFill/>
                </a:ln>
                <a:solidFill>
                  <a:prstClr val="black">
                    <a:lumMod val="50000"/>
                    <a:lumOff val="50000"/>
                  </a:prstClr>
                </a:solidFill>
                <a:effectLst/>
                <a:uLnTx/>
                <a:uFillTx/>
                <a:latin typeface="Wigrum" panose="02000000000000000000" pitchFamily="50" charset="0"/>
                <a:ea typeface="MS PGothic" pitchFamily="34" charset="-128"/>
                <a:cs typeface="+mn-cs"/>
              </a:rPr>
              <a:t>VYV</a:t>
            </a:r>
            <a:r>
              <a:rPr kumimoji="0" lang="fr-FR" sz="800" b="0" i="0" u="none" strike="noStrike" kern="1200" cap="none" spc="0" normalizeH="0" baseline="30000" noProof="0" dirty="0">
                <a:ln>
                  <a:noFill/>
                </a:ln>
                <a:solidFill>
                  <a:prstClr val="black">
                    <a:lumMod val="50000"/>
                    <a:lumOff val="50000"/>
                  </a:prstClr>
                </a:solidFill>
                <a:effectLst/>
                <a:uLnTx/>
                <a:uFillTx/>
                <a:latin typeface="Wigrum" panose="02000000000000000000" pitchFamily="50" charset="0"/>
                <a:ea typeface="MS PGothic" pitchFamily="34" charset="-128"/>
                <a:cs typeface="+mn-cs"/>
              </a:rPr>
              <a:t>3</a:t>
            </a:r>
            <a:r>
              <a:rPr kumimoji="0" lang="fr-FR" sz="800" b="0" i="0" u="none" strike="noStrike" kern="1200" cap="none" spc="0" normalizeH="0" baseline="0" noProof="0" dirty="0">
                <a:ln>
                  <a:noFill/>
                </a:ln>
                <a:solidFill>
                  <a:prstClr val="black">
                    <a:lumMod val="50000"/>
                    <a:lumOff val="50000"/>
                  </a:prstClr>
                </a:solidFill>
                <a:effectLst/>
                <a:uLnTx/>
                <a:uFillTx/>
                <a:latin typeface="Wigrum" panose="02000000000000000000" pitchFamily="50" charset="0"/>
                <a:ea typeface="MS PGothic" pitchFamily="34" charset="-128"/>
                <a:cs typeface="+mn-cs"/>
              </a:rPr>
              <a:t> Pays de la Loire, Union de mutuelles de Livre III immatriculée au répertoire Sirene sous le numéro 844 879 015. Soumise aux dispositions du Livre III du Code de la Mutualité. </a:t>
            </a:r>
            <a:br>
              <a:rPr kumimoji="0" lang="fr-FR" sz="800" b="0" i="0" u="none" strike="noStrike" kern="1200" cap="none" spc="0" normalizeH="0" baseline="0" noProof="0" dirty="0">
                <a:ln>
                  <a:noFill/>
                </a:ln>
                <a:solidFill>
                  <a:prstClr val="black">
                    <a:lumMod val="50000"/>
                    <a:lumOff val="50000"/>
                  </a:prstClr>
                </a:solidFill>
                <a:effectLst/>
                <a:uLnTx/>
                <a:uFillTx/>
                <a:latin typeface="Wigrum" panose="02000000000000000000" pitchFamily="50" charset="0"/>
                <a:ea typeface="MS PGothic" pitchFamily="34" charset="-128"/>
                <a:cs typeface="+mn-cs"/>
              </a:rPr>
            </a:br>
            <a:r>
              <a:rPr kumimoji="0" lang="fr-FR" sz="800" b="0" i="0" u="none" strike="noStrike" kern="1200" cap="none" spc="0" normalizeH="0" baseline="0" noProof="0" dirty="0">
                <a:ln>
                  <a:noFill/>
                </a:ln>
                <a:solidFill>
                  <a:prstClr val="black">
                    <a:lumMod val="50000"/>
                    <a:lumOff val="50000"/>
                  </a:prstClr>
                </a:solidFill>
                <a:effectLst/>
                <a:uLnTx/>
                <a:uFillTx/>
                <a:latin typeface="Wigrum" panose="02000000000000000000" pitchFamily="50" charset="0"/>
                <a:ea typeface="MS PGothic" pitchFamily="34" charset="-128"/>
                <a:cs typeface="+mn-cs"/>
              </a:rPr>
              <a:t>Siège social : 29 quai François-Mitterrand – 44200 Nantes</a:t>
            </a:r>
          </a:p>
        </p:txBody>
      </p:sp>
      <p:pic>
        <p:nvPicPr>
          <p:cNvPr id="13" name="Picture 2">
            <a:extLst>
              <a:ext uri="{FF2B5EF4-FFF2-40B4-BE49-F238E27FC236}">
                <a16:creationId xmlns:a16="http://schemas.microsoft.com/office/drawing/2014/main" id="{1C1A8E41-040E-4277-8F3C-4DE60FA69705}"/>
              </a:ext>
            </a:extLst>
          </p:cNvPr>
          <p:cNvPicPr>
            <a:picLocks noChangeAspect="1" noChangeArrowheads="1"/>
          </p:cNvPicPr>
          <p:nvPr userDrawn="1"/>
        </p:nvPicPr>
        <p:blipFill>
          <a:blip r:embed="rId4"/>
          <a:stretch>
            <a:fillRect/>
          </a:stretch>
        </p:blipFill>
        <p:spPr bwMode="auto">
          <a:xfrm>
            <a:off x="6624291" y="5826841"/>
            <a:ext cx="1220565" cy="8141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5736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a:xfrm>
            <a:off x="4145280" y="6377940"/>
            <a:ext cx="3901440" cy="276999"/>
          </a:xfrm>
          <a:prstGeom prst="rect">
            <a:avLst/>
          </a:prstGeom>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a:xfrm>
            <a:off x="609600" y="6377940"/>
            <a:ext cx="2804160" cy="276999"/>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3/30/2022</a:t>
            </a:fld>
            <a:endParaRPr lang="en-US" dirty="0"/>
          </a:p>
        </p:txBody>
      </p:sp>
      <p:sp>
        <p:nvSpPr>
          <p:cNvPr id="4" name="Holder 4"/>
          <p:cNvSpPr>
            <a:spLocks noGrp="1"/>
          </p:cNvSpPr>
          <p:nvPr>
            <p:ph type="sldNum" sz="quarter" idx="7"/>
          </p:nvPr>
        </p:nvSpPr>
        <p:spPr>
          <a:xfrm>
            <a:off x="8778240" y="6377940"/>
            <a:ext cx="2804160" cy="276999"/>
          </a:xfrm>
          <a:prstGeom prst="rect">
            <a:avLst/>
          </a:prstGeom>
        </p:spPr>
        <p:txBody>
          <a:bodyPr lIns="0" tIns="0" rIns="0" bIns="0"/>
          <a:lstStyle>
            <a:lvl1pPr algn="r">
              <a:defRPr>
                <a:solidFill>
                  <a:schemeClr val="tx1">
                    <a:tint val="75000"/>
                  </a:schemeClr>
                </a:solidFill>
              </a:defRPr>
            </a:lvl1pPr>
          </a:lstStyle>
          <a:p>
            <a:fld id="{B6F15528-21DE-4FAA-801E-634DDDAF4B2B}" type="slidenum">
              <a:t>‹N°›</a:t>
            </a:fld>
            <a:endParaRPr dirty="0"/>
          </a:p>
        </p:txBody>
      </p:sp>
    </p:spTree>
    <p:extLst>
      <p:ext uri="{BB962C8B-B14F-4D97-AF65-F5344CB8AC3E}">
        <p14:creationId xmlns:p14="http://schemas.microsoft.com/office/powerpoint/2010/main" val="16121531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image" Target="../media/image2.pn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1.pn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image" Target="../media/image2.pn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image" Target="../media/image1.png"/><Relationship Id="rId5" Type="http://schemas.openxmlformats.org/officeDocument/2006/relationships/slideLayout" Target="../slideLayouts/slideLayout23.xml"/><Relationship Id="rId10" Type="http://schemas.openxmlformats.org/officeDocument/2006/relationships/theme" Target="../theme/theme3.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Image 1"/>
          <p:cNvPicPr>
            <a:picLocks noChangeAspect="1"/>
          </p:cNvPicPr>
          <p:nvPr/>
        </p:nvPicPr>
        <p:blipFill>
          <a:blip r:embed="rId11">
            <a:extLst>
              <a:ext uri="{28A0092B-C50C-407E-A947-70E740481C1C}">
                <a14:useLocalDpi xmlns:a14="http://schemas.microsoft.com/office/drawing/2010/main" val="0"/>
              </a:ext>
            </a:extLst>
          </a:blip>
          <a:stretch>
            <a:fillRect/>
          </a:stretch>
        </p:blipFill>
        <p:spPr bwMode="auto">
          <a:xfrm>
            <a:off x="10956275" y="6195771"/>
            <a:ext cx="1239551" cy="669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1038416" y="6356351"/>
            <a:ext cx="533400" cy="366183"/>
          </a:xfrm>
          <a:prstGeom prst="rect">
            <a:avLst/>
          </a:prstGeom>
        </p:spPr>
        <p:txBody>
          <a:bodyPr vert="horz" wrap="square" lIns="0" tIns="0" rIns="0" bIns="0" numCol="1" anchor="b" anchorCtr="0" compatLnSpc="1">
            <a:prstTxWarp prst="textNoShape">
              <a:avLst/>
            </a:prstTxWarp>
          </a:bodyPr>
          <a:lstStyle>
            <a:lvl1pPr algn="r">
              <a:defRPr sz="1067" b="1">
                <a:solidFill>
                  <a:schemeClr val="bg1"/>
                </a:solidFill>
              </a:defRPr>
            </a:lvl1pPr>
          </a:lstStyle>
          <a:p>
            <a:pPr defTabSz="609585" fontAlgn="base">
              <a:spcBef>
                <a:spcPct val="0"/>
              </a:spcBef>
              <a:spcAft>
                <a:spcPct val="0"/>
              </a:spcAft>
            </a:pPr>
            <a:fld id="{0197657B-8F99-43FF-9C46-7675354BEEB6}" type="slidenum">
              <a:rPr lang="en-US" altLang="fr-FR" smtClean="0">
                <a:solidFill>
                  <a:prstClr val="white"/>
                </a:solidFill>
                <a:ea typeface="MS PGothic" pitchFamily="34" charset="-128"/>
              </a:rPr>
              <a:pPr defTabSz="609585" fontAlgn="base">
                <a:spcBef>
                  <a:spcPct val="0"/>
                </a:spcBef>
                <a:spcAft>
                  <a:spcPct val="0"/>
                </a:spcAft>
              </a:pPr>
              <a:t>‹N°›</a:t>
            </a:fld>
            <a:endParaRPr lang="en-US" altLang="fr-FR" dirty="0">
              <a:solidFill>
                <a:prstClr val="white"/>
              </a:solidFill>
              <a:ea typeface="MS PGothic" pitchFamily="34" charset="-128"/>
            </a:endParaRPr>
          </a:p>
        </p:txBody>
      </p:sp>
      <p:sp>
        <p:nvSpPr>
          <p:cNvPr id="1028" name="Title Placeholder 1"/>
          <p:cNvSpPr>
            <a:spLocks noGrp="1"/>
          </p:cNvSpPr>
          <p:nvPr>
            <p:ph type="title"/>
          </p:nvPr>
        </p:nvSpPr>
        <p:spPr bwMode="auto">
          <a:xfrm>
            <a:off x="599017" y="600000"/>
            <a:ext cx="10955867" cy="525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ltLang="fr-FR" dirty="0" err="1"/>
              <a:t>Titre</a:t>
            </a:r>
            <a:r>
              <a:rPr lang="en-US" altLang="fr-FR" dirty="0"/>
              <a:t> de la slide</a:t>
            </a:r>
          </a:p>
        </p:txBody>
      </p:sp>
      <p:sp>
        <p:nvSpPr>
          <p:cNvPr id="1029" name="Text Placeholder 2"/>
          <p:cNvSpPr>
            <a:spLocks noGrp="1"/>
          </p:cNvSpPr>
          <p:nvPr>
            <p:ph type="body" idx="1"/>
          </p:nvPr>
        </p:nvSpPr>
        <p:spPr bwMode="auto">
          <a:xfrm>
            <a:off x="599018" y="1752001"/>
            <a:ext cx="10972799" cy="4237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fr-FR" dirty="0" err="1"/>
              <a:t>Titre</a:t>
            </a:r>
            <a:r>
              <a:rPr lang="en-US" altLang="fr-FR" dirty="0"/>
              <a:t> du </a:t>
            </a:r>
            <a:r>
              <a:rPr lang="en-US" altLang="fr-FR" dirty="0" err="1"/>
              <a:t>paragraphe</a:t>
            </a:r>
            <a:endParaRPr lang="en-US" altLang="fr-FR" dirty="0"/>
          </a:p>
          <a:p>
            <a:pPr lvl="1"/>
            <a:r>
              <a:rPr lang="en-US" altLang="fr-FR" dirty="0"/>
              <a:t>Sous-</a:t>
            </a:r>
            <a:r>
              <a:rPr lang="en-US" altLang="fr-FR" dirty="0" err="1"/>
              <a:t>titre</a:t>
            </a:r>
            <a:r>
              <a:rPr lang="en-US" altLang="fr-FR" dirty="0"/>
              <a:t> du </a:t>
            </a:r>
            <a:r>
              <a:rPr lang="en-US" altLang="fr-FR" dirty="0" err="1"/>
              <a:t>paragraphe</a:t>
            </a:r>
            <a:endParaRPr lang="en-US" altLang="fr-FR" dirty="0"/>
          </a:p>
          <a:p>
            <a:pPr lvl="2"/>
            <a:r>
              <a:rPr lang="en-US" altLang="fr-FR" dirty="0" err="1"/>
              <a:t>Texte</a:t>
            </a:r>
            <a:r>
              <a:rPr lang="en-US" altLang="fr-FR" dirty="0"/>
              <a:t> courant du </a:t>
            </a:r>
            <a:r>
              <a:rPr lang="en-US" altLang="fr-FR" dirty="0" err="1"/>
              <a:t>paragraphe</a:t>
            </a:r>
            <a:endParaRPr lang="en-US" altLang="fr-FR" dirty="0"/>
          </a:p>
          <a:p>
            <a:pPr lvl="3"/>
            <a:r>
              <a:rPr lang="en-US" altLang="fr-FR" dirty="0" err="1"/>
              <a:t>Liste</a:t>
            </a:r>
            <a:r>
              <a:rPr lang="en-US" altLang="fr-FR" dirty="0"/>
              <a:t> </a:t>
            </a:r>
            <a:r>
              <a:rPr lang="en-US" altLang="fr-FR" dirty="0" err="1"/>
              <a:t>dans</a:t>
            </a:r>
            <a:r>
              <a:rPr lang="en-US" altLang="fr-FR" dirty="0"/>
              <a:t> le </a:t>
            </a:r>
            <a:r>
              <a:rPr lang="en-US" altLang="fr-FR" dirty="0" err="1"/>
              <a:t>paragraphe</a:t>
            </a:r>
            <a:endParaRPr lang="en-US" altLang="fr-FR" dirty="0"/>
          </a:p>
        </p:txBody>
      </p:sp>
      <p:sp>
        <p:nvSpPr>
          <p:cNvPr id="9" name="Footer Placeholder 4"/>
          <p:cNvSpPr>
            <a:spLocks noGrp="1"/>
          </p:cNvSpPr>
          <p:nvPr>
            <p:ph type="ftr" sz="quarter" idx="3"/>
          </p:nvPr>
        </p:nvSpPr>
        <p:spPr>
          <a:xfrm>
            <a:off x="6815667" y="328528"/>
            <a:ext cx="4766733" cy="164212"/>
          </a:xfrm>
          <a:prstGeom prst="rect">
            <a:avLst/>
          </a:prstGeom>
        </p:spPr>
        <p:txBody>
          <a:bodyPr vert="horz" wrap="square" lIns="0" tIns="0" rIns="0" bIns="0" numCol="1" anchor="ctr" anchorCtr="0" compatLnSpc="1">
            <a:prstTxWarp prst="textNoShape">
              <a:avLst/>
            </a:prstTxWarp>
            <a:spAutoFit/>
          </a:bodyPr>
          <a:lstStyle>
            <a:lvl1pPr algn="r">
              <a:defRPr sz="1067">
                <a:solidFill>
                  <a:srgbClr val="898989"/>
                </a:solidFill>
              </a:defRPr>
            </a:lvl1pPr>
          </a:lstStyle>
          <a:p>
            <a:pPr defTabSz="609585" fontAlgn="base">
              <a:spcBef>
                <a:spcPct val="0"/>
              </a:spcBef>
              <a:spcAft>
                <a:spcPct val="0"/>
              </a:spcAft>
            </a:pPr>
            <a:r>
              <a:rPr lang="en-US" altLang="fr-FR">
                <a:ea typeface="MS PGothic" pitchFamily="34" charset="-128"/>
              </a:rPr>
              <a:t>Prénom NOM - Direction / Dernière mise à jour</a:t>
            </a:r>
            <a:endParaRPr lang="en-US" altLang="fr-FR" dirty="0">
              <a:ea typeface="MS PGothic" pitchFamily="34" charset="-128"/>
            </a:endParaRPr>
          </a:p>
        </p:txBody>
      </p:sp>
      <p:pic>
        <p:nvPicPr>
          <p:cNvPr id="13" name="Picture 2">
            <a:extLst>
              <a:ext uri="{FF2B5EF4-FFF2-40B4-BE49-F238E27FC236}">
                <a16:creationId xmlns:a16="http://schemas.microsoft.com/office/drawing/2014/main" id="{08038E02-0BA2-4E71-9C12-4277E7A9C81C}"/>
              </a:ext>
            </a:extLst>
          </p:cNvPr>
          <p:cNvPicPr>
            <a:picLocks noChangeAspect="1" noChangeArrowheads="1"/>
          </p:cNvPicPr>
          <p:nvPr userDrawn="1"/>
        </p:nvPicPr>
        <p:blipFill>
          <a:blip r:embed="rId12"/>
          <a:stretch>
            <a:fillRect/>
          </a:stretch>
        </p:blipFill>
        <p:spPr bwMode="auto">
          <a:xfrm>
            <a:off x="158475" y="6067215"/>
            <a:ext cx="2304000" cy="6377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148871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702" r:id="rId9"/>
  </p:sldLayoutIdLst>
  <p:hf hdr="0"/>
  <p:txStyles>
    <p:titleStyle>
      <a:lvl1pPr algn="l" defTabSz="609585" rtl="0" eaLnBrk="0" fontAlgn="base" hangingPunct="0">
        <a:lnSpc>
          <a:spcPct val="80000"/>
        </a:lnSpc>
        <a:spcBef>
          <a:spcPct val="0"/>
        </a:spcBef>
        <a:spcAft>
          <a:spcPct val="0"/>
        </a:spcAft>
        <a:defRPr sz="4267" b="1" kern="1200">
          <a:solidFill>
            <a:srgbClr val="482683"/>
          </a:solidFill>
          <a:latin typeface="+mj-lt"/>
          <a:ea typeface="MS PGothic" pitchFamily="34" charset="-128"/>
          <a:cs typeface="ＭＳ Ｐゴシック" charset="0"/>
        </a:defRPr>
      </a:lvl1pPr>
      <a:lvl2pPr algn="l" defTabSz="609585" rtl="0" eaLnBrk="0" fontAlgn="base" hangingPunct="0">
        <a:lnSpc>
          <a:spcPct val="80000"/>
        </a:lnSpc>
        <a:spcBef>
          <a:spcPct val="0"/>
        </a:spcBef>
        <a:spcAft>
          <a:spcPct val="0"/>
        </a:spcAft>
        <a:defRPr sz="3733" b="1">
          <a:solidFill>
            <a:srgbClr val="482683"/>
          </a:solidFill>
          <a:latin typeface="Calibri" charset="0"/>
          <a:ea typeface="MS PGothic" pitchFamily="34" charset="-128"/>
          <a:cs typeface="ＭＳ Ｐゴシック" charset="0"/>
        </a:defRPr>
      </a:lvl2pPr>
      <a:lvl3pPr algn="l" defTabSz="609585" rtl="0" eaLnBrk="0" fontAlgn="base" hangingPunct="0">
        <a:lnSpc>
          <a:spcPct val="80000"/>
        </a:lnSpc>
        <a:spcBef>
          <a:spcPct val="0"/>
        </a:spcBef>
        <a:spcAft>
          <a:spcPct val="0"/>
        </a:spcAft>
        <a:defRPr sz="3733" b="1">
          <a:solidFill>
            <a:srgbClr val="482683"/>
          </a:solidFill>
          <a:latin typeface="Calibri" charset="0"/>
          <a:ea typeface="MS PGothic" pitchFamily="34" charset="-128"/>
          <a:cs typeface="ＭＳ Ｐゴシック" charset="0"/>
        </a:defRPr>
      </a:lvl3pPr>
      <a:lvl4pPr algn="l" defTabSz="609585" rtl="0" eaLnBrk="0" fontAlgn="base" hangingPunct="0">
        <a:lnSpc>
          <a:spcPct val="80000"/>
        </a:lnSpc>
        <a:spcBef>
          <a:spcPct val="0"/>
        </a:spcBef>
        <a:spcAft>
          <a:spcPct val="0"/>
        </a:spcAft>
        <a:defRPr sz="3733" b="1">
          <a:solidFill>
            <a:srgbClr val="482683"/>
          </a:solidFill>
          <a:latin typeface="Calibri" charset="0"/>
          <a:ea typeface="MS PGothic" pitchFamily="34" charset="-128"/>
          <a:cs typeface="ＭＳ Ｐゴシック" charset="0"/>
        </a:defRPr>
      </a:lvl4pPr>
      <a:lvl5pPr algn="l" defTabSz="609585" rtl="0" eaLnBrk="0" fontAlgn="base" hangingPunct="0">
        <a:lnSpc>
          <a:spcPct val="80000"/>
        </a:lnSpc>
        <a:spcBef>
          <a:spcPct val="0"/>
        </a:spcBef>
        <a:spcAft>
          <a:spcPct val="0"/>
        </a:spcAft>
        <a:defRPr sz="3733" b="1">
          <a:solidFill>
            <a:srgbClr val="482683"/>
          </a:solidFill>
          <a:latin typeface="Calibri" charset="0"/>
          <a:ea typeface="MS PGothic" pitchFamily="34" charset="-128"/>
          <a:cs typeface="ＭＳ Ｐゴシック" charset="0"/>
        </a:defRPr>
      </a:lvl5pPr>
      <a:lvl6pPr marL="609585" algn="l" defTabSz="609585" rtl="0" fontAlgn="base">
        <a:lnSpc>
          <a:spcPct val="80000"/>
        </a:lnSpc>
        <a:spcBef>
          <a:spcPct val="0"/>
        </a:spcBef>
        <a:spcAft>
          <a:spcPct val="0"/>
        </a:spcAft>
        <a:defRPr sz="3733" b="1">
          <a:solidFill>
            <a:srgbClr val="482683"/>
          </a:solidFill>
          <a:latin typeface="Calibri" charset="0"/>
          <a:ea typeface="ＭＳ Ｐゴシック" charset="0"/>
          <a:cs typeface="ＭＳ Ｐゴシック" charset="0"/>
        </a:defRPr>
      </a:lvl6pPr>
      <a:lvl7pPr marL="1219170" algn="l" defTabSz="609585" rtl="0" fontAlgn="base">
        <a:lnSpc>
          <a:spcPct val="80000"/>
        </a:lnSpc>
        <a:spcBef>
          <a:spcPct val="0"/>
        </a:spcBef>
        <a:spcAft>
          <a:spcPct val="0"/>
        </a:spcAft>
        <a:defRPr sz="3733" b="1">
          <a:solidFill>
            <a:srgbClr val="482683"/>
          </a:solidFill>
          <a:latin typeface="Calibri" charset="0"/>
          <a:ea typeface="ＭＳ Ｐゴシック" charset="0"/>
          <a:cs typeface="ＭＳ Ｐゴシック" charset="0"/>
        </a:defRPr>
      </a:lvl7pPr>
      <a:lvl8pPr marL="1828754" algn="l" defTabSz="609585" rtl="0" fontAlgn="base">
        <a:lnSpc>
          <a:spcPct val="80000"/>
        </a:lnSpc>
        <a:spcBef>
          <a:spcPct val="0"/>
        </a:spcBef>
        <a:spcAft>
          <a:spcPct val="0"/>
        </a:spcAft>
        <a:defRPr sz="3733" b="1">
          <a:solidFill>
            <a:srgbClr val="482683"/>
          </a:solidFill>
          <a:latin typeface="Calibri" charset="0"/>
          <a:ea typeface="ＭＳ Ｐゴシック" charset="0"/>
          <a:cs typeface="ＭＳ Ｐゴシック" charset="0"/>
        </a:defRPr>
      </a:lvl8pPr>
      <a:lvl9pPr marL="2438339" algn="l" defTabSz="609585" rtl="0" fontAlgn="base">
        <a:lnSpc>
          <a:spcPct val="80000"/>
        </a:lnSpc>
        <a:spcBef>
          <a:spcPct val="0"/>
        </a:spcBef>
        <a:spcAft>
          <a:spcPct val="0"/>
        </a:spcAft>
        <a:defRPr sz="3733" b="1">
          <a:solidFill>
            <a:srgbClr val="482683"/>
          </a:solidFill>
          <a:latin typeface="Calibri" charset="0"/>
          <a:ea typeface="ＭＳ Ｐゴシック" charset="0"/>
          <a:cs typeface="ＭＳ Ｐゴシック" charset="0"/>
        </a:defRPr>
      </a:lvl9pPr>
    </p:titleStyle>
    <p:bodyStyle>
      <a:lvl1pPr marL="457189" indent="-457189" algn="l" defTabSz="609585" rtl="0" eaLnBrk="0" fontAlgn="base" hangingPunct="0">
        <a:spcBef>
          <a:spcPct val="20000"/>
        </a:spcBef>
        <a:spcAft>
          <a:spcPct val="0"/>
        </a:spcAft>
        <a:buFont typeface="Arial" pitchFamily="34" charset="0"/>
        <a:defRPr sz="2933" b="1" kern="1200" baseline="0">
          <a:solidFill>
            <a:srgbClr val="9C4092"/>
          </a:solidFill>
          <a:latin typeface="+mn-lt"/>
          <a:ea typeface="MS PGothic" pitchFamily="34" charset="-128"/>
          <a:cs typeface="ＭＳ Ｐゴシック" charset="0"/>
        </a:defRPr>
      </a:lvl1pPr>
      <a:lvl2pPr marL="120648" indent="-120648" algn="l" defTabSz="609585" rtl="0" eaLnBrk="0" fontAlgn="base" hangingPunct="0">
        <a:lnSpc>
          <a:spcPct val="80000"/>
        </a:lnSpc>
        <a:spcBef>
          <a:spcPct val="20000"/>
        </a:spcBef>
        <a:spcAft>
          <a:spcPct val="0"/>
        </a:spcAft>
        <a:buFont typeface="Arial" pitchFamily="34" charset="0"/>
        <a:tabLst/>
        <a:defRPr sz="2000" kern="1200" cap="all" baseline="0">
          <a:solidFill>
            <a:srgbClr val="17CBD0"/>
          </a:solidFill>
          <a:latin typeface="+mn-lt"/>
          <a:ea typeface="MS PGothic" pitchFamily="34" charset="-128"/>
          <a:cs typeface="+mn-cs"/>
        </a:defRPr>
      </a:lvl2pPr>
      <a:lvl3pPr marL="120648" indent="-120648" algn="l" defTabSz="609585" rtl="0" eaLnBrk="0" fontAlgn="base" hangingPunct="0">
        <a:spcBef>
          <a:spcPts val="800"/>
        </a:spcBef>
        <a:spcAft>
          <a:spcPct val="0"/>
        </a:spcAft>
        <a:buFont typeface="Arial" pitchFamily="34" charset="0"/>
        <a:tabLst/>
        <a:defRPr sz="1867" kern="1200" baseline="0">
          <a:solidFill>
            <a:schemeClr val="tx1"/>
          </a:solidFill>
          <a:latin typeface="+mn-lt"/>
          <a:ea typeface="MS PGothic" pitchFamily="34" charset="-128"/>
          <a:cs typeface="+mn-cs"/>
        </a:defRPr>
      </a:lvl3pPr>
      <a:lvl4pPr marL="120648" indent="-120648" algn="l" defTabSz="609585" rtl="0" eaLnBrk="0" fontAlgn="base" hangingPunct="0">
        <a:spcBef>
          <a:spcPts val="800"/>
        </a:spcBef>
        <a:spcAft>
          <a:spcPct val="0"/>
        </a:spcAft>
        <a:buClr>
          <a:srgbClr val="EF7937"/>
        </a:buClr>
        <a:buSzPct val="100000"/>
        <a:buFont typeface="Arial" pitchFamily="34" charset="0"/>
        <a:buChar char="•"/>
        <a:tabLst/>
        <a:defRPr sz="1867" kern="1200" baseline="0">
          <a:solidFill>
            <a:schemeClr val="tx1"/>
          </a:solidFill>
          <a:latin typeface="+mn-lt"/>
          <a:ea typeface="MS PGothic" pitchFamily="34" charset="-128"/>
          <a:cs typeface="+mn-cs"/>
        </a:defRPr>
      </a:lvl4pPr>
      <a:lvl5pPr marL="120648" indent="0" algn="l" defTabSz="609585" rtl="0" eaLnBrk="0" fontAlgn="base" hangingPunct="0">
        <a:spcBef>
          <a:spcPts val="1133"/>
        </a:spcBef>
        <a:spcAft>
          <a:spcPct val="0"/>
        </a:spcAft>
        <a:buFont typeface="Arial" pitchFamily="34" charset="0"/>
        <a:defRPr sz="1867" kern="1200">
          <a:solidFill>
            <a:schemeClr val="tx1"/>
          </a:solidFill>
          <a:latin typeface="+mn-lt"/>
          <a:ea typeface="MS PGothic" pitchFamily="34" charset="-128"/>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 name="Image 1"/>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bwMode="auto">
          <a:xfrm>
            <a:off x="10956275" y="6195771"/>
            <a:ext cx="1239551" cy="669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Espace réservé du texte 2"/>
          <p:cNvSpPr>
            <a:spLocks noGrp="1"/>
          </p:cNvSpPr>
          <p:nvPr>
            <p:ph type="body" idx="1"/>
          </p:nvPr>
        </p:nvSpPr>
        <p:spPr bwMode="auto">
          <a:xfrm>
            <a:off x="6096000" y="2689133"/>
            <a:ext cx="5486400" cy="175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fr-FR" dirty="0"/>
              <a:t>Cliquez pour modifier le style des sous-titres du masque</a:t>
            </a:r>
          </a:p>
        </p:txBody>
      </p:sp>
      <p:sp>
        <p:nvSpPr>
          <p:cNvPr id="10" name="Footer Placeholder 4"/>
          <p:cNvSpPr>
            <a:spLocks noGrp="1"/>
          </p:cNvSpPr>
          <p:nvPr>
            <p:ph type="ftr" sz="quarter" idx="3"/>
          </p:nvPr>
        </p:nvSpPr>
        <p:spPr>
          <a:xfrm>
            <a:off x="5781195" y="6448234"/>
            <a:ext cx="4766733" cy="164212"/>
          </a:xfrm>
          <a:prstGeom prst="rect">
            <a:avLst/>
          </a:prstGeom>
        </p:spPr>
        <p:txBody>
          <a:bodyPr vert="horz" wrap="square" lIns="0" tIns="0" rIns="0" bIns="0" numCol="1" anchor="ctr" anchorCtr="0" compatLnSpc="1">
            <a:prstTxWarp prst="textNoShape">
              <a:avLst/>
            </a:prstTxWarp>
            <a:spAutoFit/>
          </a:bodyPr>
          <a:lstStyle>
            <a:lvl1pPr algn="r">
              <a:defRPr sz="1067">
                <a:solidFill>
                  <a:srgbClr val="898989"/>
                </a:solidFill>
              </a:defRPr>
            </a:lvl1pPr>
          </a:lstStyle>
          <a:p>
            <a:pPr defTabSz="609585" fontAlgn="base">
              <a:spcBef>
                <a:spcPct val="0"/>
              </a:spcBef>
              <a:spcAft>
                <a:spcPct val="0"/>
              </a:spcAft>
            </a:pPr>
            <a:r>
              <a:rPr lang="en-US" altLang="fr-FR">
                <a:ea typeface="MS PGothic" pitchFamily="34" charset="-128"/>
              </a:rPr>
              <a:t>Prénom NOM - Direction / Dernière mise à jour</a:t>
            </a:r>
            <a:endParaRPr lang="en-US" altLang="fr-FR" dirty="0">
              <a:ea typeface="MS PGothic" pitchFamily="34" charset="-128"/>
            </a:endParaRPr>
          </a:p>
        </p:txBody>
      </p:sp>
      <p:sp>
        <p:nvSpPr>
          <p:cNvPr id="6" name="Slide Number Placeholder 5"/>
          <p:cNvSpPr>
            <a:spLocks noGrp="1"/>
          </p:cNvSpPr>
          <p:nvPr>
            <p:ph type="sldNum" sz="quarter" idx="4"/>
          </p:nvPr>
        </p:nvSpPr>
        <p:spPr>
          <a:xfrm>
            <a:off x="11040000" y="6355201"/>
            <a:ext cx="533400" cy="366183"/>
          </a:xfrm>
          <a:prstGeom prst="rect">
            <a:avLst/>
          </a:prstGeom>
        </p:spPr>
        <p:txBody>
          <a:bodyPr vert="horz" wrap="square" lIns="0" tIns="0" rIns="0" bIns="0" numCol="1" anchor="b" anchorCtr="0" compatLnSpc="1">
            <a:prstTxWarp prst="textNoShape">
              <a:avLst/>
            </a:prstTxWarp>
          </a:bodyPr>
          <a:lstStyle>
            <a:lvl1pPr algn="r">
              <a:defRPr sz="1067" b="1">
                <a:solidFill>
                  <a:schemeClr val="bg1"/>
                </a:solidFill>
              </a:defRPr>
            </a:lvl1pPr>
          </a:lstStyle>
          <a:p>
            <a:pPr defTabSz="609585" fontAlgn="base">
              <a:spcBef>
                <a:spcPct val="0"/>
              </a:spcBef>
              <a:spcAft>
                <a:spcPct val="0"/>
              </a:spcAft>
            </a:pPr>
            <a:fld id="{7CBD0164-572F-44BE-A3DF-71E080AAD4F0}" type="slidenum">
              <a:rPr lang="en-US" altLang="fr-FR" smtClean="0">
                <a:solidFill>
                  <a:prstClr val="white"/>
                </a:solidFill>
                <a:ea typeface="MS PGothic" pitchFamily="34" charset="-128"/>
              </a:rPr>
              <a:pPr defTabSz="609585" fontAlgn="base">
                <a:spcBef>
                  <a:spcPct val="0"/>
                </a:spcBef>
                <a:spcAft>
                  <a:spcPct val="0"/>
                </a:spcAft>
              </a:pPr>
              <a:t>‹N°›</a:t>
            </a:fld>
            <a:endParaRPr lang="en-US" altLang="fr-FR" dirty="0">
              <a:solidFill>
                <a:prstClr val="white"/>
              </a:solidFill>
              <a:ea typeface="MS PGothic" pitchFamily="34" charset="-128"/>
            </a:endParaRPr>
          </a:p>
        </p:txBody>
      </p:sp>
      <p:sp>
        <p:nvSpPr>
          <p:cNvPr id="8195" name="Espace réservé du titre 1"/>
          <p:cNvSpPr>
            <a:spLocks noGrp="1"/>
          </p:cNvSpPr>
          <p:nvPr>
            <p:ph type="title"/>
          </p:nvPr>
        </p:nvSpPr>
        <p:spPr bwMode="auto">
          <a:xfrm>
            <a:off x="6096000" y="2185400"/>
            <a:ext cx="5486400" cy="2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p>
            <a:pPr lvl="0"/>
            <a:r>
              <a:rPr lang="fr-FR" altLang="fr-FR" dirty="0"/>
              <a:t>Cliquez et modifiez le titre</a:t>
            </a:r>
          </a:p>
        </p:txBody>
      </p:sp>
      <p:pic>
        <p:nvPicPr>
          <p:cNvPr id="9" name="Picture 2">
            <a:extLst>
              <a:ext uri="{FF2B5EF4-FFF2-40B4-BE49-F238E27FC236}">
                <a16:creationId xmlns:a16="http://schemas.microsoft.com/office/drawing/2014/main" id="{14A3A0D0-7AEF-4BE5-A97D-4CFA9FE9F27A}"/>
              </a:ext>
            </a:extLst>
          </p:cNvPr>
          <p:cNvPicPr>
            <a:picLocks noChangeAspect="1" noChangeArrowheads="1"/>
          </p:cNvPicPr>
          <p:nvPr userDrawn="1"/>
        </p:nvPicPr>
        <p:blipFill>
          <a:blip r:embed="rId12"/>
          <a:stretch>
            <a:fillRect/>
          </a:stretch>
        </p:blipFill>
        <p:spPr bwMode="auto">
          <a:xfrm>
            <a:off x="158475" y="6067215"/>
            <a:ext cx="2304000" cy="6377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3914452"/>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Lst>
  <p:hf hdr="0"/>
  <p:txStyles>
    <p:titleStyle>
      <a:lvl1pPr algn="l" defTabSz="609585" rtl="0" eaLnBrk="0" fontAlgn="base" hangingPunct="0">
        <a:spcBef>
          <a:spcPct val="0"/>
        </a:spcBef>
        <a:spcAft>
          <a:spcPct val="0"/>
        </a:spcAft>
        <a:defRPr sz="1867" b="0" kern="1200">
          <a:solidFill>
            <a:srgbClr val="17CBD0"/>
          </a:solidFill>
          <a:latin typeface="+mj-lt"/>
          <a:ea typeface="MS PGothic" pitchFamily="34" charset="-128"/>
          <a:cs typeface="ＭＳ Ｐゴシック" charset="0"/>
        </a:defRPr>
      </a:lvl1pPr>
      <a:lvl2pPr algn="l" defTabSz="609585" rtl="0" eaLnBrk="0" fontAlgn="base" hangingPunct="0">
        <a:spcBef>
          <a:spcPct val="0"/>
        </a:spcBef>
        <a:spcAft>
          <a:spcPct val="0"/>
        </a:spcAft>
        <a:defRPr sz="1867" b="1">
          <a:solidFill>
            <a:srgbClr val="17CBD0"/>
          </a:solidFill>
          <a:latin typeface="Calibri" charset="0"/>
          <a:ea typeface="MS PGothic" pitchFamily="34" charset="-128"/>
          <a:cs typeface="ＭＳ Ｐゴシック" charset="0"/>
        </a:defRPr>
      </a:lvl2pPr>
      <a:lvl3pPr algn="l" defTabSz="609585" rtl="0" eaLnBrk="0" fontAlgn="base" hangingPunct="0">
        <a:spcBef>
          <a:spcPct val="0"/>
        </a:spcBef>
        <a:spcAft>
          <a:spcPct val="0"/>
        </a:spcAft>
        <a:defRPr sz="1867" b="1">
          <a:solidFill>
            <a:srgbClr val="17CBD0"/>
          </a:solidFill>
          <a:latin typeface="Calibri" charset="0"/>
          <a:ea typeface="MS PGothic" pitchFamily="34" charset="-128"/>
          <a:cs typeface="ＭＳ Ｐゴシック" charset="0"/>
        </a:defRPr>
      </a:lvl3pPr>
      <a:lvl4pPr algn="l" defTabSz="609585" rtl="0" eaLnBrk="0" fontAlgn="base" hangingPunct="0">
        <a:spcBef>
          <a:spcPct val="0"/>
        </a:spcBef>
        <a:spcAft>
          <a:spcPct val="0"/>
        </a:spcAft>
        <a:defRPr sz="1867" b="1">
          <a:solidFill>
            <a:srgbClr val="17CBD0"/>
          </a:solidFill>
          <a:latin typeface="Calibri" charset="0"/>
          <a:ea typeface="MS PGothic" pitchFamily="34" charset="-128"/>
          <a:cs typeface="ＭＳ Ｐゴシック" charset="0"/>
        </a:defRPr>
      </a:lvl4pPr>
      <a:lvl5pPr algn="l" defTabSz="609585" rtl="0" eaLnBrk="0" fontAlgn="base" hangingPunct="0">
        <a:spcBef>
          <a:spcPct val="0"/>
        </a:spcBef>
        <a:spcAft>
          <a:spcPct val="0"/>
        </a:spcAft>
        <a:defRPr sz="1867" b="1">
          <a:solidFill>
            <a:srgbClr val="17CBD0"/>
          </a:solidFill>
          <a:latin typeface="Calibri" charset="0"/>
          <a:ea typeface="MS PGothic" pitchFamily="34" charset="-128"/>
          <a:cs typeface="ＭＳ Ｐゴシック" charset="0"/>
        </a:defRPr>
      </a:lvl5pPr>
      <a:lvl6pPr marL="609585" algn="l" defTabSz="609585" rtl="0" fontAlgn="base">
        <a:spcBef>
          <a:spcPct val="0"/>
        </a:spcBef>
        <a:spcAft>
          <a:spcPct val="0"/>
        </a:spcAft>
        <a:defRPr sz="1867" b="1">
          <a:solidFill>
            <a:srgbClr val="17CBD0"/>
          </a:solidFill>
          <a:latin typeface="Calibri" charset="0"/>
          <a:ea typeface="ＭＳ Ｐゴシック" charset="0"/>
          <a:cs typeface="ＭＳ Ｐゴシック" charset="0"/>
        </a:defRPr>
      </a:lvl6pPr>
      <a:lvl7pPr marL="1219170" algn="l" defTabSz="609585" rtl="0" fontAlgn="base">
        <a:spcBef>
          <a:spcPct val="0"/>
        </a:spcBef>
        <a:spcAft>
          <a:spcPct val="0"/>
        </a:spcAft>
        <a:defRPr sz="1867" b="1">
          <a:solidFill>
            <a:srgbClr val="17CBD0"/>
          </a:solidFill>
          <a:latin typeface="Calibri" charset="0"/>
          <a:ea typeface="ＭＳ Ｐゴシック" charset="0"/>
          <a:cs typeface="ＭＳ Ｐゴシック" charset="0"/>
        </a:defRPr>
      </a:lvl7pPr>
      <a:lvl8pPr marL="1828754" algn="l" defTabSz="609585" rtl="0" fontAlgn="base">
        <a:spcBef>
          <a:spcPct val="0"/>
        </a:spcBef>
        <a:spcAft>
          <a:spcPct val="0"/>
        </a:spcAft>
        <a:defRPr sz="1867" b="1">
          <a:solidFill>
            <a:srgbClr val="17CBD0"/>
          </a:solidFill>
          <a:latin typeface="Calibri" charset="0"/>
          <a:ea typeface="ＭＳ Ｐゴシック" charset="0"/>
          <a:cs typeface="ＭＳ Ｐゴシック" charset="0"/>
        </a:defRPr>
      </a:lvl8pPr>
      <a:lvl9pPr marL="2438339" algn="l" defTabSz="609585" rtl="0" fontAlgn="base">
        <a:spcBef>
          <a:spcPct val="0"/>
        </a:spcBef>
        <a:spcAft>
          <a:spcPct val="0"/>
        </a:spcAft>
        <a:defRPr sz="1867" b="1">
          <a:solidFill>
            <a:srgbClr val="17CBD0"/>
          </a:solidFill>
          <a:latin typeface="Calibri" charset="0"/>
          <a:ea typeface="ＭＳ Ｐゴシック" charset="0"/>
          <a:cs typeface="ＭＳ Ｐゴシック" charset="0"/>
        </a:defRPr>
      </a:lvl9pPr>
    </p:titleStyle>
    <p:bodyStyle>
      <a:lvl1pPr marL="0" indent="0" algn="l" defTabSz="609585" rtl="0" eaLnBrk="0" fontAlgn="base" hangingPunct="0">
        <a:lnSpc>
          <a:spcPct val="90000"/>
        </a:lnSpc>
        <a:spcBef>
          <a:spcPct val="20000"/>
        </a:spcBef>
        <a:spcAft>
          <a:spcPct val="0"/>
        </a:spcAft>
        <a:buFont typeface="Arial" pitchFamily="34" charset="0"/>
        <a:defRPr sz="3733" b="1" kern="1200">
          <a:solidFill>
            <a:srgbClr val="482683"/>
          </a:solidFill>
          <a:latin typeface="+mn-lt"/>
          <a:ea typeface="MS PGothic" pitchFamily="34" charset="-128"/>
          <a:cs typeface="ＭＳ Ｐゴシック" charset="0"/>
        </a:defRPr>
      </a:lvl1pPr>
      <a:lvl2pPr marL="990575" indent="-380990" algn="l" defTabSz="609585" rtl="0" eaLnBrk="0" fontAlgn="base" hangingPunct="0">
        <a:spcBef>
          <a:spcPct val="20000"/>
        </a:spcBef>
        <a:spcAft>
          <a:spcPct val="0"/>
        </a:spcAft>
        <a:buFont typeface="Arial" pitchFamily="34" charset="0"/>
        <a:defRPr kern="1200">
          <a:solidFill>
            <a:schemeClr val="tx1"/>
          </a:solidFill>
          <a:latin typeface="+mn-lt"/>
          <a:ea typeface="MS PGothic" pitchFamily="34" charset="-128"/>
          <a:cs typeface="+mn-cs"/>
        </a:defRPr>
      </a:lvl2pPr>
      <a:lvl3pPr marL="1523962" indent="-304792" algn="l" defTabSz="609585" rtl="0" eaLnBrk="0" fontAlgn="base" hangingPunct="0">
        <a:spcBef>
          <a:spcPct val="20000"/>
        </a:spcBef>
        <a:spcAft>
          <a:spcPct val="0"/>
        </a:spcAft>
        <a:buFont typeface="Arial" pitchFamily="34" charset="0"/>
        <a:defRPr sz="1600" kern="1200">
          <a:solidFill>
            <a:schemeClr val="tx1"/>
          </a:solidFill>
          <a:latin typeface="+mn-lt"/>
          <a:ea typeface="MS PGothic" pitchFamily="34" charset="-128"/>
          <a:cs typeface="+mn-cs"/>
        </a:defRPr>
      </a:lvl3pPr>
      <a:lvl4pPr marL="2133547" indent="-304792" algn="l" defTabSz="609585" rtl="0" eaLnBrk="0" fontAlgn="base" hangingPunct="0">
        <a:spcBef>
          <a:spcPct val="20000"/>
        </a:spcBef>
        <a:spcAft>
          <a:spcPct val="0"/>
        </a:spcAft>
        <a:buFont typeface="Arial" pitchFamily="34" charset="0"/>
        <a:defRPr sz="1600" kern="1200">
          <a:solidFill>
            <a:schemeClr val="tx1"/>
          </a:solidFill>
          <a:latin typeface="+mn-lt"/>
          <a:ea typeface="MS PGothic" pitchFamily="34" charset="-128"/>
          <a:cs typeface="+mn-cs"/>
        </a:defRPr>
      </a:lvl4pPr>
      <a:lvl5pPr marL="2743131" indent="-304792" algn="l" defTabSz="609585" rtl="0" eaLnBrk="0" fontAlgn="base" hangingPunct="0">
        <a:spcBef>
          <a:spcPct val="20000"/>
        </a:spcBef>
        <a:spcAft>
          <a:spcPct val="0"/>
        </a:spcAft>
        <a:buFont typeface="Arial" pitchFamily="34" charset="0"/>
        <a:defRPr sz="933" kern="1200">
          <a:solidFill>
            <a:schemeClr val="tx1"/>
          </a:solidFill>
          <a:latin typeface="+mn-lt"/>
          <a:ea typeface="MS PGothic" pitchFamily="34" charset="-128"/>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fr-FR"/>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Image 1"/>
          <p:cNvPicPr>
            <a:picLocks noChangeAspect="1"/>
          </p:cNvPicPr>
          <p:nvPr/>
        </p:nvPicPr>
        <p:blipFill>
          <a:blip r:embed="rId11">
            <a:extLst>
              <a:ext uri="{28A0092B-C50C-407E-A947-70E740481C1C}">
                <a14:useLocalDpi xmlns:a14="http://schemas.microsoft.com/office/drawing/2010/main" val="0"/>
              </a:ext>
            </a:extLst>
          </a:blip>
          <a:stretch>
            <a:fillRect/>
          </a:stretch>
        </p:blipFill>
        <p:spPr bwMode="auto">
          <a:xfrm>
            <a:off x="10956275" y="6195771"/>
            <a:ext cx="1239551" cy="669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1038416" y="6356351"/>
            <a:ext cx="533400" cy="366183"/>
          </a:xfrm>
          <a:prstGeom prst="rect">
            <a:avLst/>
          </a:prstGeom>
        </p:spPr>
        <p:txBody>
          <a:bodyPr vert="horz" wrap="square" lIns="0" tIns="0" rIns="0" bIns="0" numCol="1" anchor="b" anchorCtr="0" compatLnSpc="1">
            <a:prstTxWarp prst="textNoShape">
              <a:avLst/>
            </a:prstTxWarp>
          </a:bodyPr>
          <a:lstStyle>
            <a:lvl1pPr algn="r">
              <a:defRPr sz="1067" b="1">
                <a:solidFill>
                  <a:schemeClr val="bg1"/>
                </a:solidFill>
              </a:defRPr>
            </a:lvl1pPr>
          </a:lstStyle>
          <a:p>
            <a:pPr defTabSz="609585" fontAlgn="base">
              <a:spcBef>
                <a:spcPct val="0"/>
              </a:spcBef>
              <a:spcAft>
                <a:spcPct val="0"/>
              </a:spcAft>
            </a:pPr>
            <a:fld id="{0197657B-8F99-43FF-9C46-7675354BEEB6}" type="slidenum">
              <a:rPr lang="en-US" altLang="fr-FR" smtClean="0">
                <a:solidFill>
                  <a:prstClr val="white"/>
                </a:solidFill>
                <a:ea typeface="MS PGothic" pitchFamily="34" charset="-128"/>
              </a:rPr>
              <a:pPr defTabSz="609585" fontAlgn="base">
                <a:spcBef>
                  <a:spcPct val="0"/>
                </a:spcBef>
                <a:spcAft>
                  <a:spcPct val="0"/>
                </a:spcAft>
              </a:pPr>
              <a:t>‹N°›</a:t>
            </a:fld>
            <a:endParaRPr lang="en-US" altLang="fr-FR" dirty="0">
              <a:solidFill>
                <a:prstClr val="white"/>
              </a:solidFill>
              <a:ea typeface="MS PGothic" pitchFamily="34" charset="-128"/>
            </a:endParaRPr>
          </a:p>
        </p:txBody>
      </p:sp>
      <p:sp>
        <p:nvSpPr>
          <p:cNvPr id="1028" name="Title Placeholder 1"/>
          <p:cNvSpPr>
            <a:spLocks noGrp="1"/>
          </p:cNvSpPr>
          <p:nvPr>
            <p:ph type="title"/>
          </p:nvPr>
        </p:nvSpPr>
        <p:spPr bwMode="auto">
          <a:xfrm>
            <a:off x="599017" y="600000"/>
            <a:ext cx="10955867" cy="525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ltLang="fr-FR" dirty="0" err="1"/>
              <a:t>Titre</a:t>
            </a:r>
            <a:r>
              <a:rPr lang="en-US" altLang="fr-FR" dirty="0"/>
              <a:t> de la slide</a:t>
            </a:r>
          </a:p>
        </p:txBody>
      </p:sp>
      <p:sp>
        <p:nvSpPr>
          <p:cNvPr id="1029" name="Text Placeholder 2"/>
          <p:cNvSpPr>
            <a:spLocks noGrp="1"/>
          </p:cNvSpPr>
          <p:nvPr>
            <p:ph type="body" idx="1"/>
          </p:nvPr>
        </p:nvSpPr>
        <p:spPr bwMode="auto">
          <a:xfrm>
            <a:off x="599018" y="1752001"/>
            <a:ext cx="10972799" cy="4237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fr-FR" dirty="0" err="1"/>
              <a:t>Titre</a:t>
            </a:r>
            <a:r>
              <a:rPr lang="en-US" altLang="fr-FR" dirty="0"/>
              <a:t> du </a:t>
            </a:r>
            <a:r>
              <a:rPr lang="en-US" altLang="fr-FR" dirty="0" err="1"/>
              <a:t>paragraphe</a:t>
            </a:r>
            <a:endParaRPr lang="en-US" altLang="fr-FR" dirty="0"/>
          </a:p>
          <a:p>
            <a:pPr lvl="1"/>
            <a:r>
              <a:rPr lang="en-US" altLang="fr-FR" dirty="0"/>
              <a:t>Sous-</a:t>
            </a:r>
            <a:r>
              <a:rPr lang="en-US" altLang="fr-FR" dirty="0" err="1"/>
              <a:t>titre</a:t>
            </a:r>
            <a:r>
              <a:rPr lang="en-US" altLang="fr-FR" dirty="0"/>
              <a:t> du </a:t>
            </a:r>
            <a:r>
              <a:rPr lang="en-US" altLang="fr-FR" dirty="0" err="1"/>
              <a:t>paragraphe</a:t>
            </a:r>
            <a:endParaRPr lang="en-US" altLang="fr-FR" dirty="0"/>
          </a:p>
          <a:p>
            <a:pPr lvl="2"/>
            <a:r>
              <a:rPr lang="en-US" altLang="fr-FR" dirty="0" err="1"/>
              <a:t>Texte</a:t>
            </a:r>
            <a:r>
              <a:rPr lang="en-US" altLang="fr-FR" dirty="0"/>
              <a:t> courant du </a:t>
            </a:r>
            <a:r>
              <a:rPr lang="en-US" altLang="fr-FR" dirty="0" err="1"/>
              <a:t>paragraphe</a:t>
            </a:r>
            <a:endParaRPr lang="en-US" altLang="fr-FR" dirty="0"/>
          </a:p>
          <a:p>
            <a:pPr lvl="3"/>
            <a:r>
              <a:rPr lang="en-US" altLang="fr-FR" dirty="0" err="1"/>
              <a:t>Liste</a:t>
            </a:r>
            <a:r>
              <a:rPr lang="en-US" altLang="fr-FR" dirty="0"/>
              <a:t> </a:t>
            </a:r>
            <a:r>
              <a:rPr lang="en-US" altLang="fr-FR" dirty="0" err="1"/>
              <a:t>dans</a:t>
            </a:r>
            <a:r>
              <a:rPr lang="en-US" altLang="fr-FR" dirty="0"/>
              <a:t> le </a:t>
            </a:r>
            <a:r>
              <a:rPr lang="en-US" altLang="fr-FR" dirty="0" err="1"/>
              <a:t>paragraphe</a:t>
            </a:r>
            <a:endParaRPr lang="en-US" altLang="fr-FR" dirty="0"/>
          </a:p>
        </p:txBody>
      </p:sp>
      <p:sp>
        <p:nvSpPr>
          <p:cNvPr id="9" name="Footer Placeholder 4"/>
          <p:cNvSpPr>
            <a:spLocks noGrp="1"/>
          </p:cNvSpPr>
          <p:nvPr>
            <p:ph type="ftr" sz="quarter" idx="3"/>
          </p:nvPr>
        </p:nvSpPr>
        <p:spPr>
          <a:xfrm>
            <a:off x="6815667" y="328528"/>
            <a:ext cx="4766733" cy="164212"/>
          </a:xfrm>
          <a:prstGeom prst="rect">
            <a:avLst/>
          </a:prstGeom>
        </p:spPr>
        <p:txBody>
          <a:bodyPr vert="horz" wrap="square" lIns="0" tIns="0" rIns="0" bIns="0" numCol="1" anchor="ctr" anchorCtr="0" compatLnSpc="1">
            <a:prstTxWarp prst="textNoShape">
              <a:avLst/>
            </a:prstTxWarp>
            <a:spAutoFit/>
          </a:bodyPr>
          <a:lstStyle>
            <a:lvl1pPr algn="r">
              <a:defRPr sz="1067">
                <a:solidFill>
                  <a:srgbClr val="898989"/>
                </a:solidFill>
              </a:defRPr>
            </a:lvl1pPr>
          </a:lstStyle>
          <a:p>
            <a:pPr defTabSz="609585" fontAlgn="base">
              <a:spcBef>
                <a:spcPct val="0"/>
              </a:spcBef>
              <a:spcAft>
                <a:spcPct val="0"/>
              </a:spcAft>
            </a:pPr>
            <a:r>
              <a:rPr lang="en-US" altLang="fr-FR">
                <a:ea typeface="MS PGothic" pitchFamily="34" charset="-128"/>
              </a:rPr>
              <a:t>Prénom NOM - Direction / Dernière mise à jour</a:t>
            </a:r>
            <a:endParaRPr lang="en-US" altLang="fr-FR" dirty="0">
              <a:ea typeface="MS PGothic" pitchFamily="34" charset="-128"/>
            </a:endParaRPr>
          </a:p>
        </p:txBody>
      </p:sp>
      <p:pic>
        <p:nvPicPr>
          <p:cNvPr id="13" name="Picture 2">
            <a:extLst>
              <a:ext uri="{FF2B5EF4-FFF2-40B4-BE49-F238E27FC236}">
                <a16:creationId xmlns:a16="http://schemas.microsoft.com/office/drawing/2014/main" id="{08038E02-0BA2-4E71-9C12-4277E7A9C81C}"/>
              </a:ext>
            </a:extLst>
          </p:cNvPr>
          <p:cNvPicPr>
            <a:picLocks noChangeAspect="1" noChangeArrowheads="1"/>
          </p:cNvPicPr>
          <p:nvPr userDrawn="1"/>
        </p:nvPicPr>
        <p:blipFill>
          <a:blip r:embed="rId12"/>
          <a:stretch>
            <a:fillRect/>
          </a:stretch>
        </p:blipFill>
        <p:spPr bwMode="auto">
          <a:xfrm>
            <a:off x="158475" y="6067215"/>
            <a:ext cx="2304000" cy="6377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0974158"/>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Lst>
  <p:hf hdr="0"/>
  <p:txStyles>
    <p:titleStyle>
      <a:lvl1pPr algn="l" defTabSz="609585" rtl="0" eaLnBrk="0" fontAlgn="base" hangingPunct="0">
        <a:lnSpc>
          <a:spcPct val="80000"/>
        </a:lnSpc>
        <a:spcBef>
          <a:spcPct val="0"/>
        </a:spcBef>
        <a:spcAft>
          <a:spcPct val="0"/>
        </a:spcAft>
        <a:defRPr sz="4267" b="1" kern="1200">
          <a:solidFill>
            <a:srgbClr val="482683"/>
          </a:solidFill>
          <a:latin typeface="+mj-lt"/>
          <a:ea typeface="MS PGothic" pitchFamily="34" charset="-128"/>
          <a:cs typeface="ＭＳ Ｐゴシック" charset="0"/>
        </a:defRPr>
      </a:lvl1pPr>
      <a:lvl2pPr algn="l" defTabSz="609585" rtl="0" eaLnBrk="0" fontAlgn="base" hangingPunct="0">
        <a:lnSpc>
          <a:spcPct val="80000"/>
        </a:lnSpc>
        <a:spcBef>
          <a:spcPct val="0"/>
        </a:spcBef>
        <a:spcAft>
          <a:spcPct val="0"/>
        </a:spcAft>
        <a:defRPr sz="3733" b="1">
          <a:solidFill>
            <a:srgbClr val="482683"/>
          </a:solidFill>
          <a:latin typeface="Calibri" charset="0"/>
          <a:ea typeface="MS PGothic" pitchFamily="34" charset="-128"/>
          <a:cs typeface="ＭＳ Ｐゴシック" charset="0"/>
        </a:defRPr>
      </a:lvl2pPr>
      <a:lvl3pPr algn="l" defTabSz="609585" rtl="0" eaLnBrk="0" fontAlgn="base" hangingPunct="0">
        <a:lnSpc>
          <a:spcPct val="80000"/>
        </a:lnSpc>
        <a:spcBef>
          <a:spcPct val="0"/>
        </a:spcBef>
        <a:spcAft>
          <a:spcPct val="0"/>
        </a:spcAft>
        <a:defRPr sz="3733" b="1">
          <a:solidFill>
            <a:srgbClr val="482683"/>
          </a:solidFill>
          <a:latin typeface="Calibri" charset="0"/>
          <a:ea typeface="MS PGothic" pitchFamily="34" charset="-128"/>
          <a:cs typeface="ＭＳ Ｐゴシック" charset="0"/>
        </a:defRPr>
      </a:lvl3pPr>
      <a:lvl4pPr algn="l" defTabSz="609585" rtl="0" eaLnBrk="0" fontAlgn="base" hangingPunct="0">
        <a:lnSpc>
          <a:spcPct val="80000"/>
        </a:lnSpc>
        <a:spcBef>
          <a:spcPct val="0"/>
        </a:spcBef>
        <a:spcAft>
          <a:spcPct val="0"/>
        </a:spcAft>
        <a:defRPr sz="3733" b="1">
          <a:solidFill>
            <a:srgbClr val="482683"/>
          </a:solidFill>
          <a:latin typeface="Calibri" charset="0"/>
          <a:ea typeface="MS PGothic" pitchFamily="34" charset="-128"/>
          <a:cs typeface="ＭＳ Ｐゴシック" charset="0"/>
        </a:defRPr>
      </a:lvl4pPr>
      <a:lvl5pPr algn="l" defTabSz="609585" rtl="0" eaLnBrk="0" fontAlgn="base" hangingPunct="0">
        <a:lnSpc>
          <a:spcPct val="80000"/>
        </a:lnSpc>
        <a:spcBef>
          <a:spcPct val="0"/>
        </a:spcBef>
        <a:spcAft>
          <a:spcPct val="0"/>
        </a:spcAft>
        <a:defRPr sz="3733" b="1">
          <a:solidFill>
            <a:srgbClr val="482683"/>
          </a:solidFill>
          <a:latin typeface="Calibri" charset="0"/>
          <a:ea typeface="MS PGothic" pitchFamily="34" charset="-128"/>
          <a:cs typeface="ＭＳ Ｐゴシック" charset="0"/>
        </a:defRPr>
      </a:lvl5pPr>
      <a:lvl6pPr marL="609585" algn="l" defTabSz="609585" rtl="0" fontAlgn="base">
        <a:lnSpc>
          <a:spcPct val="80000"/>
        </a:lnSpc>
        <a:spcBef>
          <a:spcPct val="0"/>
        </a:spcBef>
        <a:spcAft>
          <a:spcPct val="0"/>
        </a:spcAft>
        <a:defRPr sz="3733" b="1">
          <a:solidFill>
            <a:srgbClr val="482683"/>
          </a:solidFill>
          <a:latin typeface="Calibri" charset="0"/>
          <a:ea typeface="ＭＳ Ｐゴシック" charset="0"/>
          <a:cs typeface="ＭＳ Ｐゴシック" charset="0"/>
        </a:defRPr>
      </a:lvl6pPr>
      <a:lvl7pPr marL="1219170" algn="l" defTabSz="609585" rtl="0" fontAlgn="base">
        <a:lnSpc>
          <a:spcPct val="80000"/>
        </a:lnSpc>
        <a:spcBef>
          <a:spcPct val="0"/>
        </a:spcBef>
        <a:spcAft>
          <a:spcPct val="0"/>
        </a:spcAft>
        <a:defRPr sz="3733" b="1">
          <a:solidFill>
            <a:srgbClr val="482683"/>
          </a:solidFill>
          <a:latin typeface="Calibri" charset="0"/>
          <a:ea typeface="ＭＳ Ｐゴシック" charset="0"/>
          <a:cs typeface="ＭＳ Ｐゴシック" charset="0"/>
        </a:defRPr>
      </a:lvl7pPr>
      <a:lvl8pPr marL="1828754" algn="l" defTabSz="609585" rtl="0" fontAlgn="base">
        <a:lnSpc>
          <a:spcPct val="80000"/>
        </a:lnSpc>
        <a:spcBef>
          <a:spcPct val="0"/>
        </a:spcBef>
        <a:spcAft>
          <a:spcPct val="0"/>
        </a:spcAft>
        <a:defRPr sz="3733" b="1">
          <a:solidFill>
            <a:srgbClr val="482683"/>
          </a:solidFill>
          <a:latin typeface="Calibri" charset="0"/>
          <a:ea typeface="ＭＳ Ｐゴシック" charset="0"/>
          <a:cs typeface="ＭＳ Ｐゴシック" charset="0"/>
        </a:defRPr>
      </a:lvl8pPr>
      <a:lvl9pPr marL="2438339" algn="l" defTabSz="609585" rtl="0" fontAlgn="base">
        <a:lnSpc>
          <a:spcPct val="80000"/>
        </a:lnSpc>
        <a:spcBef>
          <a:spcPct val="0"/>
        </a:spcBef>
        <a:spcAft>
          <a:spcPct val="0"/>
        </a:spcAft>
        <a:defRPr sz="3733" b="1">
          <a:solidFill>
            <a:srgbClr val="482683"/>
          </a:solidFill>
          <a:latin typeface="Calibri" charset="0"/>
          <a:ea typeface="ＭＳ Ｐゴシック" charset="0"/>
          <a:cs typeface="ＭＳ Ｐゴシック" charset="0"/>
        </a:defRPr>
      </a:lvl9pPr>
    </p:titleStyle>
    <p:bodyStyle>
      <a:lvl1pPr marL="457189" indent="-457189" algn="l" defTabSz="609585" rtl="0" eaLnBrk="0" fontAlgn="base" hangingPunct="0">
        <a:spcBef>
          <a:spcPct val="20000"/>
        </a:spcBef>
        <a:spcAft>
          <a:spcPct val="0"/>
        </a:spcAft>
        <a:buFont typeface="Arial" pitchFamily="34" charset="0"/>
        <a:defRPr sz="2933" b="1" kern="1200" baseline="0">
          <a:solidFill>
            <a:srgbClr val="9C4092"/>
          </a:solidFill>
          <a:latin typeface="+mn-lt"/>
          <a:ea typeface="MS PGothic" pitchFamily="34" charset="-128"/>
          <a:cs typeface="ＭＳ Ｐゴシック" charset="0"/>
        </a:defRPr>
      </a:lvl1pPr>
      <a:lvl2pPr marL="120648" indent="-120648" algn="l" defTabSz="609585" rtl="0" eaLnBrk="0" fontAlgn="base" hangingPunct="0">
        <a:lnSpc>
          <a:spcPct val="80000"/>
        </a:lnSpc>
        <a:spcBef>
          <a:spcPct val="20000"/>
        </a:spcBef>
        <a:spcAft>
          <a:spcPct val="0"/>
        </a:spcAft>
        <a:buFont typeface="Arial" pitchFamily="34" charset="0"/>
        <a:tabLst/>
        <a:defRPr sz="2000" kern="1200" cap="all" baseline="0">
          <a:solidFill>
            <a:srgbClr val="17CBD0"/>
          </a:solidFill>
          <a:latin typeface="+mn-lt"/>
          <a:ea typeface="MS PGothic" pitchFamily="34" charset="-128"/>
          <a:cs typeface="+mn-cs"/>
        </a:defRPr>
      </a:lvl2pPr>
      <a:lvl3pPr marL="120648" indent="-120648" algn="l" defTabSz="609585" rtl="0" eaLnBrk="0" fontAlgn="base" hangingPunct="0">
        <a:spcBef>
          <a:spcPts val="800"/>
        </a:spcBef>
        <a:spcAft>
          <a:spcPct val="0"/>
        </a:spcAft>
        <a:buFont typeface="Arial" pitchFamily="34" charset="0"/>
        <a:tabLst/>
        <a:defRPr sz="1867" kern="1200" baseline="0">
          <a:solidFill>
            <a:schemeClr val="tx1"/>
          </a:solidFill>
          <a:latin typeface="+mn-lt"/>
          <a:ea typeface="MS PGothic" pitchFamily="34" charset="-128"/>
          <a:cs typeface="+mn-cs"/>
        </a:defRPr>
      </a:lvl3pPr>
      <a:lvl4pPr marL="120648" indent="-120648" algn="l" defTabSz="609585" rtl="0" eaLnBrk="0" fontAlgn="base" hangingPunct="0">
        <a:spcBef>
          <a:spcPts val="800"/>
        </a:spcBef>
        <a:spcAft>
          <a:spcPct val="0"/>
        </a:spcAft>
        <a:buClr>
          <a:srgbClr val="EF7937"/>
        </a:buClr>
        <a:buSzPct val="100000"/>
        <a:buFont typeface="Arial" pitchFamily="34" charset="0"/>
        <a:buChar char="•"/>
        <a:tabLst/>
        <a:defRPr sz="1867" kern="1200" baseline="0">
          <a:solidFill>
            <a:schemeClr val="tx1"/>
          </a:solidFill>
          <a:latin typeface="+mn-lt"/>
          <a:ea typeface="MS PGothic" pitchFamily="34" charset="-128"/>
          <a:cs typeface="+mn-cs"/>
        </a:defRPr>
      </a:lvl4pPr>
      <a:lvl5pPr marL="120648" indent="0" algn="l" defTabSz="609585" rtl="0" eaLnBrk="0" fontAlgn="base" hangingPunct="0">
        <a:spcBef>
          <a:spcPts val="1133"/>
        </a:spcBef>
        <a:spcAft>
          <a:spcPct val="0"/>
        </a:spcAft>
        <a:buFont typeface="Arial" pitchFamily="34" charset="0"/>
        <a:defRPr sz="1867" kern="1200">
          <a:solidFill>
            <a:schemeClr val="tx1"/>
          </a:solidFill>
          <a:latin typeface="+mn-lt"/>
          <a:ea typeface="MS PGothic" pitchFamily="34" charset="-128"/>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8" Type="http://schemas.openxmlformats.org/officeDocument/2006/relationships/image" Target="../media/image31.png"/><Relationship Id="rId7" Type="http://schemas.openxmlformats.org/officeDocument/2006/relationships/image" Target="../media/image30.emf"/><Relationship Id="rId2" Type="http://schemas.openxmlformats.org/officeDocument/2006/relationships/image" Target="../media/image29.png"/><Relationship Id="rId1" Type="http://schemas.openxmlformats.org/officeDocument/2006/relationships/slideLayout" Target="../slideLayouts/slideLayout18.xml"/><Relationship Id="rId6" Type="http://schemas.openxmlformats.org/officeDocument/2006/relationships/image" Target="../media/image8.svg"/><Relationship Id="rId11" Type="http://schemas.openxmlformats.org/officeDocument/2006/relationships/image" Target="../media/image34.png"/><Relationship Id="rId24" Type="http://schemas.openxmlformats.org/officeDocument/2006/relationships/image" Target="../media/image23.svg"/><Relationship Id="rId10" Type="http://schemas.openxmlformats.org/officeDocument/2006/relationships/image" Target="../media/image33.jpeg"/><Relationship Id="rId9" Type="http://schemas.openxmlformats.org/officeDocument/2006/relationships/image" Target="../media/image32.png"/></Relationships>
</file>

<file path=ppt/slides/_rels/slide18.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0.emf"/><Relationship Id="rId1" Type="http://schemas.openxmlformats.org/officeDocument/2006/relationships/slideLayout" Target="../slideLayouts/slideLayout18.xml"/><Relationship Id="rId6" Type="http://schemas.openxmlformats.org/officeDocument/2006/relationships/image" Target="../media/image38.png"/><Relationship Id="rId5" Type="http://schemas.openxmlformats.org/officeDocument/2006/relationships/image" Target="../media/image37.png"/><Relationship Id="rId10" Type="http://schemas.openxmlformats.org/officeDocument/2006/relationships/image" Target="../media/image42.png"/><Relationship Id="rId4" Type="http://schemas.openxmlformats.org/officeDocument/2006/relationships/image" Target="../media/image36.png"/><Relationship Id="rId9" Type="http://schemas.openxmlformats.org/officeDocument/2006/relationships/image" Target="../media/image41.png"/></Relationships>
</file>

<file path=ppt/slides/_rels/slide1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30.emf"/><Relationship Id="rId1" Type="http://schemas.openxmlformats.org/officeDocument/2006/relationships/slideLayout" Target="../slideLayouts/slideLayout18.xml"/><Relationship Id="rId14" Type="http://schemas.openxmlformats.org/officeDocument/2006/relationships/image" Target="../media/image13.svg"/></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16.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8" Type="http://schemas.openxmlformats.org/officeDocument/2006/relationships/image" Target="../media/image50.jpe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image" Target="../media/image44.png"/><Relationship Id="rId1" Type="http://schemas.openxmlformats.org/officeDocument/2006/relationships/slideLayout" Target="../slideLayouts/slideLayout17.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hyperlink" Target="mailto:prenom.nom@vyv3.fr" TargetMode="Externa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ctrTitle"/>
          </p:nvPr>
        </p:nvSpPr>
        <p:spPr>
          <a:xfrm>
            <a:off x="3665173" y="2843331"/>
            <a:ext cx="7900295" cy="639320"/>
          </a:xfrm>
        </p:spPr>
        <p:txBody>
          <a:bodyPr/>
          <a:lstStyle/>
          <a:p>
            <a:r>
              <a:rPr lang="fr-FR" dirty="0"/>
              <a:t>VYV³ Pays de la Loire</a:t>
            </a:r>
          </a:p>
        </p:txBody>
      </p:sp>
      <p:sp>
        <p:nvSpPr>
          <p:cNvPr id="2" name="ZoneTexte 1"/>
          <p:cNvSpPr txBox="1"/>
          <p:nvPr/>
        </p:nvSpPr>
        <p:spPr>
          <a:xfrm>
            <a:off x="10005848" y="6611779"/>
            <a:ext cx="872061" cy="246221"/>
          </a:xfrm>
          <a:prstGeom prst="rect">
            <a:avLst/>
          </a:prstGeom>
          <a:noFill/>
        </p:spPr>
        <p:txBody>
          <a:bodyPr wrap="square" rtlCol="0">
            <a:spAutoFit/>
          </a:bodyPr>
          <a:lstStyle/>
          <a:p>
            <a:r>
              <a:rPr lang="fr-FR" sz="1000" i="1" dirty="0" smtClean="0"/>
              <a:t>Mars 2022</a:t>
            </a:r>
            <a:endParaRPr lang="fr-FR" sz="1000" i="1" dirty="0"/>
          </a:p>
        </p:txBody>
      </p:sp>
    </p:spTree>
    <p:extLst>
      <p:ext uri="{BB962C8B-B14F-4D97-AF65-F5344CB8AC3E}">
        <p14:creationId xmlns:p14="http://schemas.microsoft.com/office/powerpoint/2010/main" val="28167661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a:t>Partie 2</a:t>
            </a:r>
          </a:p>
        </p:txBody>
      </p:sp>
      <p:sp>
        <p:nvSpPr>
          <p:cNvPr id="3" name="Sous-titre 2"/>
          <p:cNvSpPr>
            <a:spLocks noGrp="1"/>
          </p:cNvSpPr>
          <p:nvPr>
            <p:ph type="subTitle" idx="1"/>
          </p:nvPr>
        </p:nvSpPr>
        <p:spPr/>
        <p:txBody>
          <a:bodyPr/>
          <a:lstStyle/>
          <a:p>
            <a:r>
              <a:rPr lang="fr-FR" altLang="fr-FR" dirty="0"/>
              <a:t>VYV³ Pays de Loire</a:t>
            </a:r>
          </a:p>
          <a:p>
            <a:r>
              <a:rPr lang="fr-FR" altLang="fr-FR" dirty="0"/>
              <a:t>au sein du Groupe VYV</a:t>
            </a:r>
          </a:p>
        </p:txBody>
      </p:sp>
      <p:sp>
        <p:nvSpPr>
          <p:cNvPr id="4" name="Espace réservé du pied de page 3"/>
          <p:cNvSpPr>
            <a:spLocks noGrp="1"/>
          </p:cNvSpPr>
          <p:nvPr>
            <p:ph type="ftr" sz="quarter" idx="12"/>
          </p:nvPr>
        </p:nvSpPr>
        <p:spPr/>
        <p:txBody>
          <a:bodyPr/>
          <a:lstStyle/>
          <a:p>
            <a:pPr defTabSz="609585" fontAlgn="base">
              <a:spcBef>
                <a:spcPct val="0"/>
              </a:spcBef>
              <a:spcAft>
                <a:spcPct val="0"/>
              </a:spcAft>
            </a:pPr>
            <a:r>
              <a:rPr lang="en-US" altLang="fr-FR" dirty="0">
                <a:latin typeface="Calibri" pitchFamily="34" charset="0"/>
                <a:ea typeface="MS PGothic" pitchFamily="34" charset="-128"/>
              </a:rPr>
              <a:t>Prénom NOM - Direction / Dernière mise à jour</a:t>
            </a:r>
          </a:p>
        </p:txBody>
      </p:sp>
    </p:spTree>
    <p:extLst>
      <p:ext uri="{BB962C8B-B14F-4D97-AF65-F5344CB8AC3E}">
        <p14:creationId xmlns:p14="http://schemas.microsoft.com/office/powerpoint/2010/main" val="18284656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1"/>
          </p:nvPr>
        </p:nvSpPr>
        <p:spPr/>
        <p:txBody>
          <a:bodyPr/>
          <a:lstStyle/>
          <a:p>
            <a:pPr defTabSz="609585" fontAlgn="base">
              <a:spcBef>
                <a:spcPct val="0"/>
              </a:spcBef>
              <a:spcAft>
                <a:spcPct val="0"/>
              </a:spcAft>
            </a:pPr>
            <a:fld id="{91F5E9D1-A7A6-4183-9D13-3F3B5B7D4789}" type="slidenum">
              <a:rPr lang="en-US" altLang="fr-FR">
                <a:solidFill>
                  <a:prstClr val="white"/>
                </a:solidFill>
                <a:latin typeface="Calibri" pitchFamily="34" charset="0"/>
                <a:ea typeface="MS PGothic" pitchFamily="34" charset="-128"/>
              </a:rPr>
              <a:pPr defTabSz="609585" fontAlgn="base">
                <a:spcBef>
                  <a:spcPct val="0"/>
                </a:spcBef>
                <a:spcAft>
                  <a:spcPct val="0"/>
                </a:spcAft>
              </a:pPr>
              <a:t>11</a:t>
            </a:fld>
            <a:endParaRPr lang="en-US" altLang="fr-FR" dirty="0">
              <a:solidFill>
                <a:prstClr val="white"/>
              </a:solidFill>
              <a:latin typeface="Calibri" pitchFamily="34" charset="0"/>
              <a:ea typeface="MS PGothic" pitchFamily="34" charset="-128"/>
            </a:endParaRPr>
          </a:p>
        </p:txBody>
      </p:sp>
      <p:sp>
        <p:nvSpPr>
          <p:cNvPr id="8" name="Titre 1"/>
          <p:cNvSpPr txBox="1">
            <a:spLocks/>
          </p:cNvSpPr>
          <p:nvPr/>
        </p:nvSpPr>
        <p:spPr bwMode="auto">
          <a:xfrm>
            <a:off x="600000" y="271044"/>
            <a:ext cx="10955867" cy="525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lgn="l" defTabSz="457200" rtl="0" eaLnBrk="0" fontAlgn="base" hangingPunct="0">
              <a:lnSpc>
                <a:spcPct val="80000"/>
              </a:lnSpc>
              <a:spcBef>
                <a:spcPct val="0"/>
              </a:spcBef>
              <a:spcAft>
                <a:spcPct val="0"/>
              </a:spcAft>
              <a:defRPr sz="3200" b="1" kern="1200">
                <a:solidFill>
                  <a:srgbClr val="482683"/>
                </a:solidFill>
                <a:latin typeface="+mj-lt"/>
                <a:ea typeface="MS PGothic" pitchFamily="34" charset="-128"/>
                <a:cs typeface="ＭＳ Ｐゴシック" charset="0"/>
              </a:defRPr>
            </a:lvl1pPr>
            <a:lvl2pPr algn="l" defTabSz="457200" rtl="0" eaLnBrk="0" fontAlgn="base" hangingPunct="0">
              <a:lnSpc>
                <a:spcPct val="80000"/>
              </a:lnSpc>
              <a:spcBef>
                <a:spcPct val="0"/>
              </a:spcBef>
              <a:spcAft>
                <a:spcPct val="0"/>
              </a:spcAft>
              <a:defRPr sz="2800" b="1">
                <a:solidFill>
                  <a:srgbClr val="482683"/>
                </a:solidFill>
                <a:latin typeface="Calibri" charset="0"/>
                <a:ea typeface="MS PGothic" pitchFamily="34" charset="-128"/>
                <a:cs typeface="ＭＳ Ｐゴシック" charset="0"/>
              </a:defRPr>
            </a:lvl2pPr>
            <a:lvl3pPr algn="l" defTabSz="457200" rtl="0" eaLnBrk="0" fontAlgn="base" hangingPunct="0">
              <a:lnSpc>
                <a:spcPct val="80000"/>
              </a:lnSpc>
              <a:spcBef>
                <a:spcPct val="0"/>
              </a:spcBef>
              <a:spcAft>
                <a:spcPct val="0"/>
              </a:spcAft>
              <a:defRPr sz="2800" b="1">
                <a:solidFill>
                  <a:srgbClr val="482683"/>
                </a:solidFill>
                <a:latin typeface="Calibri" charset="0"/>
                <a:ea typeface="MS PGothic" pitchFamily="34" charset="-128"/>
                <a:cs typeface="ＭＳ Ｐゴシック" charset="0"/>
              </a:defRPr>
            </a:lvl3pPr>
            <a:lvl4pPr algn="l" defTabSz="457200" rtl="0" eaLnBrk="0" fontAlgn="base" hangingPunct="0">
              <a:lnSpc>
                <a:spcPct val="80000"/>
              </a:lnSpc>
              <a:spcBef>
                <a:spcPct val="0"/>
              </a:spcBef>
              <a:spcAft>
                <a:spcPct val="0"/>
              </a:spcAft>
              <a:defRPr sz="2800" b="1">
                <a:solidFill>
                  <a:srgbClr val="482683"/>
                </a:solidFill>
                <a:latin typeface="Calibri" charset="0"/>
                <a:ea typeface="MS PGothic" pitchFamily="34" charset="-128"/>
                <a:cs typeface="ＭＳ Ｐゴシック" charset="0"/>
              </a:defRPr>
            </a:lvl4pPr>
            <a:lvl5pPr algn="l" defTabSz="457200" rtl="0" eaLnBrk="0" fontAlgn="base" hangingPunct="0">
              <a:lnSpc>
                <a:spcPct val="80000"/>
              </a:lnSpc>
              <a:spcBef>
                <a:spcPct val="0"/>
              </a:spcBef>
              <a:spcAft>
                <a:spcPct val="0"/>
              </a:spcAft>
              <a:defRPr sz="2800" b="1">
                <a:solidFill>
                  <a:srgbClr val="482683"/>
                </a:solidFill>
                <a:latin typeface="Calibri" charset="0"/>
                <a:ea typeface="MS PGothic" pitchFamily="34" charset="-128"/>
                <a:cs typeface="ＭＳ Ｐゴシック" charset="0"/>
              </a:defRPr>
            </a:lvl5pPr>
            <a:lvl6pPr marL="457200" algn="l" defTabSz="457200" rtl="0" fontAlgn="base">
              <a:lnSpc>
                <a:spcPct val="80000"/>
              </a:lnSpc>
              <a:spcBef>
                <a:spcPct val="0"/>
              </a:spcBef>
              <a:spcAft>
                <a:spcPct val="0"/>
              </a:spcAft>
              <a:defRPr sz="2800" b="1">
                <a:solidFill>
                  <a:srgbClr val="482683"/>
                </a:solidFill>
                <a:latin typeface="Calibri" charset="0"/>
                <a:ea typeface="ＭＳ Ｐゴシック" charset="0"/>
                <a:cs typeface="ＭＳ Ｐゴシック" charset="0"/>
              </a:defRPr>
            </a:lvl6pPr>
            <a:lvl7pPr marL="914400" algn="l" defTabSz="457200" rtl="0" fontAlgn="base">
              <a:lnSpc>
                <a:spcPct val="80000"/>
              </a:lnSpc>
              <a:spcBef>
                <a:spcPct val="0"/>
              </a:spcBef>
              <a:spcAft>
                <a:spcPct val="0"/>
              </a:spcAft>
              <a:defRPr sz="2800" b="1">
                <a:solidFill>
                  <a:srgbClr val="482683"/>
                </a:solidFill>
                <a:latin typeface="Calibri" charset="0"/>
                <a:ea typeface="ＭＳ Ｐゴシック" charset="0"/>
                <a:cs typeface="ＭＳ Ｐゴシック" charset="0"/>
              </a:defRPr>
            </a:lvl7pPr>
            <a:lvl8pPr marL="1371600" algn="l" defTabSz="457200" rtl="0" fontAlgn="base">
              <a:lnSpc>
                <a:spcPct val="80000"/>
              </a:lnSpc>
              <a:spcBef>
                <a:spcPct val="0"/>
              </a:spcBef>
              <a:spcAft>
                <a:spcPct val="0"/>
              </a:spcAft>
              <a:defRPr sz="2800" b="1">
                <a:solidFill>
                  <a:srgbClr val="482683"/>
                </a:solidFill>
                <a:latin typeface="Calibri" charset="0"/>
                <a:ea typeface="ＭＳ Ｐゴシック" charset="0"/>
                <a:cs typeface="ＭＳ Ｐゴシック" charset="0"/>
              </a:defRPr>
            </a:lvl8pPr>
            <a:lvl9pPr marL="1828800" algn="l" defTabSz="457200" rtl="0" fontAlgn="base">
              <a:lnSpc>
                <a:spcPct val="80000"/>
              </a:lnSpc>
              <a:spcBef>
                <a:spcPct val="0"/>
              </a:spcBef>
              <a:spcAft>
                <a:spcPct val="0"/>
              </a:spcAft>
              <a:defRPr sz="2800" b="1">
                <a:solidFill>
                  <a:srgbClr val="482683"/>
                </a:solidFill>
                <a:latin typeface="Calibri" charset="0"/>
                <a:ea typeface="ＭＳ Ｐゴシック" charset="0"/>
                <a:cs typeface="ＭＳ Ｐゴシック" charset="0"/>
              </a:defRPr>
            </a:lvl9pPr>
          </a:lstStyle>
          <a:p>
            <a:pPr defTabSz="609585"/>
            <a:r>
              <a:rPr lang="fr-FR" sz="4267" dirty="0">
                <a:latin typeface="Calibri"/>
              </a:rPr>
              <a:t>La force d’un groupe</a:t>
            </a:r>
            <a:endParaRPr lang="fr-FR" sz="2400" dirty="0">
              <a:latin typeface="Calibri"/>
            </a:endParaRPr>
          </a:p>
        </p:txBody>
      </p:sp>
      <p:sp>
        <p:nvSpPr>
          <p:cNvPr id="5" name="Rectangle 3"/>
          <p:cNvSpPr>
            <a:spLocks noChangeArrowheads="1"/>
          </p:cNvSpPr>
          <p:nvPr/>
        </p:nvSpPr>
        <p:spPr bwMode="auto">
          <a:xfrm>
            <a:off x="1" y="4706780"/>
            <a:ext cx="246286"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pPr defTabSz="609585" fontAlgn="base">
              <a:spcBef>
                <a:spcPct val="0"/>
              </a:spcBef>
              <a:spcAft>
                <a:spcPct val="0"/>
              </a:spcAft>
            </a:pPr>
            <a:endParaRPr lang="fr-FR" sz="2400" dirty="0">
              <a:solidFill>
                <a:prstClr val="black"/>
              </a:solidFill>
              <a:latin typeface="Calibri" pitchFamily="34" charset="0"/>
              <a:ea typeface="MS PGothic" pitchFamily="34" charset="-128"/>
            </a:endParaRPr>
          </a:p>
        </p:txBody>
      </p:sp>
      <p:grpSp>
        <p:nvGrpSpPr>
          <p:cNvPr id="10" name="Groupe 9"/>
          <p:cNvGrpSpPr/>
          <p:nvPr/>
        </p:nvGrpSpPr>
        <p:grpSpPr>
          <a:xfrm>
            <a:off x="1368109" y="1806531"/>
            <a:ext cx="9567464" cy="3648531"/>
            <a:chOff x="1026082" y="869823"/>
            <a:chExt cx="7175598" cy="2743203"/>
          </a:xfrm>
        </p:grpSpPr>
        <p:sp>
          <p:nvSpPr>
            <p:cNvPr id="3" name="Rectangle à coins arrondis 2"/>
            <p:cNvSpPr/>
            <p:nvPr/>
          </p:nvSpPr>
          <p:spPr>
            <a:xfrm>
              <a:off x="1026082" y="869823"/>
              <a:ext cx="7175598" cy="2743203"/>
            </a:xfrm>
            <a:prstGeom prst="roundRect">
              <a:avLst/>
            </a:prstGeom>
            <a:solidFill>
              <a:srgbClr val="9C409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fontAlgn="base">
                <a:spcBef>
                  <a:spcPct val="0"/>
                </a:spcBef>
                <a:spcAft>
                  <a:spcPct val="0"/>
                </a:spcAft>
              </a:pPr>
              <a:endParaRPr lang="fr-FR" sz="2400">
                <a:solidFill>
                  <a:prstClr val="white"/>
                </a:solidFill>
                <a:latin typeface="Calibri"/>
              </a:endParaRPr>
            </a:p>
          </p:txBody>
        </p:sp>
        <p:sp>
          <p:nvSpPr>
            <p:cNvPr id="9" name="Rectangle à coins arrondis 8"/>
            <p:cNvSpPr/>
            <p:nvPr/>
          </p:nvSpPr>
          <p:spPr>
            <a:xfrm>
              <a:off x="1146300" y="1013950"/>
              <a:ext cx="6953876" cy="2450033"/>
            </a:xfrm>
            <a:prstGeom prst="round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defTabSz="1219170" eaLnBrk="0" fontAlgn="base" hangingPunct="0">
                <a:spcBef>
                  <a:spcPct val="0"/>
                </a:spcBef>
                <a:spcAft>
                  <a:spcPct val="0"/>
                </a:spcAft>
              </a:pPr>
              <a:r>
                <a:rPr lang="fr-FR" altLang="fr-FR" sz="2667" dirty="0">
                  <a:solidFill>
                    <a:srgbClr val="7030A0"/>
                  </a:solidFill>
                  <a:latin typeface="Calibri"/>
                  <a:ea typeface="Calibri" panose="020F0502020204030204" pitchFamily="34" charset="0"/>
                  <a:cs typeface="Times New Roman" panose="02020603050405020304" pitchFamily="18" charset="0"/>
                </a:rPr>
                <a:t>Le développement de l’offre de soins et de services de VYV</a:t>
              </a:r>
              <a:r>
                <a:rPr lang="fr-FR" altLang="fr-FR" sz="2667" dirty="0">
                  <a:solidFill>
                    <a:srgbClr val="7030A0"/>
                  </a:solidFill>
                  <a:latin typeface="Calibri"/>
                  <a:ea typeface="Calibri" panose="020F0502020204030204" pitchFamily="34" charset="0"/>
                  <a:cs typeface="Calibri" panose="020F0502020204030204" pitchFamily="34" charset="0"/>
                </a:rPr>
                <a:t>³</a:t>
              </a:r>
              <a:r>
                <a:rPr lang="fr-FR" altLang="fr-FR" sz="2667" dirty="0">
                  <a:solidFill>
                    <a:srgbClr val="7030A0"/>
                  </a:solidFill>
                  <a:latin typeface="Calibri"/>
                  <a:ea typeface="Calibri" panose="020F0502020204030204" pitchFamily="34" charset="0"/>
                  <a:cs typeface="Times New Roman" panose="02020603050405020304" pitchFamily="18" charset="0"/>
                </a:rPr>
                <a:t> Pays de la Loire s’articule à la fois :</a:t>
              </a:r>
            </a:p>
            <a:p>
              <a:pPr marL="990575" lvl="1" indent="-380990" defTabSz="1219170" eaLnBrk="0" fontAlgn="base" hangingPunct="0">
                <a:spcBef>
                  <a:spcPts val="1600"/>
                </a:spcBef>
                <a:spcAft>
                  <a:spcPct val="0"/>
                </a:spcAft>
                <a:buFont typeface="Arial" panose="020B0604020202020204" pitchFamily="34" charset="0"/>
                <a:buChar char="•"/>
              </a:pPr>
              <a:r>
                <a:rPr lang="fr-FR" altLang="fr-FR" sz="2667" dirty="0">
                  <a:solidFill>
                    <a:srgbClr val="7030A0"/>
                  </a:solidFill>
                  <a:latin typeface="Calibri"/>
                  <a:ea typeface="Calibri" panose="020F0502020204030204" pitchFamily="34" charset="0"/>
                  <a:cs typeface="Times New Roman" panose="02020603050405020304" pitchFamily="18" charset="0"/>
                </a:rPr>
                <a:t>autour de la prise en compte des </a:t>
              </a:r>
              <a:r>
                <a:rPr lang="fr-FR" altLang="fr-FR" sz="2667" b="1" dirty="0">
                  <a:solidFill>
                    <a:srgbClr val="7030A0"/>
                  </a:solidFill>
                  <a:latin typeface="Calibri"/>
                  <a:ea typeface="Calibri" panose="020F0502020204030204" pitchFamily="34" charset="0"/>
                  <a:cs typeface="Times New Roman" panose="02020603050405020304" pitchFamily="18" charset="0"/>
                </a:rPr>
                <a:t>besoins de la population régionale,</a:t>
              </a:r>
            </a:p>
            <a:p>
              <a:pPr marL="990575" lvl="1" indent="-380990" defTabSz="1219170" eaLnBrk="0" fontAlgn="base" hangingPunct="0">
                <a:spcBef>
                  <a:spcPts val="1600"/>
                </a:spcBef>
                <a:spcAft>
                  <a:spcPct val="0"/>
                </a:spcAft>
                <a:buFont typeface="Arial" panose="020B0604020202020204" pitchFamily="34" charset="0"/>
                <a:buChar char="•"/>
              </a:pPr>
              <a:r>
                <a:rPr lang="fr-FR" altLang="fr-FR" sz="2667" dirty="0">
                  <a:solidFill>
                    <a:srgbClr val="7030A0"/>
                  </a:solidFill>
                  <a:latin typeface="Calibri"/>
                  <a:ea typeface="Calibri" panose="020F0502020204030204" pitchFamily="34" charset="0"/>
                  <a:cs typeface="Times New Roman" panose="02020603050405020304" pitchFamily="18" charset="0"/>
                </a:rPr>
                <a:t>et la </a:t>
              </a:r>
              <a:r>
                <a:rPr lang="fr-FR" altLang="fr-FR" sz="2667" b="1" dirty="0">
                  <a:solidFill>
                    <a:srgbClr val="7030A0"/>
                  </a:solidFill>
                  <a:latin typeface="Calibri"/>
                  <a:ea typeface="Calibri" panose="020F0502020204030204" pitchFamily="34" charset="0"/>
                  <a:cs typeface="Times New Roman" panose="02020603050405020304" pitchFamily="18" charset="0"/>
                </a:rPr>
                <a:t>stratégie nationale</a:t>
              </a:r>
              <a:r>
                <a:rPr lang="fr-FR" altLang="fr-FR" sz="2667" dirty="0">
                  <a:solidFill>
                    <a:srgbClr val="7030A0"/>
                  </a:solidFill>
                  <a:latin typeface="Calibri"/>
                  <a:ea typeface="Calibri" panose="020F0502020204030204" pitchFamily="34" charset="0"/>
                  <a:cs typeface="Times New Roman" panose="02020603050405020304" pitchFamily="18" charset="0"/>
                </a:rPr>
                <a:t> portée par le Groupe VYV, au travers de </a:t>
              </a:r>
              <a:r>
                <a:rPr lang="fr-FR" altLang="fr-FR" sz="2667" b="1" dirty="0">
                  <a:solidFill>
                    <a:srgbClr val="7030A0"/>
                  </a:solidFill>
                  <a:latin typeface="Calibri"/>
                  <a:ea typeface="Calibri" panose="020F0502020204030204" pitchFamily="34" charset="0"/>
                  <a:cs typeface="Times New Roman" panose="02020603050405020304" pitchFamily="18" charset="0"/>
                </a:rPr>
                <a:t>l’entité VYV</a:t>
              </a:r>
              <a:r>
                <a:rPr lang="fr-FR" altLang="fr-FR" sz="2667" b="1" dirty="0">
                  <a:solidFill>
                    <a:srgbClr val="7030A0"/>
                  </a:solidFill>
                  <a:latin typeface="Calibri"/>
                  <a:ea typeface="Calibri" panose="020F0502020204030204" pitchFamily="34" charset="0"/>
                  <a:cs typeface="Calibri" panose="020F0502020204030204" pitchFamily="34" charset="0"/>
                </a:rPr>
                <a:t>³</a:t>
              </a:r>
              <a:r>
                <a:rPr lang="fr-FR" altLang="fr-FR" sz="2667" dirty="0">
                  <a:solidFill>
                    <a:srgbClr val="7030A0"/>
                  </a:solidFill>
                  <a:latin typeface="Calibri"/>
                  <a:ea typeface="Calibri" panose="020F0502020204030204" pitchFamily="34" charset="0"/>
                  <a:cs typeface="Calibri" panose="020F0502020204030204" pitchFamily="34" charset="0"/>
                </a:rPr>
                <a:t>. </a:t>
              </a:r>
              <a:endParaRPr lang="fr-FR" sz="2400" dirty="0">
                <a:solidFill>
                  <a:prstClr val="white"/>
                </a:solidFill>
                <a:latin typeface="Calibri"/>
              </a:endParaRPr>
            </a:p>
          </p:txBody>
        </p:sp>
      </p:grpSp>
    </p:spTree>
    <p:extLst>
      <p:ext uri="{BB962C8B-B14F-4D97-AF65-F5344CB8AC3E}">
        <p14:creationId xmlns:p14="http://schemas.microsoft.com/office/powerpoint/2010/main" val="38665378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78A1648-E64A-1A4A-A789-33F4567713E2}"/>
              </a:ext>
            </a:extLst>
          </p:cNvPr>
          <p:cNvSpPr/>
          <p:nvPr/>
        </p:nvSpPr>
        <p:spPr>
          <a:xfrm>
            <a:off x="7224887" y="1779901"/>
            <a:ext cx="4262263" cy="4353478"/>
          </a:xfrm>
          <a:prstGeom prst="rect">
            <a:avLst/>
          </a:prstGeom>
          <a:solidFill>
            <a:schemeClr val="bg1">
              <a:lumMod val="95000"/>
            </a:schemeClr>
          </a:solidFill>
          <a:ln>
            <a:solidFill>
              <a:srgbClr val="17CBD0"/>
            </a:solidFill>
          </a:ln>
        </p:spPr>
        <p:style>
          <a:lnRef idx="2">
            <a:schemeClr val="dk1"/>
          </a:lnRef>
          <a:fillRef idx="1">
            <a:schemeClr val="lt1"/>
          </a:fillRef>
          <a:effectRef idx="0">
            <a:schemeClr val="dk1"/>
          </a:effectRef>
          <a:fontRef idx="minor">
            <a:schemeClr val="dk1"/>
          </a:fontRef>
        </p:style>
        <p:txBody>
          <a:bodyPr rtlCol="0" anchor="ctr"/>
          <a:lstStyle/>
          <a:p>
            <a:pPr algn="ctr" defTabSz="609585" fontAlgn="base">
              <a:spcBef>
                <a:spcPct val="0"/>
              </a:spcBef>
              <a:spcAft>
                <a:spcPct val="0"/>
              </a:spcAft>
            </a:pPr>
            <a:endParaRPr lang="fr-FR" sz="2400">
              <a:solidFill>
                <a:prstClr val="black"/>
              </a:solidFill>
              <a:latin typeface="Calibri"/>
            </a:endParaRPr>
          </a:p>
        </p:txBody>
      </p:sp>
      <p:sp>
        <p:nvSpPr>
          <p:cNvPr id="4" name="Espace réservé du numéro de diapositive 3"/>
          <p:cNvSpPr>
            <a:spLocks noGrp="1"/>
          </p:cNvSpPr>
          <p:nvPr>
            <p:ph type="sldNum" sz="quarter" idx="11"/>
          </p:nvPr>
        </p:nvSpPr>
        <p:spPr/>
        <p:txBody>
          <a:bodyPr/>
          <a:lstStyle/>
          <a:p>
            <a:pPr defTabSz="609585" fontAlgn="base">
              <a:spcBef>
                <a:spcPct val="0"/>
              </a:spcBef>
              <a:spcAft>
                <a:spcPct val="0"/>
              </a:spcAft>
            </a:pPr>
            <a:fld id="{91F5E9D1-A7A6-4183-9D13-3F3B5B7D4789}" type="slidenum">
              <a:rPr lang="en-US" altLang="fr-FR">
                <a:solidFill>
                  <a:prstClr val="white"/>
                </a:solidFill>
                <a:latin typeface="Calibri" pitchFamily="34" charset="0"/>
                <a:ea typeface="MS PGothic" pitchFamily="34" charset="-128"/>
              </a:rPr>
              <a:pPr defTabSz="609585" fontAlgn="base">
                <a:spcBef>
                  <a:spcPct val="0"/>
                </a:spcBef>
                <a:spcAft>
                  <a:spcPct val="0"/>
                </a:spcAft>
              </a:pPr>
              <a:t>12</a:t>
            </a:fld>
            <a:endParaRPr lang="en-US" altLang="fr-FR" dirty="0">
              <a:solidFill>
                <a:prstClr val="white"/>
              </a:solidFill>
              <a:latin typeface="Calibri" pitchFamily="34" charset="0"/>
              <a:ea typeface="MS PGothic" pitchFamily="34" charset="-128"/>
            </a:endParaRPr>
          </a:p>
        </p:txBody>
      </p:sp>
      <p:sp>
        <p:nvSpPr>
          <p:cNvPr id="8" name="Titre 1"/>
          <p:cNvSpPr txBox="1">
            <a:spLocks/>
          </p:cNvSpPr>
          <p:nvPr/>
        </p:nvSpPr>
        <p:spPr bwMode="auto">
          <a:xfrm>
            <a:off x="600000" y="271044"/>
            <a:ext cx="10955867" cy="525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lgn="l" defTabSz="457200" rtl="0" eaLnBrk="0" fontAlgn="base" hangingPunct="0">
              <a:lnSpc>
                <a:spcPct val="80000"/>
              </a:lnSpc>
              <a:spcBef>
                <a:spcPct val="0"/>
              </a:spcBef>
              <a:spcAft>
                <a:spcPct val="0"/>
              </a:spcAft>
              <a:defRPr sz="3200" b="1" kern="1200">
                <a:solidFill>
                  <a:srgbClr val="482683"/>
                </a:solidFill>
                <a:latin typeface="+mj-lt"/>
                <a:ea typeface="MS PGothic" pitchFamily="34" charset="-128"/>
                <a:cs typeface="ＭＳ Ｐゴシック" charset="0"/>
              </a:defRPr>
            </a:lvl1pPr>
            <a:lvl2pPr algn="l" defTabSz="457200" rtl="0" eaLnBrk="0" fontAlgn="base" hangingPunct="0">
              <a:lnSpc>
                <a:spcPct val="80000"/>
              </a:lnSpc>
              <a:spcBef>
                <a:spcPct val="0"/>
              </a:spcBef>
              <a:spcAft>
                <a:spcPct val="0"/>
              </a:spcAft>
              <a:defRPr sz="2800" b="1">
                <a:solidFill>
                  <a:srgbClr val="482683"/>
                </a:solidFill>
                <a:latin typeface="Calibri" charset="0"/>
                <a:ea typeface="MS PGothic" pitchFamily="34" charset="-128"/>
                <a:cs typeface="ＭＳ Ｐゴシック" charset="0"/>
              </a:defRPr>
            </a:lvl2pPr>
            <a:lvl3pPr algn="l" defTabSz="457200" rtl="0" eaLnBrk="0" fontAlgn="base" hangingPunct="0">
              <a:lnSpc>
                <a:spcPct val="80000"/>
              </a:lnSpc>
              <a:spcBef>
                <a:spcPct val="0"/>
              </a:spcBef>
              <a:spcAft>
                <a:spcPct val="0"/>
              </a:spcAft>
              <a:defRPr sz="2800" b="1">
                <a:solidFill>
                  <a:srgbClr val="482683"/>
                </a:solidFill>
                <a:latin typeface="Calibri" charset="0"/>
                <a:ea typeface="MS PGothic" pitchFamily="34" charset="-128"/>
                <a:cs typeface="ＭＳ Ｐゴシック" charset="0"/>
              </a:defRPr>
            </a:lvl3pPr>
            <a:lvl4pPr algn="l" defTabSz="457200" rtl="0" eaLnBrk="0" fontAlgn="base" hangingPunct="0">
              <a:lnSpc>
                <a:spcPct val="80000"/>
              </a:lnSpc>
              <a:spcBef>
                <a:spcPct val="0"/>
              </a:spcBef>
              <a:spcAft>
                <a:spcPct val="0"/>
              </a:spcAft>
              <a:defRPr sz="2800" b="1">
                <a:solidFill>
                  <a:srgbClr val="482683"/>
                </a:solidFill>
                <a:latin typeface="Calibri" charset="0"/>
                <a:ea typeface="MS PGothic" pitchFamily="34" charset="-128"/>
                <a:cs typeface="ＭＳ Ｐゴシック" charset="0"/>
              </a:defRPr>
            </a:lvl4pPr>
            <a:lvl5pPr algn="l" defTabSz="457200" rtl="0" eaLnBrk="0" fontAlgn="base" hangingPunct="0">
              <a:lnSpc>
                <a:spcPct val="80000"/>
              </a:lnSpc>
              <a:spcBef>
                <a:spcPct val="0"/>
              </a:spcBef>
              <a:spcAft>
                <a:spcPct val="0"/>
              </a:spcAft>
              <a:defRPr sz="2800" b="1">
                <a:solidFill>
                  <a:srgbClr val="482683"/>
                </a:solidFill>
                <a:latin typeface="Calibri" charset="0"/>
                <a:ea typeface="MS PGothic" pitchFamily="34" charset="-128"/>
                <a:cs typeface="ＭＳ Ｐゴシック" charset="0"/>
              </a:defRPr>
            </a:lvl5pPr>
            <a:lvl6pPr marL="457200" algn="l" defTabSz="457200" rtl="0" fontAlgn="base">
              <a:lnSpc>
                <a:spcPct val="80000"/>
              </a:lnSpc>
              <a:spcBef>
                <a:spcPct val="0"/>
              </a:spcBef>
              <a:spcAft>
                <a:spcPct val="0"/>
              </a:spcAft>
              <a:defRPr sz="2800" b="1">
                <a:solidFill>
                  <a:srgbClr val="482683"/>
                </a:solidFill>
                <a:latin typeface="Calibri" charset="0"/>
                <a:ea typeface="ＭＳ Ｐゴシック" charset="0"/>
                <a:cs typeface="ＭＳ Ｐゴシック" charset="0"/>
              </a:defRPr>
            </a:lvl6pPr>
            <a:lvl7pPr marL="914400" algn="l" defTabSz="457200" rtl="0" fontAlgn="base">
              <a:lnSpc>
                <a:spcPct val="80000"/>
              </a:lnSpc>
              <a:spcBef>
                <a:spcPct val="0"/>
              </a:spcBef>
              <a:spcAft>
                <a:spcPct val="0"/>
              </a:spcAft>
              <a:defRPr sz="2800" b="1">
                <a:solidFill>
                  <a:srgbClr val="482683"/>
                </a:solidFill>
                <a:latin typeface="Calibri" charset="0"/>
                <a:ea typeface="ＭＳ Ｐゴシック" charset="0"/>
                <a:cs typeface="ＭＳ Ｐゴシック" charset="0"/>
              </a:defRPr>
            </a:lvl7pPr>
            <a:lvl8pPr marL="1371600" algn="l" defTabSz="457200" rtl="0" fontAlgn="base">
              <a:lnSpc>
                <a:spcPct val="80000"/>
              </a:lnSpc>
              <a:spcBef>
                <a:spcPct val="0"/>
              </a:spcBef>
              <a:spcAft>
                <a:spcPct val="0"/>
              </a:spcAft>
              <a:defRPr sz="2800" b="1">
                <a:solidFill>
                  <a:srgbClr val="482683"/>
                </a:solidFill>
                <a:latin typeface="Calibri" charset="0"/>
                <a:ea typeface="ＭＳ Ｐゴシック" charset="0"/>
                <a:cs typeface="ＭＳ Ｐゴシック" charset="0"/>
              </a:defRPr>
            </a:lvl8pPr>
            <a:lvl9pPr marL="1828800" algn="l" defTabSz="457200" rtl="0" fontAlgn="base">
              <a:lnSpc>
                <a:spcPct val="80000"/>
              </a:lnSpc>
              <a:spcBef>
                <a:spcPct val="0"/>
              </a:spcBef>
              <a:spcAft>
                <a:spcPct val="0"/>
              </a:spcAft>
              <a:defRPr sz="2800" b="1">
                <a:solidFill>
                  <a:srgbClr val="482683"/>
                </a:solidFill>
                <a:latin typeface="Calibri" charset="0"/>
                <a:ea typeface="ＭＳ Ｐゴシック" charset="0"/>
                <a:cs typeface="ＭＳ Ｐゴシック" charset="0"/>
              </a:defRPr>
            </a:lvl9pPr>
          </a:lstStyle>
          <a:p>
            <a:pPr defTabSz="609585"/>
            <a:r>
              <a:rPr lang="fr-FR" sz="4267" dirty="0">
                <a:latin typeface="Calibri"/>
              </a:rPr>
              <a:t>La force d’un groupe</a:t>
            </a:r>
            <a:endParaRPr lang="fr-FR" sz="2400" dirty="0">
              <a:latin typeface="Calibri"/>
            </a:endParaRPr>
          </a:p>
        </p:txBody>
      </p:sp>
      <p:sp>
        <p:nvSpPr>
          <p:cNvPr id="5" name="Rectangle 3"/>
          <p:cNvSpPr>
            <a:spLocks noChangeArrowheads="1"/>
          </p:cNvSpPr>
          <p:nvPr/>
        </p:nvSpPr>
        <p:spPr bwMode="auto">
          <a:xfrm>
            <a:off x="1" y="4706780"/>
            <a:ext cx="246286"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pPr defTabSz="609585" fontAlgn="base">
              <a:spcBef>
                <a:spcPct val="0"/>
              </a:spcBef>
              <a:spcAft>
                <a:spcPct val="0"/>
              </a:spcAft>
            </a:pPr>
            <a:endParaRPr lang="fr-FR" sz="2400" dirty="0">
              <a:solidFill>
                <a:prstClr val="black"/>
              </a:solidFill>
              <a:latin typeface="Calibri" pitchFamily="34" charset="0"/>
              <a:ea typeface="MS PGothic" pitchFamily="34" charset="-128"/>
            </a:endParaRPr>
          </a:p>
        </p:txBody>
      </p:sp>
      <p:sp>
        <p:nvSpPr>
          <p:cNvPr id="7" name="ZoneTexte 6"/>
          <p:cNvSpPr txBox="1"/>
          <p:nvPr/>
        </p:nvSpPr>
        <p:spPr>
          <a:xfrm>
            <a:off x="7368418" y="1975240"/>
            <a:ext cx="4082902" cy="2400657"/>
          </a:xfrm>
          <a:prstGeom prst="rect">
            <a:avLst/>
          </a:prstGeom>
          <a:noFill/>
        </p:spPr>
        <p:txBody>
          <a:bodyPr wrap="square" rtlCol="0">
            <a:spAutoFit/>
          </a:bodyPr>
          <a:lstStyle/>
          <a:p>
            <a:pPr defTabSz="609585" fontAlgn="base">
              <a:lnSpc>
                <a:spcPts val="2960"/>
              </a:lnSpc>
              <a:spcBef>
                <a:spcPct val="0"/>
              </a:spcBef>
              <a:spcAft>
                <a:spcPct val="0"/>
              </a:spcAft>
            </a:pPr>
            <a:r>
              <a:rPr lang="fr-FR" altLang="fr-FR" sz="2133" dirty="0">
                <a:solidFill>
                  <a:srgbClr val="7030A0"/>
                </a:solidFill>
                <a:latin typeface="Calibri" pitchFamily="34" charset="0"/>
                <a:ea typeface="Calibri" panose="020F0502020204030204" pitchFamily="34" charset="0"/>
                <a:cs typeface="Times New Roman" panose="02020603050405020304" pitchFamily="18" charset="0"/>
              </a:rPr>
              <a:t>L’ensemble </a:t>
            </a:r>
            <a:r>
              <a:rPr lang="fr-FR" altLang="fr-FR" sz="2133" dirty="0" smtClean="0">
                <a:solidFill>
                  <a:srgbClr val="7030A0"/>
                </a:solidFill>
                <a:latin typeface="Calibri" pitchFamily="34" charset="0"/>
                <a:ea typeface="Calibri" panose="020F0502020204030204" pitchFamily="34" charset="0"/>
                <a:cs typeface="Times New Roman" panose="02020603050405020304" pitchFamily="18" charset="0"/>
              </a:rPr>
              <a:t>des </a:t>
            </a:r>
            <a:r>
              <a:rPr lang="fr-FR" altLang="fr-FR" sz="2133" dirty="0" smtClean="0">
                <a:solidFill>
                  <a:srgbClr val="7030A0"/>
                </a:solidFill>
                <a:latin typeface="Calibri" pitchFamily="34" charset="0"/>
                <a:ea typeface="Calibri" panose="020F0502020204030204" pitchFamily="34" charset="0"/>
                <a:cs typeface="Times New Roman" panose="02020603050405020304" pitchFamily="18" charset="0"/>
              </a:rPr>
              <a:t>activités </a:t>
            </a:r>
            <a:r>
              <a:rPr lang="fr-FR" altLang="fr-FR" sz="2133" dirty="0" smtClean="0">
                <a:solidFill>
                  <a:srgbClr val="7030A0"/>
                </a:solidFill>
                <a:latin typeface="Calibri" pitchFamily="34" charset="0"/>
                <a:ea typeface="Calibri" panose="020F0502020204030204" pitchFamily="34" charset="0"/>
                <a:cs typeface="Times New Roman" panose="02020603050405020304" pitchFamily="18" charset="0"/>
              </a:rPr>
              <a:t>du groupe </a:t>
            </a:r>
            <a:r>
              <a:rPr lang="fr-FR" altLang="fr-FR" sz="2133" smtClean="0">
                <a:solidFill>
                  <a:srgbClr val="7030A0"/>
                </a:solidFill>
                <a:latin typeface="Calibri" pitchFamily="34" charset="0"/>
                <a:ea typeface="Calibri" panose="020F0502020204030204" pitchFamily="34" charset="0"/>
                <a:cs typeface="Times New Roman" panose="02020603050405020304" pitchFamily="18" charset="0"/>
              </a:rPr>
              <a:t>lui </a:t>
            </a:r>
            <a:r>
              <a:rPr lang="fr-FR" altLang="fr-FR" sz="2133" smtClean="0">
                <a:solidFill>
                  <a:srgbClr val="7030A0"/>
                </a:solidFill>
                <a:latin typeface="Calibri" pitchFamily="34" charset="0"/>
                <a:ea typeface="Calibri" panose="020F0502020204030204" pitchFamily="34" charset="0"/>
                <a:cs typeface="Times New Roman" panose="02020603050405020304" pitchFamily="18" charset="0"/>
              </a:rPr>
              <a:t>permette </a:t>
            </a:r>
            <a:r>
              <a:rPr lang="fr-FR" altLang="fr-FR" sz="2133" dirty="0">
                <a:solidFill>
                  <a:srgbClr val="7030A0"/>
                </a:solidFill>
                <a:latin typeface="Calibri" pitchFamily="34" charset="0"/>
                <a:ea typeface="Calibri" panose="020F0502020204030204" pitchFamily="34" charset="0"/>
                <a:cs typeface="Times New Roman" panose="02020603050405020304" pitchFamily="18" charset="0"/>
              </a:rPr>
              <a:t>de construire des </a:t>
            </a:r>
            <a:r>
              <a:rPr lang="fr-FR" altLang="fr-FR" sz="2133" b="1" dirty="0">
                <a:solidFill>
                  <a:srgbClr val="7030A0"/>
                </a:solidFill>
                <a:latin typeface="Calibri" pitchFamily="34" charset="0"/>
                <a:ea typeface="Calibri" panose="020F0502020204030204" pitchFamily="34" charset="0"/>
                <a:cs typeface="Times New Roman" panose="02020603050405020304" pitchFamily="18" charset="0"/>
              </a:rPr>
              <a:t>parcours de santé et de soins personnalisables</a:t>
            </a:r>
            <a:r>
              <a:rPr lang="fr-FR" altLang="fr-FR" sz="2133" dirty="0">
                <a:solidFill>
                  <a:srgbClr val="7030A0"/>
                </a:solidFill>
                <a:latin typeface="Calibri" pitchFamily="34" charset="0"/>
                <a:ea typeface="Calibri" panose="020F0502020204030204" pitchFamily="34" charset="0"/>
                <a:cs typeface="Times New Roman" panose="02020603050405020304" pitchFamily="18" charset="0"/>
              </a:rPr>
              <a:t>, par l’assemblage de solutions existantes au sein </a:t>
            </a:r>
            <a:r>
              <a:rPr lang="fr-FR" altLang="fr-FR" sz="2133" dirty="0" smtClean="0">
                <a:solidFill>
                  <a:srgbClr val="7030A0"/>
                </a:solidFill>
                <a:latin typeface="Calibri" pitchFamily="34" charset="0"/>
                <a:ea typeface="Calibri" panose="020F0502020204030204" pitchFamily="34" charset="0"/>
                <a:cs typeface="Times New Roman" panose="02020603050405020304" pitchFamily="18" charset="0"/>
              </a:rPr>
              <a:t>de ses </a:t>
            </a:r>
            <a:r>
              <a:rPr lang="fr-FR" altLang="fr-FR" sz="2133" b="1" dirty="0" smtClean="0">
                <a:solidFill>
                  <a:srgbClr val="7030A0"/>
                </a:solidFill>
                <a:latin typeface="Calibri" pitchFamily="34" charset="0"/>
                <a:ea typeface="Calibri" panose="020F0502020204030204" pitchFamily="34" charset="0"/>
                <a:cs typeface="Times New Roman" panose="02020603050405020304" pitchFamily="18" charset="0"/>
              </a:rPr>
              <a:t>3 piliers métiers </a:t>
            </a:r>
            <a:r>
              <a:rPr lang="fr-FR" altLang="fr-FR" sz="2133" dirty="0" smtClean="0">
                <a:solidFill>
                  <a:srgbClr val="7030A0"/>
                </a:solidFill>
                <a:latin typeface="Calibri" pitchFamily="34" charset="0"/>
                <a:ea typeface="Calibri" panose="020F0502020204030204" pitchFamily="34" charset="0"/>
                <a:cs typeface="Times New Roman" panose="02020603050405020304" pitchFamily="18" charset="0"/>
              </a:rPr>
              <a:t>:</a:t>
            </a:r>
            <a:endParaRPr lang="fr-FR" altLang="fr-FR" sz="2133" dirty="0">
              <a:solidFill>
                <a:srgbClr val="7030A0"/>
              </a:solidFill>
              <a:latin typeface="Calibri" pitchFamily="34" charset="0"/>
              <a:ea typeface="MS PGothic" pitchFamily="34" charset="-128"/>
            </a:endParaRPr>
          </a:p>
        </p:txBody>
      </p:sp>
      <p:sp>
        <p:nvSpPr>
          <p:cNvPr id="9" name="ZoneTexte 8"/>
          <p:cNvSpPr txBox="1"/>
          <p:nvPr/>
        </p:nvSpPr>
        <p:spPr>
          <a:xfrm>
            <a:off x="472999" y="855409"/>
            <a:ext cx="11592001" cy="1077026"/>
          </a:xfrm>
          <a:prstGeom prst="rect">
            <a:avLst/>
          </a:prstGeom>
          <a:noFill/>
        </p:spPr>
        <p:txBody>
          <a:bodyPr wrap="square" rtlCol="0">
            <a:spAutoFit/>
          </a:bodyPr>
          <a:lstStyle/>
          <a:p>
            <a:pPr defTabSz="609585" fontAlgn="base">
              <a:spcBef>
                <a:spcPct val="0"/>
              </a:spcBef>
              <a:spcAft>
                <a:spcPct val="0"/>
              </a:spcAft>
            </a:pPr>
            <a:r>
              <a:rPr lang="fr-FR" altLang="fr-FR" sz="2133" dirty="0">
                <a:solidFill>
                  <a:prstClr val="black"/>
                </a:solidFill>
                <a:latin typeface="Calibri" pitchFamily="34" charset="0"/>
                <a:ea typeface="Calibri" panose="020F0502020204030204" pitchFamily="34" charset="0"/>
                <a:cs typeface="Times New Roman" panose="02020603050405020304" pitchFamily="18" charset="0"/>
              </a:rPr>
              <a:t>L’engagement de VYV³ Pays de la Loire au sein </a:t>
            </a:r>
            <a:r>
              <a:rPr lang="fr-FR" altLang="fr-FR" sz="2133" dirty="0" smtClean="0">
                <a:solidFill>
                  <a:prstClr val="black"/>
                </a:solidFill>
                <a:latin typeface="Calibri" pitchFamily="34" charset="0"/>
                <a:ea typeface="Calibri" panose="020F0502020204030204" pitchFamily="34" charset="0"/>
                <a:cs typeface="Times New Roman" panose="02020603050405020304" pitchFamily="18" charset="0"/>
              </a:rPr>
              <a:t>du Groupe </a:t>
            </a:r>
            <a:r>
              <a:rPr lang="fr-FR" altLang="fr-FR" sz="2133" dirty="0">
                <a:solidFill>
                  <a:prstClr val="black"/>
                </a:solidFill>
                <a:latin typeface="Calibri" pitchFamily="34" charset="0"/>
                <a:ea typeface="Calibri" panose="020F0502020204030204" pitchFamily="34" charset="0"/>
                <a:cs typeface="Times New Roman" panose="02020603050405020304" pitchFamily="18" charset="0"/>
              </a:rPr>
              <a:t>VYV, 1</a:t>
            </a:r>
            <a:r>
              <a:rPr lang="fr-FR" altLang="fr-FR" sz="2133" baseline="30000" dirty="0">
                <a:solidFill>
                  <a:prstClr val="black"/>
                </a:solidFill>
                <a:latin typeface="Calibri" pitchFamily="34" charset="0"/>
                <a:ea typeface="Calibri" panose="020F0502020204030204" pitchFamily="34" charset="0"/>
                <a:cs typeface="Times New Roman" panose="02020603050405020304" pitchFamily="18" charset="0"/>
              </a:rPr>
              <a:t>er</a:t>
            </a:r>
            <a:r>
              <a:rPr lang="fr-FR" altLang="fr-FR" sz="2133" dirty="0">
                <a:solidFill>
                  <a:prstClr val="black"/>
                </a:solidFill>
                <a:latin typeface="Calibri" pitchFamily="34" charset="0"/>
                <a:ea typeface="Calibri" panose="020F0502020204030204" pitchFamily="34" charset="0"/>
                <a:cs typeface="Times New Roman" panose="02020603050405020304" pitchFamily="18" charset="0"/>
              </a:rPr>
              <a:t> acteur mutualiste de santé et de protection sociale en France, lui permet de bénéficier de la force d’un groupe, à travers la richesse de ses activités. </a:t>
            </a:r>
          </a:p>
        </p:txBody>
      </p:sp>
      <p:pic>
        <p:nvPicPr>
          <p:cNvPr id="2" name="Image 1"/>
          <p:cNvPicPr>
            <a:picLocks noChangeAspect="1"/>
          </p:cNvPicPr>
          <p:nvPr/>
        </p:nvPicPr>
        <p:blipFill>
          <a:blip r:embed="rId2"/>
          <a:stretch>
            <a:fillRect/>
          </a:stretch>
        </p:blipFill>
        <p:spPr>
          <a:xfrm>
            <a:off x="294953" y="2497790"/>
            <a:ext cx="6548906" cy="2113805"/>
          </a:xfrm>
          <a:prstGeom prst="rect">
            <a:avLst/>
          </a:prstGeom>
        </p:spPr>
      </p:pic>
      <p:sp>
        <p:nvSpPr>
          <p:cNvPr id="14" name="docshape37"/>
          <p:cNvSpPr>
            <a:spLocks/>
          </p:cNvSpPr>
          <p:nvPr/>
        </p:nvSpPr>
        <p:spPr bwMode="auto">
          <a:xfrm>
            <a:off x="7586132" y="4668836"/>
            <a:ext cx="501098" cy="486544"/>
          </a:xfrm>
          <a:custGeom>
            <a:avLst/>
            <a:gdLst>
              <a:gd name="T0" fmla="+- 0 9875 9603"/>
              <a:gd name="T1" fmla="*/ T0 w 602"/>
              <a:gd name="T2" fmla="+- 0 -233 -527"/>
              <a:gd name="T3" fmla="*/ -233 h 586"/>
              <a:gd name="T4" fmla="+- 0 9875 9603"/>
              <a:gd name="T5" fmla="*/ T4 w 602"/>
              <a:gd name="T6" fmla="+- 0 -24 -527"/>
              <a:gd name="T7" fmla="*/ -24 h 586"/>
              <a:gd name="T8" fmla="+- 0 9901 9603"/>
              <a:gd name="T9" fmla="*/ T8 w 602"/>
              <a:gd name="T10" fmla="+- 0 36 -527"/>
              <a:gd name="T11" fmla="*/ 36 h 586"/>
              <a:gd name="T12" fmla="+- 0 9968 9603"/>
              <a:gd name="T13" fmla="*/ T12 w 602"/>
              <a:gd name="T14" fmla="+- 0 58 -527"/>
              <a:gd name="T15" fmla="*/ 58 h 586"/>
              <a:gd name="T16" fmla="+- 0 10036 9603"/>
              <a:gd name="T17" fmla="*/ T16 w 602"/>
              <a:gd name="T18" fmla="+- 0 34 -527"/>
              <a:gd name="T19" fmla="*/ 34 h 586"/>
              <a:gd name="T20" fmla="+- 0 10055 9603"/>
              <a:gd name="T21" fmla="*/ T20 w 602"/>
              <a:gd name="T22" fmla="+- 0 7 -527"/>
              <a:gd name="T23" fmla="*/ 7 h 586"/>
              <a:gd name="T24" fmla="+- 0 9950 9603"/>
              <a:gd name="T25" fmla="*/ T24 w 602"/>
              <a:gd name="T26" fmla="+- 0 5 -527"/>
              <a:gd name="T27" fmla="*/ 5 h 586"/>
              <a:gd name="T28" fmla="+- 0 9928 9603"/>
              <a:gd name="T29" fmla="*/ T28 w 602"/>
              <a:gd name="T30" fmla="+- 0 -12 -527"/>
              <a:gd name="T31" fmla="*/ -12 h 586"/>
              <a:gd name="T32" fmla="+- 0 9925 9603"/>
              <a:gd name="T33" fmla="*/ T32 w 602"/>
              <a:gd name="T34" fmla="+- 0 -233 -527"/>
              <a:gd name="T35" fmla="*/ -233 h 586"/>
              <a:gd name="T36" fmla="+- 0 10021 9603"/>
              <a:gd name="T37" fmla="*/ T36 w 602"/>
              <a:gd name="T38" fmla="+- 0 -60 -527"/>
              <a:gd name="T39" fmla="*/ -60 h 586"/>
              <a:gd name="T40" fmla="+- 0 10010 9603"/>
              <a:gd name="T41" fmla="*/ T40 w 602"/>
              <a:gd name="T42" fmla="+- 0 -35 -527"/>
              <a:gd name="T43" fmla="*/ -35 h 586"/>
              <a:gd name="T44" fmla="+- 0 10011 9603"/>
              <a:gd name="T45" fmla="*/ T44 w 602"/>
              <a:gd name="T46" fmla="+- 0 -27 -527"/>
              <a:gd name="T47" fmla="*/ -27 h 586"/>
              <a:gd name="T48" fmla="+- 0 10003 9603"/>
              <a:gd name="T49" fmla="*/ T48 w 602"/>
              <a:gd name="T50" fmla="+- 0 -4 -527"/>
              <a:gd name="T51" fmla="*/ -4 h 586"/>
              <a:gd name="T52" fmla="+- 0 9968 9603"/>
              <a:gd name="T53" fmla="*/ T52 w 602"/>
              <a:gd name="T54" fmla="+- 0 7 -527"/>
              <a:gd name="T55" fmla="*/ 7 h 586"/>
              <a:gd name="T56" fmla="+- 0 10061 9603"/>
              <a:gd name="T57" fmla="*/ T56 w 602"/>
              <a:gd name="T58" fmla="+- 0 -27 -527"/>
              <a:gd name="T59" fmla="*/ -27 h 586"/>
              <a:gd name="T60" fmla="+- 0 10061 9603"/>
              <a:gd name="T61" fmla="*/ T60 w 602"/>
              <a:gd name="T62" fmla="+- 0 -36 -527"/>
              <a:gd name="T63" fmla="*/ -36 h 586"/>
              <a:gd name="T64" fmla="+- 0 10060 9603"/>
              <a:gd name="T65" fmla="*/ T64 w 602"/>
              <a:gd name="T66" fmla="+- 0 -41 -527"/>
              <a:gd name="T67" fmla="*/ -41 h 586"/>
              <a:gd name="T68" fmla="+- 0 10048 9603"/>
              <a:gd name="T69" fmla="*/ T68 w 602"/>
              <a:gd name="T70" fmla="+- 0 -60 -527"/>
              <a:gd name="T71" fmla="*/ -60 h 586"/>
              <a:gd name="T72" fmla="+- 0 9925 9603"/>
              <a:gd name="T73" fmla="*/ T72 w 602"/>
              <a:gd name="T74" fmla="+- 0 -234 -527"/>
              <a:gd name="T75" fmla="*/ -234 h 586"/>
              <a:gd name="T76" fmla="+- 0 9981 9603"/>
              <a:gd name="T77" fmla="*/ T76 w 602"/>
              <a:gd name="T78" fmla="+- 0 -218 -527"/>
              <a:gd name="T79" fmla="*/ -218 h 586"/>
              <a:gd name="T80" fmla="+- 0 10024 9603"/>
              <a:gd name="T81" fmla="*/ T80 w 602"/>
              <a:gd name="T82" fmla="+- 0 -186 -527"/>
              <a:gd name="T83" fmla="*/ -186 h 586"/>
              <a:gd name="T84" fmla="+- 0 10030 9603"/>
              <a:gd name="T85" fmla="*/ T84 w 602"/>
              <a:gd name="T86" fmla="+- 0 -184 -527"/>
              <a:gd name="T87" fmla="*/ -184 h 586"/>
              <a:gd name="T88" fmla="+- 0 10050 9603"/>
              <a:gd name="T89" fmla="*/ T88 w 602"/>
              <a:gd name="T90" fmla="+- 0 -202 -527"/>
              <a:gd name="T91" fmla="*/ -202 h 586"/>
              <a:gd name="T92" fmla="+- 0 10099 9603"/>
              <a:gd name="T93" fmla="*/ T92 w 602"/>
              <a:gd name="T94" fmla="+- 0 -222 -527"/>
              <a:gd name="T95" fmla="*/ -222 h 586"/>
              <a:gd name="T96" fmla="+- 0 10202 9603"/>
              <a:gd name="T97" fmla="*/ T96 w 602"/>
              <a:gd name="T98" fmla="+- 0 -224 -527"/>
              <a:gd name="T99" fmla="*/ -224 h 586"/>
              <a:gd name="T100" fmla="+- 0 9839 9603"/>
              <a:gd name="T101" fmla="*/ T100 w 602"/>
              <a:gd name="T102" fmla="+- 0 -224 -527"/>
              <a:gd name="T103" fmla="*/ -224 h 586"/>
              <a:gd name="T104" fmla="+- 0 9710 9603"/>
              <a:gd name="T105" fmla="*/ T104 w 602"/>
              <a:gd name="T106" fmla="+- 0 -222 -527"/>
              <a:gd name="T107" fmla="*/ -222 h 586"/>
              <a:gd name="T108" fmla="+- 0 9757 9603"/>
              <a:gd name="T109" fmla="*/ T108 w 602"/>
              <a:gd name="T110" fmla="+- 0 -204 -527"/>
              <a:gd name="T111" fmla="*/ -204 h 586"/>
              <a:gd name="T112" fmla="+- 0 9778 9603"/>
              <a:gd name="T113" fmla="*/ T112 w 602"/>
              <a:gd name="T114" fmla="+- 0 -187 -527"/>
              <a:gd name="T115" fmla="*/ -187 h 586"/>
              <a:gd name="T116" fmla="+- 0 9783 9603"/>
              <a:gd name="T117" fmla="*/ T116 w 602"/>
              <a:gd name="T118" fmla="+- 0 -189 -527"/>
              <a:gd name="T119" fmla="*/ -189 h 586"/>
              <a:gd name="T120" fmla="+- 0 9823 9603"/>
              <a:gd name="T121" fmla="*/ T120 w 602"/>
              <a:gd name="T122" fmla="+- 0 -218 -527"/>
              <a:gd name="T123" fmla="*/ -218 h 586"/>
              <a:gd name="T124" fmla="+- 0 9892 9603"/>
              <a:gd name="T125" fmla="*/ T124 w 602"/>
              <a:gd name="T126" fmla="+- 0 -527 -527"/>
              <a:gd name="T127" fmla="*/ -527 h 586"/>
              <a:gd name="T128" fmla="+- 0 9887 9603"/>
              <a:gd name="T129" fmla="*/ T128 w 602"/>
              <a:gd name="T130" fmla="+- 0 -527 -527"/>
              <a:gd name="T131" fmla="*/ -527 h 586"/>
              <a:gd name="T132" fmla="+- 0 9881 9603"/>
              <a:gd name="T133" fmla="*/ T132 w 602"/>
              <a:gd name="T134" fmla="+- 0 -477 -527"/>
              <a:gd name="T135" fmla="*/ -477 h 586"/>
              <a:gd name="T136" fmla="+- 0 9738 9603"/>
              <a:gd name="T137" fmla="*/ T136 w 602"/>
              <a:gd name="T138" fmla="+- 0 -438 -527"/>
              <a:gd name="T139" fmla="*/ -438 h 586"/>
              <a:gd name="T140" fmla="+- 0 9641 9603"/>
              <a:gd name="T141" fmla="*/ T140 w 602"/>
              <a:gd name="T142" fmla="+- 0 -345 -527"/>
              <a:gd name="T143" fmla="*/ -345 h 586"/>
              <a:gd name="T144" fmla="+- 0 9603 9603"/>
              <a:gd name="T145" fmla="*/ T144 w 602"/>
              <a:gd name="T146" fmla="+- 0 -210 -527"/>
              <a:gd name="T147" fmla="*/ -210 h 586"/>
              <a:gd name="T148" fmla="+- 0 9607 9603"/>
              <a:gd name="T149" fmla="*/ T148 w 602"/>
              <a:gd name="T150" fmla="+- 0 -204 -527"/>
              <a:gd name="T151" fmla="*/ -204 h 586"/>
              <a:gd name="T152" fmla="+- 0 9626 9603"/>
              <a:gd name="T153" fmla="*/ T152 w 602"/>
              <a:gd name="T154" fmla="+- 0 -214 -527"/>
              <a:gd name="T155" fmla="*/ -214 h 586"/>
              <a:gd name="T156" fmla="+- 0 9662 9603"/>
              <a:gd name="T157" fmla="*/ T156 w 602"/>
              <a:gd name="T158" fmla="+- 0 -223 -527"/>
              <a:gd name="T159" fmla="*/ -223 h 586"/>
              <a:gd name="T160" fmla="+- 0 9839 9603"/>
              <a:gd name="T161" fmla="*/ T160 w 602"/>
              <a:gd name="T162" fmla="+- 0 -224 -527"/>
              <a:gd name="T163" fmla="*/ -224 h 586"/>
              <a:gd name="T164" fmla="+- 0 9875 9603"/>
              <a:gd name="T165" fmla="*/ T164 w 602"/>
              <a:gd name="T166" fmla="+- 0 -233 -527"/>
              <a:gd name="T167" fmla="*/ -233 h 586"/>
              <a:gd name="T168" fmla="+- 0 9925 9603"/>
              <a:gd name="T169" fmla="*/ T168 w 602"/>
              <a:gd name="T170" fmla="+- 0 -234 -527"/>
              <a:gd name="T171" fmla="*/ -234 h 586"/>
              <a:gd name="T172" fmla="+- 0 10192 9603"/>
              <a:gd name="T173" fmla="*/ T172 w 602"/>
              <a:gd name="T174" fmla="+- 0 -284 -527"/>
              <a:gd name="T175" fmla="*/ -284 h 586"/>
              <a:gd name="T176" fmla="+- 0 10122 9603"/>
              <a:gd name="T177" fmla="*/ T176 w 602"/>
              <a:gd name="T178" fmla="+- 0 -398 -527"/>
              <a:gd name="T179" fmla="*/ -398 h 586"/>
              <a:gd name="T180" fmla="+- 0 10001 9603"/>
              <a:gd name="T181" fmla="*/ T180 w 602"/>
              <a:gd name="T182" fmla="+- 0 -465 -527"/>
              <a:gd name="T183" fmla="*/ -465 h 586"/>
              <a:gd name="T184" fmla="+- 0 9926 9603"/>
              <a:gd name="T185" fmla="*/ T184 w 602"/>
              <a:gd name="T186" fmla="+- 0 -483 -527"/>
              <a:gd name="T187" fmla="*/ -483 h 586"/>
              <a:gd name="T188" fmla="+- 0 9918 9603"/>
              <a:gd name="T189" fmla="*/ T188 w 602"/>
              <a:gd name="T190" fmla="+- 0 -518 -527"/>
              <a:gd name="T191" fmla="*/ -518 h 586"/>
              <a:gd name="T192" fmla="+- 0 9892 9603"/>
              <a:gd name="T193" fmla="*/ T192 w 602"/>
              <a:gd name="T194" fmla="+- 0 -527 -527"/>
              <a:gd name="T195" fmla="*/ -527 h 586"/>
              <a:gd name="T196" fmla="+- 0 10128 9603"/>
              <a:gd name="T197" fmla="*/ T196 w 602"/>
              <a:gd name="T198" fmla="+- 0 -224 -527"/>
              <a:gd name="T199" fmla="*/ -224 h 586"/>
              <a:gd name="T200" fmla="+- 0 10165 9603"/>
              <a:gd name="T201" fmla="*/ T200 w 602"/>
              <a:gd name="T202" fmla="+- 0 -220 -527"/>
              <a:gd name="T203" fmla="*/ -220 h 586"/>
              <a:gd name="T204" fmla="+- 0 10197 9603"/>
              <a:gd name="T205" fmla="*/ T204 w 602"/>
              <a:gd name="T206" fmla="+- 0 -208 -527"/>
              <a:gd name="T207" fmla="*/ -208 h 586"/>
              <a:gd name="T208" fmla="+- 0 10204 9603"/>
              <a:gd name="T209" fmla="*/ T208 w 602"/>
              <a:gd name="T210" fmla="+- 0 -208 -527"/>
              <a:gd name="T211" fmla="*/ -208 h 586"/>
              <a:gd name="T212" fmla="+- 0 10202 9603"/>
              <a:gd name="T213" fmla="*/ T212 w 602"/>
              <a:gd name="T214" fmla="+- 0 -224 -527"/>
              <a:gd name="T215" fmla="*/ -224 h 58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Lst>
            <a:rect l="0" t="0" r="r" b="b"/>
            <a:pathLst>
              <a:path w="602" h="586">
                <a:moveTo>
                  <a:pt x="322" y="294"/>
                </a:moveTo>
                <a:lnTo>
                  <a:pt x="272" y="294"/>
                </a:lnTo>
                <a:lnTo>
                  <a:pt x="272" y="503"/>
                </a:lnTo>
                <a:lnTo>
                  <a:pt x="280" y="537"/>
                </a:lnTo>
                <a:lnTo>
                  <a:pt x="298" y="563"/>
                </a:lnTo>
                <a:lnTo>
                  <a:pt x="327" y="579"/>
                </a:lnTo>
                <a:lnTo>
                  <a:pt x="365" y="585"/>
                </a:lnTo>
                <a:lnTo>
                  <a:pt x="403" y="579"/>
                </a:lnTo>
                <a:lnTo>
                  <a:pt x="433" y="561"/>
                </a:lnTo>
                <a:lnTo>
                  <a:pt x="451" y="535"/>
                </a:lnTo>
                <a:lnTo>
                  <a:pt x="452" y="534"/>
                </a:lnTo>
                <a:lnTo>
                  <a:pt x="365" y="534"/>
                </a:lnTo>
                <a:lnTo>
                  <a:pt x="347" y="532"/>
                </a:lnTo>
                <a:lnTo>
                  <a:pt x="333" y="526"/>
                </a:lnTo>
                <a:lnTo>
                  <a:pt x="325" y="515"/>
                </a:lnTo>
                <a:lnTo>
                  <a:pt x="322" y="500"/>
                </a:lnTo>
                <a:lnTo>
                  <a:pt x="322" y="294"/>
                </a:lnTo>
                <a:close/>
                <a:moveTo>
                  <a:pt x="445" y="467"/>
                </a:moveTo>
                <a:lnTo>
                  <a:pt x="418" y="467"/>
                </a:lnTo>
                <a:lnTo>
                  <a:pt x="407" y="477"/>
                </a:lnTo>
                <a:lnTo>
                  <a:pt x="407" y="492"/>
                </a:lnTo>
                <a:lnTo>
                  <a:pt x="408" y="498"/>
                </a:lnTo>
                <a:lnTo>
                  <a:pt x="408" y="500"/>
                </a:lnTo>
                <a:lnTo>
                  <a:pt x="406" y="512"/>
                </a:lnTo>
                <a:lnTo>
                  <a:pt x="400" y="523"/>
                </a:lnTo>
                <a:lnTo>
                  <a:pt x="387" y="531"/>
                </a:lnTo>
                <a:lnTo>
                  <a:pt x="365" y="534"/>
                </a:lnTo>
                <a:lnTo>
                  <a:pt x="452" y="534"/>
                </a:lnTo>
                <a:lnTo>
                  <a:pt x="458" y="500"/>
                </a:lnTo>
                <a:lnTo>
                  <a:pt x="458" y="495"/>
                </a:lnTo>
                <a:lnTo>
                  <a:pt x="458" y="491"/>
                </a:lnTo>
                <a:lnTo>
                  <a:pt x="457" y="487"/>
                </a:lnTo>
                <a:lnTo>
                  <a:pt x="457" y="486"/>
                </a:lnTo>
                <a:lnTo>
                  <a:pt x="454" y="474"/>
                </a:lnTo>
                <a:lnTo>
                  <a:pt x="445" y="467"/>
                </a:lnTo>
                <a:close/>
                <a:moveTo>
                  <a:pt x="598" y="293"/>
                </a:moveTo>
                <a:lnTo>
                  <a:pt x="322" y="293"/>
                </a:lnTo>
                <a:lnTo>
                  <a:pt x="352" y="299"/>
                </a:lnTo>
                <a:lnTo>
                  <a:pt x="378" y="309"/>
                </a:lnTo>
                <a:lnTo>
                  <a:pt x="402" y="323"/>
                </a:lnTo>
                <a:lnTo>
                  <a:pt x="421" y="341"/>
                </a:lnTo>
                <a:lnTo>
                  <a:pt x="423" y="343"/>
                </a:lnTo>
                <a:lnTo>
                  <a:pt x="427" y="343"/>
                </a:lnTo>
                <a:lnTo>
                  <a:pt x="429" y="341"/>
                </a:lnTo>
                <a:lnTo>
                  <a:pt x="447" y="325"/>
                </a:lnTo>
                <a:lnTo>
                  <a:pt x="470" y="313"/>
                </a:lnTo>
                <a:lnTo>
                  <a:pt x="496" y="305"/>
                </a:lnTo>
                <a:lnTo>
                  <a:pt x="525" y="303"/>
                </a:lnTo>
                <a:lnTo>
                  <a:pt x="599" y="303"/>
                </a:lnTo>
                <a:lnTo>
                  <a:pt x="598" y="293"/>
                </a:lnTo>
                <a:close/>
                <a:moveTo>
                  <a:pt x="236" y="303"/>
                </a:moveTo>
                <a:lnTo>
                  <a:pt x="80" y="303"/>
                </a:lnTo>
                <a:lnTo>
                  <a:pt x="107" y="305"/>
                </a:lnTo>
                <a:lnTo>
                  <a:pt x="132" y="312"/>
                </a:lnTo>
                <a:lnTo>
                  <a:pt x="154" y="323"/>
                </a:lnTo>
                <a:lnTo>
                  <a:pt x="173" y="338"/>
                </a:lnTo>
                <a:lnTo>
                  <a:pt x="175" y="340"/>
                </a:lnTo>
                <a:lnTo>
                  <a:pt x="178" y="340"/>
                </a:lnTo>
                <a:lnTo>
                  <a:pt x="180" y="338"/>
                </a:lnTo>
                <a:lnTo>
                  <a:pt x="198" y="321"/>
                </a:lnTo>
                <a:lnTo>
                  <a:pt x="220" y="309"/>
                </a:lnTo>
                <a:lnTo>
                  <a:pt x="236" y="303"/>
                </a:lnTo>
                <a:close/>
                <a:moveTo>
                  <a:pt x="289" y="0"/>
                </a:moveTo>
                <a:lnTo>
                  <a:pt x="287" y="0"/>
                </a:lnTo>
                <a:lnTo>
                  <a:pt x="284" y="0"/>
                </a:lnTo>
                <a:lnTo>
                  <a:pt x="278" y="1"/>
                </a:lnTo>
                <a:lnTo>
                  <a:pt x="278" y="50"/>
                </a:lnTo>
                <a:lnTo>
                  <a:pt x="201" y="62"/>
                </a:lnTo>
                <a:lnTo>
                  <a:pt x="135" y="89"/>
                </a:lnTo>
                <a:lnTo>
                  <a:pt x="80" y="129"/>
                </a:lnTo>
                <a:lnTo>
                  <a:pt x="38" y="182"/>
                </a:lnTo>
                <a:lnTo>
                  <a:pt x="11" y="244"/>
                </a:lnTo>
                <a:lnTo>
                  <a:pt x="0" y="317"/>
                </a:lnTo>
                <a:lnTo>
                  <a:pt x="0" y="321"/>
                </a:lnTo>
                <a:lnTo>
                  <a:pt x="4" y="323"/>
                </a:lnTo>
                <a:lnTo>
                  <a:pt x="8" y="321"/>
                </a:lnTo>
                <a:lnTo>
                  <a:pt x="23" y="313"/>
                </a:lnTo>
                <a:lnTo>
                  <a:pt x="41" y="307"/>
                </a:lnTo>
                <a:lnTo>
                  <a:pt x="59" y="304"/>
                </a:lnTo>
                <a:lnTo>
                  <a:pt x="80" y="303"/>
                </a:lnTo>
                <a:lnTo>
                  <a:pt x="236" y="303"/>
                </a:lnTo>
                <a:lnTo>
                  <a:pt x="245" y="299"/>
                </a:lnTo>
                <a:lnTo>
                  <a:pt x="272" y="294"/>
                </a:lnTo>
                <a:lnTo>
                  <a:pt x="322" y="294"/>
                </a:lnTo>
                <a:lnTo>
                  <a:pt x="322" y="293"/>
                </a:lnTo>
                <a:lnTo>
                  <a:pt x="598" y="293"/>
                </a:lnTo>
                <a:lnTo>
                  <a:pt x="589" y="243"/>
                </a:lnTo>
                <a:lnTo>
                  <a:pt x="562" y="181"/>
                </a:lnTo>
                <a:lnTo>
                  <a:pt x="519" y="129"/>
                </a:lnTo>
                <a:lnTo>
                  <a:pt x="465" y="89"/>
                </a:lnTo>
                <a:lnTo>
                  <a:pt x="398" y="62"/>
                </a:lnTo>
                <a:lnTo>
                  <a:pt x="323" y="50"/>
                </a:lnTo>
                <a:lnTo>
                  <a:pt x="323" y="44"/>
                </a:lnTo>
                <a:lnTo>
                  <a:pt x="321" y="23"/>
                </a:lnTo>
                <a:lnTo>
                  <a:pt x="315" y="9"/>
                </a:lnTo>
                <a:lnTo>
                  <a:pt x="305" y="2"/>
                </a:lnTo>
                <a:lnTo>
                  <a:pt x="289" y="0"/>
                </a:lnTo>
                <a:close/>
                <a:moveTo>
                  <a:pt x="599" y="303"/>
                </a:moveTo>
                <a:lnTo>
                  <a:pt x="525" y="303"/>
                </a:lnTo>
                <a:lnTo>
                  <a:pt x="544" y="304"/>
                </a:lnTo>
                <a:lnTo>
                  <a:pt x="562" y="307"/>
                </a:lnTo>
                <a:lnTo>
                  <a:pt x="579" y="312"/>
                </a:lnTo>
                <a:lnTo>
                  <a:pt x="594" y="319"/>
                </a:lnTo>
                <a:lnTo>
                  <a:pt x="597" y="321"/>
                </a:lnTo>
                <a:lnTo>
                  <a:pt x="601" y="319"/>
                </a:lnTo>
                <a:lnTo>
                  <a:pt x="601" y="315"/>
                </a:lnTo>
                <a:lnTo>
                  <a:pt x="599" y="303"/>
                </a:lnTo>
                <a:close/>
              </a:path>
            </a:pathLst>
          </a:custGeom>
          <a:solidFill>
            <a:srgbClr val="7FC3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6" name="Rectangle 15"/>
          <p:cNvSpPr/>
          <p:nvPr/>
        </p:nvSpPr>
        <p:spPr>
          <a:xfrm>
            <a:off x="7334555" y="5292853"/>
            <a:ext cx="1104978" cy="279757"/>
          </a:xfrm>
          <a:prstGeom prst="rect">
            <a:avLst/>
          </a:prstGeom>
        </p:spPr>
        <p:txBody>
          <a:bodyPr wrap="square">
            <a:spAutoFit/>
          </a:bodyPr>
          <a:lstStyle/>
          <a:p>
            <a:pPr marR="24130" algn="ctr">
              <a:lnSpc>
                <a:spcPct val="87000"/>
              </a:lnSpc>
              <a:spcBef>
                <a:spcPts val="620"/>
              </a:spcBef>
              <a:spcAft>
                <a:spcPts val="0"/>
              </a:spcAft>
            </a:pPr>
            <a:r>
              <a:rPr lang="fr-FR" sz="1400" b="1" spc="-10" dirty="0">
                <a:solidFill>
                  <a:srgbClr val="7FC34B"/>
                </a:solidFill>
                <a:latin typeface="+mj-lt"/>
                <a:ea typeface="Wigrum" panose="02000000000000000000" pitchFamily="50" charset="0"/>
                <a:cs typeface="Wigrum" panose="02000000000000000000" pitchFamily="50" charset="0"/>
              </a:rPr>
              <a:t>Assurance</a:t>
            </a:r>
            <a:endParaRPr lang="fr-FR" sz="700" b="1" dirty="0">
              <a:latin typeface="+mj-lt"/>
              <a:ea typeface="Wigrum" panose="02000000000000000000" pitchFamily="50" charset="0"/>
              <a:cs typeface="Wigrum" panose="02000000000000000000" pitchFamily="50" charset="0"/>
            </a:endParaRPr>
          </a:p>
        </p:txBody>
      </p:sp>
      <p:sp>
        <p:nvSpPr>
          <p:cNvPr id="18" name="docshape47"/>
          <p:cNvSpPr>
            <a:spLocks/>
          </p:cNvSpPr>
          <p:nvPr/>
        </p:nvSpPr>
        <p:spPr bwMode="auto">
          <a:xfrm>
            <a:off x="8885882" y="4741957"/>
            <a:ext cx="420008" cy="422087"/>
          </a:xfrm>
          <a:custGeom>
            <a:avLst/>
            <a:gdLst>
              <a:gd name="T0" fmla="+- 0 11574 11259"/>
              <a:gd name="T1" fmla="*/ T0 w 506"/>
              <a:gd name="T2" fmla="+- 0 -607 -607"/>
              <a:gd name="T3" fmla="*/ -607 h 506"/>
              <a:gd name="T4" fmla="+- 0 11549 11259"/>
              <a:gd name="T5" fmla="*/ T4 w 506"/>
              <a:gd name="T6" fmla="+- 0 -607 -607"/>
              <a:gd name="T7" fmla="*/ -607 h 506"/>
              <a:gd name="T8" fmla="+- 0 11503 11259"/>
              <a:gd name="T9" fmla="*/ T8 w 506"/>
              <a:gd name="T10" fmla="+- 0 -601 -607"/>
              <a:gd name="T11" fmla="*/ -601 h 506"/>
              <a:gd name="T12" fmla="+- 0 11473 11259"/>
              <a:gd name="T13" fmla="*/ T12 w 506"/>
              <a:gd name="T14" fmla="+- 0 -583 -607"/>
              <a:gd name="T15" fmla="*/ -583 h 506"/>
              <a:gd name="T16" fmla="+- 0 11457 11259"/>
              <a:gd name="T17" fmla="*/ T16 w 506"/>
              <a:gd name="T18" fmla="+- 0 -549 -607"/>
              <a:gd name="T19" fmla="*/ -549 h 506"/>
              <a:gd name="T20" fmla="+- 0 11452 11259"/>
              <a:gd name="T21" fmla="*/ T20 w 506"/>
              <a:gd name="T22" fmla="+- 0 -497 -607"/>
              <a:gd name="T23" fmla="*/ -497 h 506"/>
              <a:gd name="T24" fmla="+- 0 11452 11259"/>
              <a:gd name="T25" fmla="*/ T24 w 506"/>
              <a:gd name="T26" fmla="+- 0 -412 -607"/>
              <a:gd name="T27" fmla="*/ -412 h 506"/>
              <a:gd name="T28" fmla="+- 0 11370 11259"/>
              <a:gd name="T29" fmla="*/ T28 w 506"/>
              <a:gd name="T30" fmla="+- 0 -412 -607"/>
              <a:gd name="T31" fmla="*/ -412 h 506"/>
              <a:gd name="T32" fmla="+- 0 11317 11259"/>
              <a:gd name="T33" fmla="*/ T32 w 506"/>
              <a:gd name="T34" fmla="+- 0 -407 -607"/>
              <a:gd name="T35" fmla="*/ -407 h 506"/>
              <a:gd name="T36" fmla="+- 0 11283 11259"/>
              <a:gd name="T37" fmla="*/ T36 w 506"/>
              <a:gd name="T38" fmla="+- 0 -391 -607"/>
              <a:gd name="T39" fmla="*/ -391 h 506"/>
              <a:gd name="T40" fmla="+- 0 11265 11259"/>
              <a:gd name="T41" fmla="*/ T40 w 506"/>
              <a:gd name="T42" fmla="+- 0 -362 -607"/>
              <a:gd name="T43" fmla="*/ -362 h 506"/>
              <a:gd name="T44" fmla="+- 0 11259 11259"/>
              <a:gd name="T45" fmla="*/ T44 w 506"/>
              <a:gd name="T46" fmla="+- 0 -317 -607"/>
              <a:gd name="T47" fmla="*/ -317 h 506"/>
              <a:gd name="T48" fmla="+- 0 11259 11259"/>
              <a:gd name="T49" fmla="*/ T48 w 506"/>
              <a:gd name="T50" fmla="+- 0 -294 -607"/>
              <a:gd name="T51" fmla="*/ -294 h 506"/>
              <a:gd name="T52" fmla="+- 0 11452 11259"/>
              <a:gd name="T53" fmla="*/ T52 w 506"/>
              <a:gd name="T54" fmla="+- 0 -294 -607"/>
              <a:gd name="T55" fmla="*/ -294 h 506"/>
              <a:gd name="T56" fmla="+- 0 11452 11259"/>
              <a:gd name="T57" fmla="*/ T56 w 506"/>
              <a:gd name="T58" fmla="+- 0 -101 -607"/>
              <a:gd name="T59" fmla="*/ -101 h 506"/>
              <a:gd name="T60" fmla="+- 0 11476 11259"/>
              <a:gd name="T61" fmla="*/ T60 w 506"/>
              <a:gd name="T62" fmla="+- 0 -101 -607"/>
              <a:gd name="T63" fmla="*/ -101 h 506"/>
              <a:gd name="T64" fmla="+- 0 11522 11259"/>
              <a:gd name="T65" fmla="*/ T64 w 506"/>
              <a:gd name="T66" fmla="+- 0 -106 -607"/>
              <a:gd name="T67" fmla="*/ -106 h 506"/>
              <a:gd name="T68" fmla="+- 0 11552 11259"/>
              <a:gd name="T69" fmla="*/ T68 w 506"/>
              <a:gd name="T70" fmla="+- 0 -124 -607"/>
              <a:gd name="T71" fmla="*/ -124 h 506"/>
              <a:gd name="T72" fmla="+- 0 11569 11259"/>
              <a:gd name="T73" fmla="*/ T72 w 506"/>
              <a:gd name="T74" fmla="+- 0 -158 -607"/>
              <a:gd name="T75" fmla="*/ -158 h 506"/>
              <a:gd name="T76" fmla="+- 0 11574 11259"/>
              <a:gd name="T77" fmla="*/ T76 w 506"/>
              <a:gd name="T78" fmla="+- 0 -211 -607"/>
              <a:gd name="T79" fmla="*/ -211 h 506"/>
              <a:gd name="T80" fmla="+- 0 11574 11259"/>
              <a:gd name="T81" fmla="*/ T80 w 506"/>
              <a:gd name="T82" fmla="+- 0 -294 -607"/>
              <a:gd name="T83" fmla="*/ -294 h 506"/>
              <a:gd name="T84" fmla="+- 0 11655 11259"/>
              <a:gd name="T85" fmla="*/ T84 w 506"/>
              <a:gd name="T86" fmla="+- 0 -294 -607"/>
              <a:gd name="T87" fmla="*/ -294 h 506"/>
              <a:gd name="T88" fmla="+- 0 11708 11259"/>
              <a:gd name="T89" fmla="*/ T88 w 506"/>
              <a:gd name="T90" fmla="+- 0 -299 -607"/>
              <a:gd name="T91" fmla="*/ -299 h 506"/>
              <a:gd name="T92" fmla="+- 0 11742 11259"/>
              <a:gd name="T93" fmla="*/ T92 w 506"/>
              <a:gd name="T94" fmla="+- 0 -315 -607"/>
              <a:gd name="T95" fmla="*/ -315 h 506"/>
              <a:gd name="T96" fmla="+- 0 11760 11259"/>
              <a:gd name="T97" fmla="*/ T96 w 506"/>
              <a:gd name="T98" fmla="+- 0 -345 -607"/>
              <a:gd name="T99" fmla="*/ -345 h 506"/>
              <a:gd name="T100" fmla="+- 0 11765 11259"/>
              <a:gd name="T101" fmla="*/ T100 w 506"/>
              <a:gd name="T102" fmla="+- 0 -390 -607"/>
              <a:gd name="T103" fmla="*/ -390 h 506"/>
              <a:gd name="T104" fmla="+- 0 11765 11259"/>
              <a:gd name="T105" fmla="*/ T104 w 506"/>
              <a:gd name="T106" fmla="+- 0 -412 -607"/>
              <a:gd name="T107" fmla="*/ -412 h 506"/>
              <a:gd name="T108" fmla="+- 0 11574 11259"/>
              <a:gd name="T109" fmla="*/ T108 w 506"/>
              <a:gd name="T110" fmla="+- 0 -412 -607"/>
              <a:gd name="T111" fmla="*/ -412 h 506"/>
              <a:gd name="T112" fmla="+- 0 11574 11259"/>
              <a:gd name="T113" fmla="*/ T112 w 506"/>
              <a:gd name="T114" fmla="+- 0 -607 -607"/>
              <a:gd name="T115" fmla="*/ -607 h 50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Lst>
            <a:rect l="0" t="0" r="r" b="b"/>
            <a:pathLst>
              <a:path w="506" h="506">
                <a:moveTo>
                  <a:pt x="315" y="0"/>
                </a:moveTo>
                <a:lnTo>
                  <a:pt x="290" y="0"/>
                </a:lnTo>
                <a:lnTo>
                  <a:pt x="244" y="6"/>
                </a:lnTo>
                <a:lnTo>
                  <a:pt x="214" y="24"/>
                </a:lnTo>
                <a:lnTo>
                  <a:pt x="198" y="58"/>
                </a:lnTo>
                <a:lnTo>
                  <a:pt x="193" y="110"/>
                </a:lnTo>
                <a:lnTo>
                  <a:pt x="193" y="195"/>
                </a:lnTo>
                <a:lnTo>
                  <a:pt x="111" y="195"/>
                </a:lnTo>
                <a:lnTo>
                  <a:pt x="58" y="200"/>
                </a:lnTo>
                <a:lnTo>
                  <a:pt x="24" y="216"/>
                </a:lnTo>
                <a:lnTo>
                  <a:pt x="6" y="245"/>
                </a:lnTo>
                <a:lnTo>
                  <a:pt x="0" y="290"/>
                </a:lnTo>
                <a:lnTo>
                  <a:pt x="0" y="313"/>
                </a:lnTo>
                <a:lnTo>
                  <a:pt x="193" y="313"/>
                </a:lnTo>
                <a:lnTo>
                  <a:pt x="193" y="506"/>
                </a:lnTo>
                <a:lnTo>
                  <a:pt x="217" y="506"/>
                </a:lnTo>
                <a:lnTo>
                  <a:pt x="263" y="501"/>
                </a:lnTo>
                <a:lnTo>
                  <a:pt x="293" y="483"/>
                </a:lnTo>
                <a:lnTo>
                  <a:pt x="310" y="449"/>
                </a:lnTo>
                <a:lnTo>
                  <a:pt x="315" y="396"/>
                </a:lnTo>
                <a:lnTo>
                  <a:pt x="315" y="313"/>
                </a:lnTo>
                <a:lnTo>
                  <a:pt x="396" y="313"/>
                </a:lnTo>
                <a:lnTo>
                  <a:pt x="449" y="308"/>
                </a:lnTo>
                <a:lnTo>
                  <a:pt x="483" y="292"/>
                </a:lnTo>
                <a:lnTo>
                  <a:pt x="501" y="262"/>
                </a:lnTo>
                <a:lnTo>
                  <a:pt x="506" y="217"/>
                </a:lnTo>
                <a:lnTo>
                  <a:pt x="506" y="195"/>
                </a:lnTo>
                <a:lnTo>
                  <a:pt x="315" y="195"/>
                </a:lnTo>
                <a:lnTo>
                  <a:pt x="315" y="0"/>
                </a:lnTo>
                <a:close/>
              </a:path>
            </a:pathLst>
          </a:custGeom>
          <a:solidFill>
            <a:srgbClr val="00A6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0" name="Rectangle 19"/>
          <p:cNvSpPr/>
          <p:nvPr/>
        </p:nvSpPr>
        <p:spPr>
          <a:xfrm>
            <a:off x="8354299" y="5292853"/>
            <a:ext cx="1519295" cy="523220"/>
          </a:xfrm>
          <a:prstGeom prst="rect">
            <a:avLst/>
          </a:prstGeom>
        </p:spPr>
        <p:txBody>
          <a:bodyPr wrap="square">
            <a:spAutoFit/>
          </a:bodyPr>
          <a:lstStyle/>
          <a:p>
            <a:pPr algn="ctr"/>
            <a:r>
              <a:rPr lang="fr-FR" sz="1400" b="1" dirty="0">
                <a:solidFill>
                  <a:srgbClr val="00A6CF"/>
                </a:solidFill>
                <a:latin typeface="+mj-lt"/>
                <a:ea typeface="Wigrum Light" panose="02000000000000000000" pitchFamily="50" charset="0"/>
                <a:cs typeface="Wigrum Light" panose="02000000000000000000" pitchFamily="50" charset="0"/>
              </a:rPr>
              <a:t>Soins et</a:t>
            </a:r>
            <a:r>
              <a:rPr lang="fr-FR" sz="1400" b="1" spc="5" dirty="0">
                <a:solidFill>
                  <a:srgbClr val="00A6CF"/>
                </a:solidFill>
                <a:latin typeface="+mj-lt"/>
                <a:ea typeface="Wigrum Light" panose="02000000000000000000" pitchFamily="50" charset="0"/>
                <a:cs typeface="Wigrum Light" panose="02000000000000000000" pitchFamily="50" charset="0"/>
              </a:rPr>
              <a:t> </a:t>
            </a:r>
            <a:r>
              <a:rPr lang="fr-FR" sz="1400" b="1" spc="-5" dirty="0">
                <a:solidFill>
                  <a:srgbClr val="00A6CF"/>
                </a:solidFill>
                <a:latin typeface="+mj-lt"/>
                <a:ea typeface="Wigrum Light" panose="02000000000000000000" pitchFamily="50" charset="0"/>
                <a:cs typeface="Wigrum Light" panose="02000000000000000000" pitchFamily="50" charset="0"/>
              </a:rPr>
              <a:t>accompagnement</a:t>
            </a:r>
            <a:endParaRPr lang="fr-FR" sz="1400" b="1" dirty="0">
              <a:latin typeface="+mj-lt"/>
            </a:endParaRPr>
          </a:p>
        </p:txBody>
      </p:sp>
      <p:sp>
        <p:nvSpPr>
          <p:cNvPr id="21" name="Rectangle 20"/>
          <p:cNvSpPr/>
          <p:nvPr/>
        </p:nvSpPr>
        <p:spPr>
          <a:xfrm>
            <a:off x="10963930" y="4217222"/>
            <a:ext cx="523220" cy="1964002"/>
          </a:xfrm>
          <a:prstGeom prst="rect">
            <a:avLst/>
          </a:prstGeom>
        </p:spPr>
        <p:txBody>
          <a:bodyPr vert="vert" wrap="square">
            <a:spAutoFit/>
          </a:bodyPr>
          <a:lstStyle/>
          <a:p>
            <a:pPr algn="ctr"/>
            <a:r>
              <a:rPr lang="fr-FR" sz="1100" b="1" dirty="0">
                <a:solidFill>
                  <a:srgbClr val="F47D41"/>
                </a:solidFill>
                <a:latin typeface="+mj-lt"/>
                <a:ea typeface="Wigrum Light" panose="02000000000000000000" pitchFamily="50" charset="0"/>
                <a:cs typeface="Wigrum Light" panose="02000000000000000000" pitchFamily="50" charset="0"/>
              </a:rPr>
              <a:t>Services</a:t>
            </a:r>
            <a:r>
              <a:rPr lang="fr-FR" sz="1100" b="1" spc="5" dirty="0">
                <a:solidFill>
                  <a:srgbClr val="F47D41"/>
                </a:solidFill>
                <a:latin typeface="+mj-lt"/>
                <a:ea typeface="Wigrum Light" panose="02000000000000000000" pitchFamily="50" charset="0"/>
                <a:cs typeface="Wigrum Light" panose="02000000000000000000" pitchFamily="50" charset="0"/>
              </a:rPr>
              <a:t> </a:t>
            </a:r>
          </a:p>
          <a:p>
            <a:pPr algn="ctr"/>
            <a:r>
              <a:rPr lang="fr-FR" sz="1100" b="1" spc="-5" dirty="0">
                <a:solidFill>
                  <a:srgbClr val="F47D41"/>
                </a:solidFill>
                <a:latin typeface="+mj-lt"/>
                <a:ea typeface="Wigrum Light" panose="02000000000000000000" pitchFamily="50" charset="0"/>
                <a:cs typeface="Wigrum Light" panose="02000000000000000000" pitchFamily="50" charset="0"/>
              </a:rPr>
              <a:t>et</a:t>
            </a:r>
            <a:r>
              <a:rPr lang="fr-FR" sz="1100" b="1" spc="-30" dirty="0">
                <a:solidFill>
                  <a:srgbClr val="F47D41"/>
                </a:solidFill>
                <a:latin typeface="+mj-lt"/>
                <a:ea typeface="Wigrum Light" panose="02000000000000000000" pitchFamily="50" charset="0"/>
                <a:cs typeface="Wigrum Light" panose="02000000000000000000" pitchFamily="50" charset="0"/>
              </a:rPr>
              <a:t> </a:t>
            </a:r>
            <a:r>
              <a:rPr lang="fr-FR" sz="1100" b="1" spc="-5" dirty="0">
                <a:solidFill>
                  <a:srgbClr val="F47D41"/>
                </a:solidFill>
                <a:latin typeface="+mj-lt"/>
                <a:ea typeface="Wigrum Light" panose="02000000000000000000" pitchFamily="50" charset="0"/>
                <a:cs typeface="Wigrum Light" panose="02000000000000000000" pitchFamily="50" charset="0"/>
              </a:rPr>
              <a:t>assistance</a:t>
            </a:r>
            <a:endParaRPr lang="fr-FR" sz="1100" dirty="0">
              <a:latin typeface="+mj-lt"/>
            </a:endParaRPr>
          </a:p>
        </p:txBody>
      </p:sp>
      <p:sp>
        <p:nvSpPr>
          <p:cNvPr id="22" name="docshape48"/>
          <p:cNvSpPr>
            <a:spLocks/>
          </p:cNvSpPr>
          <p:nvPr/>
        </p:nvSpPr>
        <p:spPr bwMode="auto">
          <a:xfrm>
            <a:off x="10131626" y="4711845"/>
            <a:ext cx="499019" cy="444959"/>
          </a:xfrm>
          <a:custGeom>
            <a:avLst/>
            <a:gdLst>
              <a:gd name="T0" fmla="+- 0 14506 14430"/>
              <a:gd name="T1" fmla="*/ T0 w 600"/>
              <a:gd name="T2" fmla="+- 0 -388 -655"/>
              <a:gd name="T3" fmla="*/ -388 h 534"/>
              <a:gd name="T4" fmla="+- 0 14519 14430"/>
              <a:gd name="T5" fmla="*/ T4 w 600"/>
              <a:gd name="T6" fmla="+- 0 -128 -655"/>
              <a:gd name="T7" fmla="*/ -128 h 534"/>
              <a:gd name="T8" fmla="+- 0 14552 14430"/>
              <a:gd name="T9" fmla="*/ T8 w 600"/>
              <a:gd name="T10" fmla="+- 0 -121 -655"/>
              <a:gd name="T11" fmla="*/ -121 h 534"/>
              <a:gd name="T12" fmla="+- 0 14617 14430"/>
              <a:gd name="T13" fmla="*/ T12 w 600"/>
              <a:gd name="T14" fmla="+- 0 -123 -655"/>
              <a:gd name="T15" fmla="*/ -123 h 534"/>
              <a:gd name="T16" fmla="+- 0 14649 14430"/>
              <a:gd name="T17" fmla="*/ T16 w 600"/>
              <a:gd name="T18" fmla="+- 0 -146 -655"/>
              <a:gd name="T19" fmla="*/ -146 h 534"/>
              <a:gd name="T20" fmla="+- 0 14659 14430"/>
              <a:gd name="T21" fmla="*/ T20 w 600"/>
              <a:gd name="T22" fmla="+- 0 -178 -655"/>
              <a:gd name="T23" fmla="*/ -178 h 534"/>
              <a:gd name="T24" fmla="+- 0 14666 14430"/>
              <a:gd name="T25" fmla="*/ T24 w 600"/>
              <a:gd name="T26" fmla="+- 0 -215 -655"/>
              <a:gd name="T27" fmla="*/ -215 h 534"/>
              <a:gd name="T28" fmla="+- 0 14683 14430"/>
              <a:gd name="T29" fmla="*/ T28 w 600"/>
              <a:gd name="T30" fmla="+- 0 -270 -655"/>
              <a:gd name="T31" fmla="*/ -270 h 534"/>
              <a:gd name="T32" fmla="+- 0 14710 14430"/>
              <a:gd name="T33" fmla="*/ T32 w 600"/>
              <a:gd name="T34" fmla="+- 0 -291 -655"/>
              <a:gd name="T35" fmla="*/ -291 h 534"/>
              <a:gd name="T36" fmla="+- 0 14953 14430"/>
              <a:gd name="T37" fmla="*/ T36 w 600"/>
              <a:gd name="T38" fmla="+- 0 -293 -655"/>
              <a:gd name="T39" fmla="*/ -293 h 534"/>
              <a:gd name="T40" fmla="+- 0 14953 14430"/>
              <a:gd name="T41" fmla="*/ T40 w 600"/>
              <a:gd name="T42" fmla="+- 0 -293 -655"/>
              <a:gd name="T43" fmla="*/ -293 h 534"/>
              <a:gd name="T44" fmla="+- 0 14749 14430"/>
              <a:gd name="T45" fmla="*/ T44 w 600"/>
              <a:gd name="T46" fmla="+- 0 -291 -655"/>
              <a:gd name="T47" fmla="*/ -291 h 534"/>
              <a:gd name="T48" fmla="+- 0 14777 14430"/>
              <a:gd name="T49" fmla="*/ T48 w 600"/>
              <a:gd name="T50" fmla="+- 0 -270 -655"/>
              <a:gd name="T51" fmla="*/ -270 h 534"/>
              <a:gd name="T52" fmla="+- 0 14793 14430"/>
              <a:gd name="T53" fmla="*/ T52 w 600"/>
              <a:gd name="T54" fmla="+- 0 -215 -655"/>
              <a:gd name="T55" fmla="*/ -215 h 534"/>
              <a:gd name="T56" fmla="+- 0 14801 14430"/>
              <a:gd name="T57" fmla="*/ T56 w 600"/>
              <a:gd name="T58" fmla="+- 0 -178 -655"/>
              <a:gd name="T59" fmla="*/ -178 h 534"/>
              <a:gd name="T60" fmla="+- 0 14810 14430"/>
              <a:gd name="T61" fmla="*/ T60 w 600"/>
              <a:gd name="T62" fmla="+- 0 -146 -655"/>
              <a:gd name="T63" fmla="*/ -146 h 534"/>
              <a:gd name="T64" fmla="+- 0 14842 14430"/>
              <a:gd name="T65" fmla="*/ T64 w 600"/>
              <a:gd name="T66" fmla="+- 0 -123 -655"/>
              <a:gd name="T67" fmla="*/ -123 h 534"/>
              <a:gd name="T68" fmla="+- 0 14910 14430"/>
              <a:gd name="T69" fmla="*/ T68 w 600"/>
              <a:gd name="T70" fmla="+- 0 -124 -655"/>
              <a:gd name="T71" fmla="*/ -124 h 534"/>
              <a:gd name="T72" fmla="+- 0 14949 14430"/>
              <a:gd name="T73" fmla="*/ T72 w 600"/>
              <a:gd name="T74" fmla="+- 0 -134 -655"/>
              <a:gd name="T75" fmla="*/ -134 h 534"/>
              <a:gd name="T76" fmla="+- 0 14953 14430"/>
              <a:gd name="T77" fmla="*/ T76 w 600"/>
              <a:gd name="T78" fmla="+- 0 -293 -655"/>
              <a:gd name="T79" fmla="*/ -293 h 534"/>
              <a:gd name="T80" fmla="+- 0 14645 14430"/>
              <a:gd name="T81" fmla="*/ T80 w 600"/>
              <a:gd name="T82" fmla="+- 0 -592 -655"/>
              <a:gd name="T83" fmla="*/ -592 h 534"/>
              <a:gd name="T84" fmla="+- 0 14539 14430"/>
              <a:gd name="T85" fmla="*/ T84 w 600"/>
              <a:gd name="T86" fmla="+- 0 -521 -655"/>
              <a:gd name="T87" fmla="*/ -521 h 534"/>
              <a:gd name="T88" fmla="+- 0 14450 14430"/>
              <a:gd name="T89" fmla="*/ T88 w 600"/>
              <a:gd name="T90" fmla="+- 0 -468 -655"/>
              <a:gd name="T91" fmla="*/ -468 h 534"/>
              <a:gd name="T92" fmla="+- 0 14430 14430"/>
              <a:gd name="T93" fmla="*/ T92 w 600"/>
              <a:gd name="T94" fmla="+- 0 -458 -655"/>
              <a:gd name="T95" fmla="*/ -458 h 534"/>
              <a:gd name="T96" fmla="+- 0 14430 14430"/>
              <a:gd name="T97" fmla="*/ T96 w 600"/>
              <a:gd name="T98" fmla="+- 0 -456 -655"/>
              <a:gd name="T99" fmla="*/ -456 h 534"/>
              <a:gd name="T100" fmla="+- 0 14430 14430"/>
              <a:gd name="T101" fmla="*/ T100 w 600"/>
              <a:gd name="T102" fmla="+- 0 -439 -655"/>
              <a:gd name="T103" fmla="*/ -439 h 534"/>
              <a:gd name="T104" fmla="+- 0 14438 14430"/>
              <a:gd name="T105" fmla="*/ T104 w 600"/>
              <a:gd name="T106" fmla="+- 0 -414 -655"/>
              <a:gd name="T107" fmla="*/ -414 h 534"/>
              <a:gd name="T108" fmla="+- 0 14459 14430"/>
              <a:gd name="T109" fmla="*/ T108 w 600"/>
              <a:gd name="T110" fmla="+- 0 -394 -655"/>
              <a:gd name="T111" fmla="*/ -394 h 534"/>
              <a:gd name="T112" fmla="+- 0 14501 14430"/>
              <a:gd name="T113" fmla="*/ T112 w 600"/>
              <a:gd name="T114" fmla="+- 0 -388 -655"/>
              <a:gd name="T115" fmla="*/ -388 h 534"/>
              <a:gd name="T116" fmla="+- 0 14506 14430"/>
              <a:gd name="T117" fmla="*/ T116 w 600"/>
              <a:gd name="T118" fmla="+- 0 -388 -655"/>
              <a:gd name="T119" fmla="*/ -388 h 534"/>
              <a:gd name="T120" fmla="+- 0 14982 14430"/>
              <a:gd name="T121" fmla="*/ T120 w 600"/>
              <a:gd name="T122" fmla="+- 0 -389 -655"/>
              <a:gd name="T123" fmla="*/ -389 h 534"/>
              <a:gd name="T124" fmla="+- 0 15013 14430"/>
              <a:gd name="T125" fmla="*/ T124 w 600"/>
              <a:gd name="T126" fmla="+- 0 -402 -655"/>
              <a:gd name="T127" fmla="*/ -402 h 534"/>
              <a:gd name="T128" fmla="+- 0 15026 14430"/>
              <a:gd name="T129" fmla="*/ T128 w 600"/>
              <a:gd name="T130" fmla="+- 0 -427 -655"/>
              <a:gd name="T131" fmla="*/ -427 h 534"/>
              <a:gd name="T132" fmla="+- 0 15029 14430"/>
              <a:gd name="T133" fmla="*/ T132 w 600"/>
              <a:gd name="T134" fmla="+- 0 -449 -655"/>
              <a:gd name="T135" fmla="*/ -449 h 534"/>
              <a:gd name="T136" fmla="+- 0 15029 14430"/>
              <a:gd name="T137" fmla="*/ T136 w 600"/>
              <a:gd name="T138" fmla="+- 0 -457 -655"/>
              <a:gd name="T139" fmla="*/ -457 h 534"/>
              <a:gd name="T140" fmla="+- 0 15019 14430"/>
              <a:gd name="T141" fmla="*/ T140 w 600"/>
              <a:gd name="T142" fmla="+- 0 -463 -655"/>
              <a:gd name="T143" fmla="*/ -463 h 534"/>
              <a:gd name="T144" fmla="+- 0 14999 14430"/>
              <a:gd name="T145" fmla="*/ T144 w 600"/>
              <a:gd name="T146" fmla="+- 0 -474 -655"/>
              <a:gd name="T147" fmla="*/ -474 h 534"/>
              <a:gd name="T148" fmla="+- 0 14899 14430"/>
              <a:gd name="T149" fmla="*/ T148 w 600"/>
              <a:gd name="T150" fmla="+- 0 -536 -655"/>
              <a:gd name="T151" fmla="*/ -536 h 534"/>
              <a:gd name="T152" fmla="+- 0 14754 14430"/>
              <a:gd name="T153" fmla="*/ T152 w 600"/>
              <a:gd name="T154" fmla="+- 0 -637 -655"/>
              <a:gd name="T155" fmla="*/ -637 h 534"/>
              <a:gd name="T156" fmla="+- 0 14962 14430"/>
              <a:gd name="T157" fmla="*/ T156 w 600"/>
              <a:gd name="T158" fmla="+- 0 -388 -655"/>
              <a:gd name="T159" fmla="*/ -388 h 534"/>
              <a:gd name="T160" fmla="+- 0 14957 14430"/>
              <a:gd name="T161" fmla="*/ T160 w 600"/>
              <a:gd name="T162" fmla="+- 0 -388 -655"/>
              <a:gd name="T163" fmla="*/ -388 h 534"/>
              <a:gd name="T164" fmla="+- 0 14962 14430"/>
              <a:gd name="T165" fmla="*/ T164 w 600"/>
              <a:gd name="T166" fmla="+- 0 -388 -655"/>
              <a:gd name="T167" fmla="*/ -388 h 53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Lst>
            <a:rect l="0" t="0" r="r" b="b"/>
            <a:pathLst>
              <a:path w="600" h="534">
                <a:moveTo>
                  <a:pt x="523" y="267"/>
                </a:moveTo>
                <a:lnTo>
                  <a:pt x="76" y="267"/>
                </a:lnTo>
                <a:lnTo>
                  <a:pt x="76" y="518"/>
                </a:lnTo>
                <a:lnTo>
                  <a:pt x="89" y="527"/>
                </a:lnTo>
                <a:lnTo>
                  <a:pt x="102" y="532"/>
                </a:lnTo>
                <a:lnTo>
                  <a:pt x="122" y="534"/>
                </a:lnTo>
                <a:lnTo>
                  <a:pt x="158" y="534"/>
                </a:lnTo>
                <a:lnTo>
                  <a:pt x="187" y="532"/>
                </a:lnTo>
                <a:lnTo>
                  <a:pt x="207" y="524"/>
                </a:lnTo>
                <a:lnTo>
                  <a:pt x="219" y="509"/>
                </a:lnTo>
                <a:lnTo>
                  <a:pt x="227" y="484"/>
                </a:lnTo>
                <a:lnTo>
                  <a:pt x="229" y="477"/>
                </a:lnTo>
                <a:lnTo>
                  <a:pt x="231" y="463"/>
                </a:lnTo>
                <a:lnTo>
                  <a:pt x="236" y="440"/>
                </a:lnTo>
                <a:lnTo>
                  <a:pt x="244" y="404"/>
                </a:lnTo>
                <a:lnTo>
                  <a:pt x="253" y="385"/>
                </a:lnTo>
                <a:lnTo>
                  <a:pt x="264" y="372"/>
                </a:lnTo>
                <a:lnTo>
                  <a:pt x="280" y="364"/>
                </a:lnTo>
                <a:lnTo>
                  <a:pt x="300" y="362"/>
                </a:lnTo>
                <a:lnTo>
                  <a:pt x="523" y="362"/>
                </a:lnTo>
                <a:lnTo>
                  <a:pt x="523" y="267"/>
                </a:lnTo>
                <a:close/>
                <a:moveTo>
                  <a:pt x="523" y="362"/>
                </a:moveTo>
                <a:lnTo>
                  <a:pt x="300" y="362"/>
                </a:lnTo>
                <a:lnTo>
                  <a:pt x="319" y="364"/>
                </a:lnTo>
                <a:lnTo>
                  <a:pt x="335" y="372"/>
                </a:lnTo>
                <a:lnTo>
                  <a:pt x="347" y="385"/>
                </a:lnTo>
                <a:lnTo>
                  <a:pt x="355" y="404"/>
                </a:lnTo>
                <a:lnTo>
                  <a:pt x="363" y="440"/>
                </a:lnTo>
                <a:lnTo>
                  <a:pt x="368" y="463"/>
                </a:lnTo>
                <a:lnTo>
                  <a:pt x="371" y="477"/>
                </a:lnTo>
                <a:lnTo>
                  <a:pt x="372" y="484"/>
                </a:lnTo>
                <a:lnTo>
                  <a:pt x="380" y="509"/>
                </a:lnTo>
                <a:lnTo>
                  <a:pt x="392" y="524"/>
                </a:lnTo>
                <a:lnTo>
                  <a:pt x="412" y="532"/>
                </a:lnTo>
                <a:lnTo>
                  <a:pt x="441" y="534"/>
                </a:lnTo>
                <a:lnTo>
                  <a:pt x="480" y="531"/>
                </a:lnTo>
                <a:lnTo>
                  <a:pt x="505" y="526"/>
                </a:lnTo>
                <a:lnTo>
                  <a:pt x="519" y="521"/>
                </a:lnTo>
                <a:lnTo>
                  <a:pt x="523" y="518"/>
                </a:lnTo>
                <a:lnTo>
                  <a:pt x="523" y="362"/>
                </a:lnTo>
                <a:close/>
                <a:moveTo>
                  <a:pt x="300" y="0"/>
                </a:moveTo>
                <a:lnTo>
                  <a:pt x="215" y="63"/>
                </a:lnTo>
                <a:lnTo>
                  <a:pt x="160" y="102"/>
                </a:lnTo>
                <a:lnTo>
                  <a:pt x="109" y="134"/>
                </a:lnTo>
                <a:lnTo>
                  <a:pt x="30" y="181"/>
                </a:lnTo>
                <a:lnTo>
                  <a:pt x="20" y="187"/>
                </a:lnTo>
                <a:lnTo>
                  <a:pt x="10" y="192"/>
                </a:lnTo>
                <a:lnTo>
                  <a:pt x="0" y="197"/>
                </a:lnTo>
                <a:lnTo>
                  <a:pt x="0" y="198"/>
                </a:lnTo>
                <a:lnTo>
                  <a:pt x="0" y="199"/>
                </a:lnTo>
                <a:lnTo>
                  <a:pt x="0" y="206"/>
                </a:lnTo>
                <a:lnTo>
                  <a:pt x="0" y="216"/>
                </a:lnTo>
                <a:lnTo>
                  <a:pt x="3" y="228"/>
                </a:lnTo>
                <a:lnTo>
                  <a:pt x="8" y="241"/>
                </a:lnTo>
                <a:lnTo>
                  <a:pt x="16" y="253"/>
                </a:lnTo>
                <a:lnTo>
                  <a:pt x="29" y="261"/>
                </a:lnTo>
                <a:lnTo>
                  <a:pt x="47" y="266"/>
                </a:lnTo>
                <a:lnTo>
                  <a:pt x="71" y="267"/>
                </a:lnTo>
                <a:lnTo>
                  <a:pt x="72" y="267"/>
                </a:lnTo>
                <a:lnTo>
                  <a:pt x="76" y="267"/>
                </a:lnTo>
                <a:lnTo>
                  <a:pt x="532" y="267"/>
                </a:lnTo>
                <a:lnTo>
                  <a:pt x="552" y="266"/>
                </a:lnTo>
                <a:lnTo>
                  <a:pt x="570" y="261"/>
                </a:lnTo>
                <a:lnTo>
                  <a:pt x="583" y="253"/>
                </a:lnTo>
                <a:lnTo>
                  <a:pt x="591" y="241"/>
                </a:lnTo>
                <a:lnTo>
                  <a:pt x="596" y="228"/>
                </a:lnTo>
                <a:lnTo>
                  <a:pt x="599" y="216"/>
                </a:lnTo>
                <a:lnTo>
                  <a:pt x="599" y="206"/>
                </a:lnTo>
                <a:lnTo>
                  <a:pt x="599" y="199"/>
                </a:lnTo>
                <a:lnTo>
                  <a:pt x="599" y="198"/>
                </a:lnTo>
                <a:lnTo>
                  <a:pt x="599" y="197"/>
                </a:lnTo>
                <a:lnTo>
                  <a:pt x="589" y="192"/>
                </a:lnTo>
                <a:lnTo>
                  <a:pt x="579" y="187"/>
                </a:lnTo>
                <a:lnTo>
                  <a:pt x="569" y="181"/>
                </a:lnTo>
                <a:lnTo>
                  <a:pt x="559" y="175"/>
                </a:lnTo>
                <a:lnTo>
                  <a:pt x="469" y="119"/>
                </a:lnTo>
                <a:lnTo>
                  <a:pt x="386" y="62"/>
                </a:lnTo>
                <a:lnTo>
                  <a:pt x="324" y="18"/>
                </a:lnTo>
                <a:lnTo>
                  <a:pt x="300" y="0"/>
                </a:lnTo>
                <a:close/>
                <a:moveTo>
                  <a:pt x="532" y="267"/>
                </a:moveTo>
                <a:lnTo>
                  <a:pt x="523" y="267"/>
                </a:lnTo>
                <a:lnTo>
                  <a:pt x="527" y="267"/>
                </a:lnTo>
                <a:lnTo>
                  <a:pt x="528" y="267"/>
                </a:lnTo>
                <a:lnTo>
                  <a:pt x="532" y="267"/>
                </a:lnTo>
                <a:close/>
              </a:path>
            </a:pathLst>
          </a:custGeom>
          <a:solidFill>
            <a:srgbClr val="FAA5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3" name="Rectangle 22"/>
          <p:cNvSpPr/>
          <p:nvPr/>
        </p:nvSpPr>
        <p:spPr>
          <a:xfrm>
            <a:off x="9891070" y="5316752"/>
            <a:ext cx="1298243" cy="280333"/>
          </a:xfrm>
          <a:prstGeom prst="rect">
            <a:avLst/>
          </a:prstGeom>
        </p:spPr>
        <p:txBody>
          <a:bodyPr wrap="square">
            <a:spAutoFit/>
          </a:bodyPr>
          <a:lstStyle/>
          <a:p>
            <a:pPr marR="198755" algn="ctr">
              <a:lnSpc>
                <a:spcPct val="87000"/>
              </a:lnSpc>
              <a:spcAft>
                <a:spcPts val="0"/>
              </a:spcAft>
            </a:pPr>
            <a:r>
              <a:rPr lang="fr-FR" sz="1400" b="1" dirty="0">
                <a:solidFill>
                  <a:srgbClr val="FCAF2B"/>
                </a:solidFill>
                <a:latin typeface="+mj-lt"/>
                <a:ea typeface="Wigrum" panose="02000000000000000000" pitchFamily="50" charset="0"/>
                <a:cs typeface="Wigrum" panose="02000000000000000000" pitchFamily="50" charset="0"/>
              </a:rPr>
              <a:t>Logement</a:t>
            </a:r>
            <a:endParaRPr lang="fr-FR" sz="1400" b="1" dirty="0">
              <a:latin typeface="+mj-lt"/>
              <a:ea typeface="Wigrum" panose="02000000000000000000" pitchFamily="50" charset="0"/>
              <a:cs typeface="Wigrum" panose="02000000000000000000" pitchFamily="50" charset="0"/>
            </a:endParaRPr>
          </a:p>
        </p:txBody>
      </p:sp>
      <p:cxnSp>
        <p:nvCxnSpPr>
          <p:cNvPr id="24" name="Connecteur droit 23"/>
          <p:cNvCxnSpPr/>
          <p:nvPr/>
        </p:nvCxnSpPr>
        <p:spPr>
          <a:xfrm>
            <a:off x="11002906" y="4667107"/>
            <a:ext cx="597" cy="1093043"/>
          </a:xfrm>
          <a:prstGeom prst="line">
            <a:avLst/>
          </a:prstGeom>
          <a:ln>
            <a:headEnd type="oval"/>
            <a:tailEnd type="ova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42429477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ous-titre 5"/>
          <p:cNvSpPr>
            <a:spLocks noGrp="1"/>
          </p:cNvSpPr>
          <p:nvPr>
            <p:ph type="subTitle" idx="1"/>
          </p:nvPr>
        </p:nvSpPr>
        <p:spPr/>
        <p:txBody>
          <a:bodyPr/>
          <a:lstStyle/>
          <a:p>
            <a:r>
              <a:rPr lang="fr-FR" altLang="fr-FR" dirty="0"/>
              <a:t>VYV³ Pays de la Loire </a:t>
            </a:r>
          </a:p>
          <a:p>
            <a:r>
              <a:rPr lang="fr-FR" altLang="fr-FR" dirty="0"/>
              <a:t>en chiffres</a:t>
            </a:r>
          </a:p>
        </p:txBody>
      </p:sp>
      <p:sp>
        <p:nvSpPr>
          <p:cNvPr id="4" name="Espace réservé du pied de page 3"/>
          <p:cNvSpPr>
            <a:spLocks noGrp="1"/>
          </p:cNvSpPr>
          <p:nvPr>
            <p:ph type="ftr" sz="quarter" idx="12"/>
          </p:nvPr>
        </p:nvSpPr>
        <p:spPr/>
        <p:txBody>
          <a:bodyPr/>
          <a:lstStyle/>
          <a:p>
            <a:pPr defTabSz="609585" fontAlgn="base">
              <a:spcBef>
                <a:spcPct val="0"/>
              </a:spcBef>
              <a:spcAft>
                <a:spcPct val="0"/>
              </a:spcAft>
            </a:pPr>
            <a:r>
              <a:rPr lang="en-US" altLang="fr-FR" dirty="0">
                <a:latin typeface="Calibri" pitchFamily="34" charset="0"/>
                <a:ea typeface="MS PGothic" pitchFamily="34" charset="-128"/>
              </a:rPr>
              <a:t>Prénom NOM - Direction / Dernière mise à jour</a:t>
            </a:r>
          </a:p>
        </p:txBody>
      </p:sp>
      <p:sp>
        <p:nvSpPr>
          <p:cNvPr id="7" name="Titre 4"/>
          <p:cNvSpPr>
            <a:spLocks noGrp="1"/>
          </p:cNvSpPr>
          <p:nvPr>
            <p:ph type="ctrTitle"/>
          </p:nvPr>
        </p:nvSpPr>
        <p:spPr>
          <a:xfrm>
            <a:off x="6096001" y="2186124"/>
            <a:ext cx="5486400" cy="287259"/>
          </a:xfrm>
        </p:spPr>
        <p:txBody>
          <a:bodyPr/>
          <a:lstStyle/>
          <a:p>
            <a:r>
              <a:rPr lang="fr-FR" dirty="0"/>
              <a:t>Partie 3</a:t>
            </a:r>
          </a:p>
        </p:txBody>
      </p:sp>
    </p:spTree>
    <p:extLst>
      <p:ext uri="{BB962C8B-B14F-4D97-AF65-F5344CB8AC3E}">
        <p14:creationId xmlns:p14="http://schemas.microsoft.com/office/powerpoint/2010/main" val="17032996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1"/>
          </p:nvPr>
        </p:nvSpPr>
        <p:spPr/>
        <p:txBody>
          <a:bodyPr/>
          <a:lstStyle/>
          <a:p>
            <a:pPr defTabSz="609585" fontAlgn="base">
              <a:spcBef>
                <a:spcPct val="0"/>
              </a:spcBef>
              <a:spcAft>
                <a:spcPct val="0"/>
              </a:spcAft>
            </a:pPr>
            <a:fld id="{91F5E9D1-A7A6-4183-9D13-3F3B5B7D4789}" type="slidenum">
              <a:rPr lang="en-US" altLang="fr-FR">
                <a:solidFill>
                  <a:prstClr val="white"/>
                </a:solidFill>
                <a:latin typeface="Calibri" pitchFamily="34" charset="0"/>
                <a:ea typeface="MS PGothic" pitchFamily="34" charset="-128"/>
              </a:rPr>
              <a:pPr defTabSz="609585" fontAlgn="base">
                <a:spcBef>
                  <a:spcPct val="0"/>
                </a:spcBef>
                <a:spcAft>
                  <a:spcPct val="0"/>
                </a:spcAft>
              </a:pPr>
              <a:t>14</a:t>
            </a:fld>
            <a:endParaRPr lang="en-US" altLang="fr-FR" dirty="0">
              <a:solidFill>
                <a:prstClr val="white"/>
              </a:solidFill>
              <a:latin typeface="Calibri" pitchFamily="34" charset="0"/>
              <a:ea typeface="MS PGothic" pitchFamily="34" charset="-128"/>
            </a:endParaRPr>
          </a:p>
        </p:txBody>
      </p:sp>
      <p:sp>
        <p:nvSpPr>
          <p:cNvPr id="8" name="Titre 1"/>
          <p:cNvSpPr txBox="1">
            <a:spLocks/>
          </p:cNvSpPr>
          <p:nvPr/>
        </p:nvSpPr>
        <p:spPr bwMode="auto">
          <a:xfrm>
            <a:off x="600000" y="271044"/>
            <a:ext cx="10955867" cy="525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lgn="l" defTabSz="457200" rtl="0" eaLnBrk="0" fontAlgn="base" hangingPunct="0">
              <a:lnSpc>
                <a:spcPct val="80000"/>
              </a:lnSpc>
              <a:spcBef>
                <a:spcPct val="0"/>
              </a:spcBef>
              <a:spcAft>
                <a:spcPct val="0"/>
              </a:spcAft>
              <a:defRPr sz="3200" b="1" kern="1200">
                <a:solidFill>
                  <a:srgbClr val="482683"/>
                </a:solidFill>
                <a:latin typeface="+mj-lt"/>
                <a:ea typeface="MS PGothic" pitchFamily="34" charset="-128"/>
                <a:cs typeface="ＭＳ Ｐゴシック" charset="0"/>
              </a:defRPr>
            </a:lvl1pPr>
            <a:lvl2pPr algn="l" defTabSz="457200" rtl="0" eaLnBrk="0" fontAlgn="base" hangingPunct="0">
              <a:lnSpc>
                <a:spcPct val="80000"/>
              </a:lnSpc>
              <a:spcBef>
                <a:spcPct val="0"/>
              </a:spcBef>
              <a:spcAft>
                <a:spcPct val="0"/>
              </a:spcAft>
              <a:defRPr sz="2800" b="1">
                <a:solidFill>
                  <a:srgbClr val="482683"/>
                </a:solidFill>
                <a:latin typeface="Calibri" charset="0"/>
                <a:ea typeface="MS PGothic" pitchFamily="34" charset="-128"/>
                <a:cs typeface="ＭＳ Ｐゴシック" charset="0"/>
              </a:defRPr>
            </a:lvl2pPr>
            <a:lvl3pPr algn="l" defTabSz="457200" rtl="0" eaLnBrk="0" fontAlgn="base" hangingPunct="0">
              <a:lnSpc>
                <a:spcPct val="80000"/>
              </a:lnSpc>
              <a:spcBef>
                <a:spcPct val="0"/>
              </a:spcBef>
              <a:spcAft>
                <a:spcPct val="0"/>
              </a:spcAft>
              <a:defRPr sz="2800" b="1">
                <a:solidFill>
                  <a:srgbClr val="482683"/>
                </a:solidFill>
                <a:latin typeface="Calibri" charset="0"/>
                <a:ea typeface="MS PGothic" pitchFamily="34" charset="-128"/>
                <a:cs typeface="ＭＳ Ｐゴシック" charset="0"/>
              </a:defRPr>
            </a:lvl3pPr>
            <a:lvl4pPr algn="l" defTabSz="457200" rtl="0" eaLnBrk="0" fontAlgn="base" hangingPunct="0">
              <a:lnSpc>
                <a:spcPct val="80000"/>
              </a:lnSpc>
              <a:spcBef>
                <a:spcPct val="0"/>
              </a:spcBef>
              <a:spcAft>
                <a:spcPct val="0"/>
              </a:spcAft>
              <a:defRPr sz="2800" b="1">
                <a:solidFill>
                  <a:srgbClr val="482683"/>
                </a:solidFill>
                <a:latin typeface="Calibri" charset="0"/>
                <a:ea typeface="MS PGothic" pitchFamily="34" charset="-128"/>
                <a:cs typeface="ＭＳ Ｐゴシック" charset="0"/>
              </a:defRPr>
            </a:lvl4pPr>
            <a:lvl5pPr algn="l" defTabSz="457200" rtl="0" eaLnBrk="0" fontAlgn="base" hangingPunct="0">
              <a:lnSpc>
                <a:spcPct val="80000"/>
              </a:lnSpc>
              <a:spcBef>
                <a:spcPct val="0"/>
              </a:spcBef>
              <a:spcAft>
                <a:spcPct val="0"/>
              </a:spcAft>
              <a:defRPr sz="2800" b="1">
                <a:solidFill>
                  <a:srgbClr val="482683"/>
                </a:solidFill>
                <a:latin typeface="Calibri" charset="0"/>
                <a:ea typeface="MS PGothic" pitchFamily="34" charset="-128"/>
                <a:cs typeface="ＭＳ Ｐゴシック" charset="0"/>
              </a:defRPr>
            </a:lvl5pPr>
            <a:lvl6pPr marL="457200" algn="l" defTabSz="457200" rtl="0" fontAlgn="base">
              <a:lnSpc>
                <a:spcPct val="80000"/>
              </a:lnSpc>
              <a:spcBef>
                <a:spcPct val="0"/>
              </a:spcBef>
              <a:spcAft>
                <a:spcPct val="0"/>
              </a:spcAft>
              <a:defRPr sz="2800" b="1">
                <a:solidFill>
                  <a:srgbClr val="482683"/>
                </a:solidFill>
                <a:latin typeface="Calibri" charset="0"/>
                <a:ea typeface="ＭＳ Ｐゴシック" charset="0"/>
                <a:cs typeface="ＭＳ Ｐゴシック" charset="0"/>
              </a:defRPr>
            </a:lvl6pPr>
            <a:lvl7pPr marL="914400" algn="l" defTabSz="457200" rtl="0" fontAlgn="base">
              <a:lnSpc>
                <a:spcPct val="80000"/>
              </a:lnSpc>
              <a:spcBef>
                <a:spcPct val="0"/>
              </a:spcBef>
              <a:spcAft>
                <a:spcPct val="0"/>
              </a:spcAft>
              <a:defRPr sz="2800" b="1">
                <a:solidFill>
                  <a:srgbClr val="482683"/>
                </a:solidFill>
                <a:latin typeface="Calibri" charset="0"/>
                <a:ea typeface="ＭＳ Ｐゴシック" charset="0"/>
                <a:cs typeface="ＭＳ Ｐゴシック" charset="0"/>
              </a:defRPr>
            </a:lvl7pPr>
            <a:lvl8pPr marL="1371600" algn="l" defTabSz="457200" rtl="0" fontAlgn="base">
              <a:lnSpc>
                <a:spcPct val="80000"/>
              </a:lnSpc>
              <a:spcBef>
                <a:spcPct val="0"/>
              </a:spcBef>
              <a:spcAft>
                <a:spcPct val="0"/>
              </a:spcAft>
              <a:defRPr sz="2800" b="1">
                <a:solidFill>
                  <a:srgbClr val="482683"/>
                </a:solidFill>
                <a:latin typeface="Calibri" charset="0"/>
                <a:ea typeface="ＭＳ Ｐゴシック" charset="0"/>
                <a:cs typeface="ＭＳ Ｐゴシック" charset="0"/>
              </a:defRPr>
            </a:lvl8pPr>
            <a:lvl9pPr marL="1828800" algn="l" defTabSz="457200" rtl="0" fontAlgn="base">
              <a:lnSpc>
                <a:spcPct val="80000"/>
              </a:lnSpc>
              <a:spcBef>
                <a:spcPct val="0"/>
              </a:spcBef>
              <a:spcAft>
                <a:spcPct val="0"/>
              </a:spcAft>
              <a:defRPr sz="2800" b="1">
                <a:solidFill>
                  <a:srgbClr val="482683"/>
                </a:solidFill>
                <a:latin typeface="Calibri" charset="0"/>
                <a:ea typeface="ＭＳ Ｐゴシック" charset="0"/>
                <a:cs typeface="ＭＳ Ｐゴシック" charset="0"/>
              </a:defRPr>
            </a:lvl9pPr>
          </a:lstStyle>
          <a:p>
            <a:pPr defTabSz="609585"/>
            <a:r>
              <a:rPr lang="fr-FR" sz="4267" dirty="0">
                <a:latin typeface="Calibri"/>
              </a:rPr>
              <a:t>En chiffres</a:t>
            </a:r>
            <a:endParaRPr lang="fr-FR" sz="2400" dirty="0">
              <a:latin typeface="Calibri"/>
            </a:endParaRPr>
          </a:p>
        </p:txBody>
      </p:sp>
      <p:pic>
        <p:nvPicPr>
          <p:cNvPr id="5" name="Image 4">
            <a:extLst>
              <a:ext uri="{FF2B5EF4-FFF2-40B4-BE49-F238E27FC236}">
                <a16:creationId xmlns:a16="http://schemas.microsoft.com/office/drawing/2014/main" id="{45EF7CC7-7637-5C47-8506-F95F5FC74807}"/>
              </a:ext>
            </a:extLst>
          </p:cNvPr>
          <p:cNvPicPr>
            <a:picLocks noChangeAspect="1"/>
          </p:cNvPicPr>
          <p:nvPr/>
        </p:nvPicPr>
        <p:blipFill>
          <a:blip r:embed="rId2"/>
          <a:stretch>
            <a:fillRect/>
          </a:stretch>
        </p:blipFill>
        <p:spPr>
          <a:xfrm>
            <a:off x="1735018" y="948651"/>
            <a:ext cx="8628180" cy="4994107"/>
          </a:xfrm>
          <a:prstGeom prst="rect">
            <a:avLst/>
          </a:prstGeom>
        </p:spPr>
      </p:pic>
      <p:sp>
        <p:nvSpPr>
          <p:cNvPr id="2" name="ZoneTexte 1"/>
          <p:cNvSpPr txBox="1"/>
          <p:nvPr/>
        </p:nvSpPr>
        <p:spPr>
          <a:xfrm>
            <a:off x="4000500" y="2381250"/>
            <a:ext cx="1514475" cy="584775"/>
          </a:xfrm>
          <a:prstGeom prst="rect">
            <a:avLst/>
          </a:prstGeom>
          <a:solidFill>
            <a:schemeClr val="bg1"/>
          </a:solidFill>
        </p:spPr>
        <p:txBody>
          <a:bodyPr wrap="square" rtlCol="0">
            <a:spAutoFit/>
          </a:bodyPr>
          <a:lstStyle/>
          <a:p>
            <a:pPr algn="ctr"/>
            <a:r>
              <a:rPr lang="fr-FR" sz="3200" b="1" dirty="0" smtClean="0">
                <a:solidFill>
                  <a:srgbClr val="3CBCD8"/>
                </a:solidFill>
              </a:rPr>
              <a:t>190</a:t>
            </a:r>
            <a:endParaRPr lang="fr-FR" sz="3200" b="1" dirty="0">
              <a:solidFill>
                <a:srgbClr val="3CBCD8"/>
              </a:solidFill>
            </a:endParaRPr>
          </a:p>
        </p:txBody>
      </p:sp>
      <p:sp>
        <p:nvSpPr>
          <p:cNvPr id="6" name="ZoneTexte 5"/>
          <p:cNvSpPr txBox="1"/>
          <p:nvPr/>
        </p:nvSpPr>
        <p:spPr>
          <a:xfrm>
            <a:off x="6172200" y="2381250"/>
            <a:ext cx="1647825" cy="584775"/>
          </a:xfrm>
          <a:prstGeom prst="rect">
            <a:avLst/>
          </a:prstGeom>
          <a:solidFill>
            <a:schemeClr val="bg1"/>
          </a:solidFill>
        </p:spPr>
        <p:txBody>
          <a:bodyPr wrap="square" rtlCol="0">
            <a:spAutoFit/>
          </a:bodyPr>
          <a:lstStyle/>
          <a:p>
            <a:pPr algn="ctr"/>
            <a:r>
              <a:rPr lang="fr-FR" sz="3200" b="1" dirty="0" smtClean="0">
                <a:solidFill>
                  <a:srgbClr val="1373BB"/>
                </a:solidFill>
              </a:rPr>
              <a:t>4 400</a:t>
            </a:r>
            <a:endParaRPr lang="fr-FR" sz="3200" b="1" dirty="0">
              <a:solidFill>
                <a:srgbClr val="1373BB"/>
              </a:solidFill>
            </a:endParaRPr>
          </a:p>
        </p:txBody>
      </p:sp>
      <p:sp>
        <p:nvSpPr>
          <p:cNvPr id="7" name="ZoneTexte 6"/>
          <p:cNvSpPr txBox="1"/>
          <p:nvPr/>
        </p:nvSpPr>
        <p:spPr>
          <a:xfrm>
            <a:off x="2057400" y="4572000"/>
            <a:ext cx="1647825" cy="584775"/>
          </a:xfrm>
          <a:prstGeom prst="rect">
            <a:avLst/>
          </a:prstGeom>
          <a:solidFill>
            <a:schemeClr val="bg1"/>
          </a:solidFill>
        </p:spPr>
        <p:txBody>
          <a:bodyPr wrap="square" rtlCol="0">
            <a:spAutoFit/>
          </a:bodyPr>
          <a:lstStyle/>
          <a:p>
            <a:pPr algn="ctr"/>
            <a:r>
              <a:rPr lang="fr-FR" sz="3200" b="1" dirty="0" smtClean="0">
                <a:solidFill>
                  <a:srgbClr val="EF7737"/>
                </a:solidFill>
              </a:rPr>
              <a:t>282</a:t>
            </a:r>
            <a:endParaRPr lang="fr-FR" sz="3200" b="1" dirty="0">
              <a:solidFill>
                <a:srgbClr val="EF7737"/>
              </a:solidFill>
            </a:endParaRPr>
          </a:p>
        </p:txBody>
      </p:sp>
      <p:sp>
        <p:nvSpPr>
          <p:cNvPr id="9" name="ZoneTexte 8"/>
          <p:cNvSpPr txBox="1"/>
          <p:nvPr/>
        </p:nvSpPr>
        <p:spPr>
          <a:xfrm>
            <a:off x="5029200" y="4572000"/>
            <a:ext cx="1647825" cy="584775"/>
          </a:xfrm>
          <a:prstGeom prst="rect">
            <a:avLst/>
          </a:prstGeom>
          <a:solidFill>
            <a:schemeClr val="bg1"/>
          </a:solidFill>
        </p:spPr>
        <p:txBody>
          <a:bodyPr wrap="square" rtlCol="0">
            <a:spAutoFit/>
          </a:bodyPr>
          <a:lstStyle/>
          <a:p>
            <a:pPr algn="ctr"/>
            <a:r>
              <a:rPr lang="fr-FR" sz="3200" b="1" dirty="0" smtClean="0">
                <a:solidFill>
                  <a:srgbClr val="00748D"/>
                </a:solidFill>
              </a:rPr>
              <a:t>350</a:t>
            </a:r>
            <a:endParaRPr lang="fr-FR" sz="3200" b="1" dirty="0">
              <a:solidFill>
                <a:srgbClr val="00748D"/>
              </a:solidFill>
            </a:endParaRPr>
          </a:p>
        </p:txBody>
      </p:sp>
      <p:sp>
        <p:nvSpPr>
          <p:cNvPr id="10" name="ZoneTexte 9"/>
          <p:cNvSpPr txBox="1"/>
          <p:nvPr/>
        </p:nvSpPr>
        <p:spPr>
          <a:xfrm>
            <a:off x="8001000" y="4572000"/>
            <a:ext cx="1990725" cy="584775"/>
          </a:xfrm>
          <a:prstGeom prst="rect">
            <a:avLst/>
          </a:prstGeom>
          <a:solidFill>
            <a:schemeClr val="bg1"/>
          </a:solidFill>
        </p:spPr>
        <p:txBody>
          <a:bodyPr wrap="square" rtlCol="0">
            <a:spAutoFit/>
          </a:bodyPr>
          <a:lstStyle/>
          <a:p>
            <a:pPr algn="ctr"/>
            <a:r>
              <a:rPr lang="fr-FR" sz="3200" b="1" dirty="0" smtClean="0">
                <a:solidFill>
                  <a:srgbClr val="D476AB"/>
                </a:solidFill>
              </a:rPr>
              <a:t>300 000</a:t>
            </a:r>
            <a:endParaRPr lang="fr-FR" sz="3200" b="1" dirty="0">
              <a:solidFill>
                <a:srgbClr val="D476AB"/>
              </a:solidFill>
            </a:endParaRPr>
          </a:p>
        </p:txBody>
      </p:sp>
      <p:sp>
        <p:nvSpPr>
          <p:cNvPr id="11" name="ZoneTexte 10"/>
          <p:cNvSpPr txBox="1"/>
          <p:nvPr/>
        </p:nvSpPr>
        <p:spPr>
          <a:xfrm>
            <a:off x="8001000" y="5078212"/>
            <a:ext cx="2138365" cy="461665"/>
          </a:xfrm>
          <a:prstGeom prst="rect">
            <a:avLst/>
          </a:prstGeom>
          <a:solidFill>
            <a:schemeClr val="bg1"/>
          </a:solidFill>
        </p:spPr>
        <p:txBody>
          <a:bodyPr wrap="square" rtlCol="0">
            <a:spAutoFit/>
          </a:bodyPr>
          <a:lstStyle/>
          <a:p>
            <a:pPr algn="ctr"/>
            <a:r>
              <a:rPr lang="fr-FR" sz="1200" b="1" dirty="0" smtClean="0">
                <a:solidFill>
                  <a:srgbClr val="878787"/>
                </a:solidFill>
                <a:latin typeface="+mj-lt"/>
              </a:rPr>
              <a:t>PERSONNES ACCOMPAGNÉES </a:t>
            </a:r>
            <a:br>
              <a:rPr lang="fr-FR" sz="1200" b="1" dirty="0" smtClean="0">
                <a:solidFill>
                  <a:srgbClr val="878787"/>
                </a:solidFill>
                <a:latin typeface="+mj-lt"/>
              </a:rPr>
            </a:br>
            <a:r>
              <a:rPr lang="fr-FR" sz="1200" b="1" dirty="0" smtClean="0">
                <a:solidFill>
                  <a:srgbClr val="878787"/>
                </a:solidFill>
                <a:latin typeface="+mj-lt"/>
              </a:rPr>
              <a:t>CHAQUE ANNÉE</a:t>
            </a:r>
            <a:endParaRPr lang="fr-FR" sz="1200" b="1" dirty="0">
              <a:solidFill>
                <a:srgbClr val="878787"/>
              </a:solidFill>
              <a:latin typeface="+mj-lt"/>
            </a:endParaRPr>
          </a:p>
        </p:txBody>
      </p:sp>
      <p:sp>
        <p:nvSpPr>
          <p:cNvPr id="12" name="ZoneTexte 11"/>
          <p:cNvSpPr txBox="1"/>
          <p:nvPr/>
        </p:nvSpPr>
        <p:spPr>
          <a:xfrm>
            <a:off x="4752972" y="5078211"/>
            <a:ext cx="2266953" cy="461665"/>
          </a:xfrm>
          <a:prstGeom prst="rect">
            <a:avLst/>
          </a:prstGeom>
          <a:solidFill>
            <a:schemeClr val="bg1"/>
          </a:solidFill>
        </p:spPr>
        <p:txBody>
          <a:bodyPr wrap="square" rtlCol="0">
            <a:spAutoFit/>
          </a:bodyPr>
          <a:lstStyle/>
          <a:p>
            <a:pPr algn="ctr"/>
            <a:r>
              <a:rPr lang="fr-FR" sz="1200" b="1" dirty="0" smtClean="0">
                <a:solidFill>
                  <a:srgbClr val="878787"/>
                </a:solidFill>
                <a:latin typeface="+mj-lt"/>
              </a:rPr>
              <a:t>SERVICES ET ÉTABLISSEMENTS RÉPARTIS SUR 5 DÉPARTEMENTS</a:t>
            </a:r>
            <a:endParaRPr lang="fr-FR" sz="1200" b="1" dirty="0">
              <a:solidFill>
                <a:srgbClr val="878787"/>
              </a:solidFill>
              <a:latin typeface="+mj-lt"/>
            </a:endParaRPr>
          </a:p>
        </p:txBody>
      </p:sp>
      <p:sp>
        <p:nvSpPr>
          <p:cNvPr id="13" name="ZoneTexte 12"/>
          <p:cNvSpPr txBox="1"/>
          <p:nvPr/>
        </p:nvSpPr>
        <p:spPr>
          <a:xfrm>
            <a:off x="1747835" y="5088101"/>
            <a:ext cx="2266953" cy="461665"/>
          </a:xfrm>
          <a:prstGeom prst="rect">
            <a:avLst/>
          </a:prstGeom>
          <a:solidFill>
            <a:schemeClr val="bg1"/>
          </a:solidFill>
        </p:spPr>
        <p:txBody>
          <a:bodyPr wrap="square" rtlCol="0">
            <a:spAutoFit/>
          </a:bodyPr>
          <a:lstStyle/>
          <a:p>
            <a:pPr algn="ctr"/>
            <a:r>
              <a:rPr lang="fr-FR" sz="1200" b="1" dirty="0" smtClean="0">
                <a:solidFill>
                  <a:srgbClr val="878787"/>
                </a:solidFill>
                <a:latin typeface="+mj-lt"/>
              </a:rPr>
              <a:t>MILLIONS D’EUROS </a:t>
            </a:r>
            <a:br>
              <a:rPr lang="fr-FR" sz="1200" b="1" dirty="0" smtClean="0">
                <a:solidFill>
                  <a:srgbClr val="878787"/>
                </a:solidFill>
                <a:latin typeface="+mj-lt"/>
              </a:rPr>
            </a:br>
            <a:r>
              <a:rPr lang="fr-FR" sz="1200" b="1" dirty="0" smtClean="0">
                <a:solidFill>
                  <a:srgbClr val="878787"/>
                </a:solidFill>
                <a:latin typeface="+mj-lt"/>
              </a:rPr>
              <a:t>DE CHIFFRE D’AFFAIRES</a:t>
            </a:r>
            <a:endParaRPr lang="fr-FR" sz="1200" b="1" dirty="0">
              <a:solidFill>
                <a:srgbClr val="878787"/>
              </a:solidFill>
              <a:latin typeface="+mj-lt"/>
            </a:endParaRPr>
          </a:p>
        </p:txBody>
      </p:sp>
      <p:sp>
        <p:nvSpPr>
          <p:cNvPr id="14" name="ZoneTexte 13"/>
          <p:cNvSpPr txBox="1"/>
          <p:nvPr/>
        </p:nvSpPr>
        <p:spPr>
          <a:xfrm>
            <a:off x="6049109" y="2851985"/>
            <a:ext cx="1951892" cy="276999"/>
          </a:xfrm>
          <a:prstGeom prst="rect">
            <a:avLst/>
          </a:prstGeom>
          <a:solidFill>
            <a:schemeClr val="bg1"/>
          </a:solidFill>
        </p:spPr>
        <p:txBody>
          <a:bodyPr wrap="square" rtlCol="0">
            <a:spAutoFit/>
          </a:bodyPr>
          <a:lstStyle/>
          <a:p>
            <a:pPr algn="ctr"/>
            <a:r>
              <a:rPr lang="fr-FR" sz="1200" b="1" dirty="0" smtClean="0">
                <a:solidFill>
                  <a:srgbClr val="878787"/>
                </a:solidFill>
                <a:latin typeface="+mj-lt"/>
              </a:rPr>
              <a:t>COLLABORATEURS</a:t>
            </a:r>
            <a:endParaRPr lang="fr-FR" sz="1200" b="1" dirty="0">
              <a:solidFill>
                <a:srgbClr val="878787"/>
              </a:solidFill>
              <a:latin typeface="+mj-lt"/>
            </a:endParaRPr>
          </a:p>
        </p:txBody>
      </p:sp>
      <p:sp>
        <p:nvSpPr>
          <p:cNvPr id="15" name="ZoneTexte 14"/>
          <p:cNvSpPr txBox="1"/>
          <p:nvPr/>
        </p:nvSpPr>
        <p:spPr>
          <a:xfrm>
            <a:off x="3686912" y="2847040"/>
            <a:ext cx="2266953" cy="276999"/>
          </a:xfrm>
          <a:prstGeom prst="rect">
            <a:avLst/>
          </a:prstGeom>
          <a:solidFill>
            <a:schemeClr val="bg1"/>
          </a:solidFill>
        </p:spPr>
        <p:txBody>
          <a:bodyPr wrap="square" rtlCol="0">
            <a:spAutoFit/>
          </a:bodyPr>
          <a:lstStyle/>
          <a:p>
            <a:pPr algn="ctr"/>
            <a:r>
              <a:rPr lang="fr-FR" sz="1200" b="1" dirty="0" smtClean="0">
                <a:solidFill>
                  <a:srgbClr val="878787"/>
                </a:solidFill>
                <a:latin typeface="+mj-lt"/>
              </a:rPr>
              <a:t>ÉLUS MUTUALISTES</a:t>
            </a:r>
            <a:endParaRPr lang="fr-FR" sz="1200" b="1" dirty="0">
              <a:solidFill>
                <a:srgbClr val="878787"/>
              </a:solidFill>
              <a:latin typeface="+mj-lt"/>
            </a:endParaRPr>
          </a:p>
        </p:txBody>
      </p:sp>
      <p:sp>
        <p:nvSpPr>
          <p:cNvPr id="16" name="ZoneTexte 15"/>
          <p:cNvSpPr txBox="1"/>
          <p:nvPr/>
        </p:nvSpPr>
        <p:spPr>
          <a:xfrm rot="16200000">
            <a:off x="10348519" y="2317317"/>
            <a:ext cx="3257317" cy="215444"/>
          </a:xfrm>
          <a:prstGeom prst="rect">
            <a:avLst/>
          </a:prstGeom>
          <a:noFill/>
        </p:spPr>
        <p:txBody>
          <a:bodyPr wrap="square" rtlCol="0">
            <a:spAutoFit/>
          </a:bodyPr>
          <a:lstStyle/>
          <a:p>
            <a:r>
              <a:rPr lang="fr-FR" sz="800" i="1" dirty="0" smtClean="0"/>
              <a:t>Données au 01/03/2022 – Hors chiffre d’affaires (donnée au 31/12/2021)</a:t>
            </a:r>
            <a:endParaRPr lang="fr-FR" sz="800" i="1" dirty="0"/>
          </a:p>
        </p:txBody>
      </p:sp>
    </p:spTree>
    <p:extLst>
      <p:ext uri="{BB962C8B-B14F-4D97-AF65-F5344CB8AC3E}">
        <p14:creationId xmlns:p14="http://schemas.microsoft.com/office/powerpoint/2010/main" val="116809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 name="Free Form 242">
            <a:extLst>
              <a:ext uri="{FF2B5EF4-FFF2-40B4-BE49-F238E27FC236}">
                <a16:creationId xmlns:a16="http://schemas.microsoft.com/office/drawing/2014/main" id="{05980608-A274-0C48-B125-08B97C4B7318}"/>
              </a:ext>
            </a:extLst>
          </p:cNvPr>
          <p:cNvSpPr/>
          <p:nvPr/>
        </p:nvSpPr>
        <p:spPr>
          <a:xfrm>
            <a:off x="4525411" y="4452887"/>
            <a:ext cx="328504" cy="439337"/>
          </a:xfrm>
          <a:custGeom>
            <a:avLst/>
            <a:gdLst/>
            <a:ahLst/>
            <a:cxnLst/>
            <a:rect l="0" t="0" r="0" b="0"/>
            <a:pathLst>
              <a:path w="7078" h="9465">
                <a:moveTo>
                  <a:pt x="2184" y="0"/>
                </a:moveTo>
                <a:lnTo>
                  <a:pt x="0" y="2709"/>
                </a:lnTo>
                <a:lnTo>
                  <a:pt x="7078" y="9465"/>
                </a:lnTo>
                <a:lnTo>
                  <a:pt x="6858" y="5825"/>
                </a:lnTo>
                <a:lnTo>
                  <a:pt x="3318" y="3640"/>
                </a:lnTo>
                <a:close/>
              </a:path>
            </a:pathLst>
          </a:custGeom>
          <a:solidFill>
            <a:srgbClr val="E4E4E4">
              <a:alpha val="100000"/>
            </a:srgbClr>
          </a:solidFill>
          <a:ln w="12700" cap="flat" cmpd="sng">
            <a:noFill/>
            <a:prstDash val="solid"/>
            <a:miter lim="800000"/>
          </a:ln>
        </p:spPr>
        <p:txBody>
          <a:bodyPr wrap="square" anchor="ctr">
            <a:spAutoFit/>
          </a:bodyPr>
          <a:lstStyle/>
          <a:p>
            <a:pPr algn="ctr"/>
            <a:endParaRPr lang="en-US" dirty="0"/>
          </a:p>
        </p:txBody>
      </p:sp>
      <p:sp>
        <p:nvSpPr>
          <p:cNvPr id="4" name="object 25">
            <a:extLst>
              <a:ext uri="{FF2B5EF4-FFF2-40B4-BE49-F238E27FC236}">
                <a16:creationId xmlns:a16="http://schemas.microsoft.com/office/drawing/2014/main" id="{0B11A553-5630-5848-8E82-70CD19E397AF}"/>
              </a:ext>
            </a:extLst>
          </p:cNvPr>
          <p:cNvSpPr/>
          <p:nvPr/>
        </p:nvSpPr>
        <p:spPr>
          <a:xfrm>
            <a:off x="10209375" y="0"/>
            <a:ext cx="1982126" cy="1853962"/>
          </a:xfrm>
          <a:prstGeom prst="rect">
            <a:avLst/>
          </a:prstGeom>
          <a:blipFill>
            <a:blip r:embed="rId3" cstate="print"/>
            <a:stretch>
              <a:fillRect/>
            </a:stretch>
          </a:blipFill>
        </p:spPr>
        <p:txBody>
          <a:bodyPr wrap="square" lIns="0" tIns="0" rIns="0" bIns="0" rtlCol="0"/>
          <a:lstStyle/>
          <a:p>
            <a:endParaRPr dirty="0"/>
          </a:p>
        </p:txBody>
      </p:sp>
      <p:grpSp>
        <p:nvGrpSpPr>
          <p:cNvPr id="240" name="Group 150">
            <a:extLst>
              <a:ext uri="{FF2B5EF4-FFF2-40B4-BE49-F238E27FC236}">
                <a16:creationId xmlns:a16="http://schemas.microsoft.com/office/drawing/2014/main" id="{F202A1A6-3485-D34C-9F22-E6FCD9637DE6}"/>
              </a:ext>
            </a:extLst>
          </p:cNvPr>
          <p:cNvGrpSpPr/>
          <p:nvPr/>
        </p:nvGrpSpPr>
        <p:grpSpPr>
          <a:xfrm>
            <a:off x="110234" y="197387"/>
            <a:ext cx="751725" cy="845169"/>
            <a:chOff x="483235" y="355219"/>
            <a:chExt cx="618931" cy="695868"/>
          </a:xfrm>
          <a:noFill/>
        </p:grpSpPr>
        <p:sp>
          <p:nvSpPr>
            <p:cNvPr id="241" name="Free Form 151">
              <a:extLst>
                <a:ext uri="{FF2B5EF4-FFF2-40B4-BE49-F238E27FC236}">
                  <a16:creationId xmlns:a16="http://schemas.microsoft.com/office/drawing/2014/main" id="{9E65C0FE-F7A3-FC46-8305-0681D3412100}"/>
                </a:ext>
              </a:extLst>
            </p:cNvPr>
            <p:cNvSpPr/>
            <p:nvPr/>
          </p:nvSpPr>
          <p:spPr>
            <a:xfrm>
              <a:off x="971206" y="532323"/>
              <a:ext cx="85953" cy="51138"/>
            </a:xfrm>
            <a:custGeom>
              <a:avLst/>
              <a:gdLst/>
              <a:ahLst/>
              <a:cxnLst/>
              <a:rect l="0" t="0" r="0" b="0"/>
              <a:pathLst>
                <a:path w="85953" h="51138">
                  <a:moveTo>
                    <a:pt x="23384" y="5300"/>
                  </a:moveTo>
                  <a:lnTo>
                    <a:pt x="16730" y="4588"/>
                  </a:lnTo>
                  <a:lnTo>
                    <a:pt x="14444" y="7281"/>
                  </a:lnTo>
                  <a:lnTo>
                    <a:pt x="10922" y="6654"/>
                  </a:lnTo>
                  <a:lnTo>
                    <a:pt x="2810" y="10600"/>
                  </a:lnTo>
                  <a:lnTo>
                    <a:pt x="0" y="13411"/>
                  </a:lnTo>
                  <a:lnTo>
                    <a:pt x="14969" y="24536"/>
                  </a:lnTo>
                  <a:lnTo>
                    <a:pt x="12886" y="34510"/>
                  </a:lnTo>
                  <a:lnTo>
                    <a:pt x="19337" y="39911"/>
                  </a:lnTo>
                  <a:lnTo>
                    <a:pt x="19541" y="43654"/>
                  </a:lnTo>
                  <a:lnTo>
                    <a:pt x="22656" y="42401"/>
                  </a:lnTo>
                  <a:lnTo>
                    <a:pt x="24214" y="45313"/>
                  </a:lnTo>
                  <a:lnTo>
                    <a:pt x="33663" y="38675"/>
                  </a:lnTo>
                  <a:lnTo>
                    <a:pt x="41876" y="43654"/>
                  </a:lnTo>
                  <a:lnTo>
                    <a:pt x="48530" y="41672"/>
                  </a:lnTo>
                  <a:lnTo>
                    <a:pt x="54254" y="45940"/>
                  </a:lnTo>
                  <a:lnTo>
                    <a:pt x="60181" y="43349"/>
                  </a:lnTo>
                  <a:lnTo>
                    <a:pt x="69951" y="51138"/>
                  </a:lnTo>
                  <a:lnTo>
                    <a:pt x="70984" y="50308"/>
                  </a:lnTo>
                  <a:lnTo>
                    <a:pt x="74201" y="47616"/>
                  </a:lnTo>
                  <a:lnTo>
                    <a:pt x="74303" y="40335"/>
                  </a:lnTo>
                  <a:lnTo>
                    <a:pt x="79823" y="31292"/>
                  </a:lnTo>
                  <a:lnTo>
                    <a:pt x="84700" y="15392"/>
                  </a:lnTo>
                  <a:lnTo>
                    <a:pt x="85953" y="14342"/>
                  </a:lnTo>
                  <a:lnTo>
                    <a:pt x="79925" y="11751"/>
                  </a:lnTo>
                  <a:lnTo>
                    <a:pt x="81381" y="0"/>
                  </a:lnTo>
                  <a:lnTo>
                    <a:pt x="79603" y="524"/>
                  </a:lnTo>
                  <a:lnTo>
                    <a:pt x="67242" y="9465"/>
                  </a:lnTo>
                  <a:lnTo>
                    <a:pt x="60181" y="7484"/>
                  </a:lnTo>
                  <a:lnTo>
                    <a:pt x="58318" y="4470"/>
                  </a:lnTo>
                  <a:lnTo>
                    <a:pt x="52171" y="8839"/>
                  </a:lnTo>
                  <a:lnTo>
                    <a:pt x="45110" y="9973"/>
                  </a:lnTo>
                  <a:lnTo>
                    <a:pt x="42299" y="8009"/>
                  </a:lnTo>
                  <a:lnTo>
                    <a:pt x="36068" y="10295"/>
                  </a:lnTo>
                  <a:lnTo>
                    <a:pt x="34814" y="13512"/>
                  </a:lnTo>
                  <a:lnTo>
                    <a:pt x="28058" y="14342"/>
                  </a:lnTo>
                  <a:lnTo>
                    <a:pt x="23283" y="8737"/>
                  </a:lnTo>
                  <a:close/>
                </a:path>
              </a:pathLst>
            </a:custGeom>
            <a:solidFill>
              <a:srgbClr val="E4E4E4">
                <a:alpha val="100000"/>
              </a:srgbClr>
            </a:solidFill>
            <a:ln w="12700" cap="flat" cmpd="sng">
              <a:noFill/>
              <a:prstDash val="solid"/>
              <a:miter lim="800000"/>
            </a:ln>
          </p:spPr>
          <p:txBody>
            <a:bodyPr anchor="ctr">
              <a:spAutoFit/>
            </a:bodyPr>
            <a:lstStyle/>
            <a:p>
              <a:pPr algn="ctr"/>
              <a:endParaRPr lang="en-US" dirty="0"/>
            </a:p>
          </p:txBody>
        </p:sp>
        <p:sp>
          <p:nvSpPr>
            <p:cNvPr id="242" name="Free Form 152">
              <a:extLst>
                <a:ext uri="{FF2B5EF4-FFF2-40B4-BE49-F238E27FC236}">
                  <a16:creationId xmlns:a16="http://schemas.microsoft.com/office/drawing/2014/main" id="{910D9A66-1FC2-F143-8124-BBF2E1AE16E5}"/>
                </a:ext>
              </a:extLst>
            </p:cNvPr>
            <p:cNvSpPr/>
            <p:nvPr/>
          </p:nvSpPr>
          <p:spPr>
            <a:xfrm>
              <a:off x="875074" y="474229"/>
              <a:ext cx="76589" cy="63500"/>
            </a:xfrm>
            <a:custGeom>
              <a:avLst/>
              <a:gdLst/>
              <a:ahLst/>
              <a:cxnLst/>
              <a:rect l="0" t="0" r="0" b="0"/>
              <a:pathLst>
                <a:path w="76589" h="63500">
                  <a:moveTo>
                    <a:pt x="75861" y="32427"/>
                  </a:moveTo>
                  <a:lnTo>
                    <a:pt x="76589" y="27838"/>
                  </a:lnTo>
                  <a:lnTo>
                    <a:pt x="73575" y="26297"/>
                  </a:lnTo>
                  <a:lnTo>
                    <a:pt x="74726" y="21505"/>
                  </a:lnTo>
                  <a:lnTo>
                    <a:pt x="72119" y="11006"/>
                  </a:lnTo>
                  <a:lnTo>
                    <a:pt x="48734" y="8940"/>
                  </a:lnTo>
                  <a:lnTo>
                    <a:pt x="37202" y="1134"/>
                  </a:lnTo>
                  <a:lnTo>
                    <a:pt x="29396" y="0"/>
                  </a:lnTo>
                  <a:lnTo>
                    <a:pt x="28261" y="3318"/>
                  </a:lnTo>
                  <a:lnTo>
                    <a:pt x="22030" y="1134"/>
                  </a:lnTo>
                  <a:lnTo>
                    <a:pt x="12683" y="5825"/>
                  </a:lnTo>
                  <a:lnTo>
                    <a:pt x="11226" y="8940"/>
                  </a:lnTo>
                  <a:lnTo>
                    <a:pt x="14952" y="18288"/>
                  </a:lnTo>
                  <a:lnTo>
                    <a:pt x="8619" y="20878"/>
                  </a:lnTo>
                  <a:lnTo>
                    <a:pt x="10600" y="23791"/>
                  </a:lnTo>
                  <a:lnTo>
                    <a:pt x="9550" y="26907"/>
                  </a:lnTo>
                  <a:lnTo>
                    <a:pt x="12462" y="28363"/>
                  </a:lnTo>
                  <a:lnTo>
                    <a:pt x="3522" y="40318"/>
                  </a:lnTo>
                  <a:lnTo>
                    <a:pt x="3014" y="42705"/>
                  </a:lnTo>
                  <a:lnTo>
                    <a:pt x="0" y="45313"/>
                  </a:lnTo>
                  <a:lnTo>
                    <a:pt x="4047" y="54982"/>
                  </a:lnTo>
                  <a:lnTo>
                    <a:pt x="7061" y="56946"/>
                  </a:lnTo>
                  <a:lnTo>
                    <a:pt x="10905" y="62145"/>
                  </a:lnTo>
                  <a:lnTo>
                    <a:pt x="21403" y="63500"/>
                  </a:lnTo>
                  <a:lnTo>
                    <a:pt x="21403" y="59656"/>
                  </a:lnTo>
                  <a:lnTo>
                    <a:pt x="32427" y="50816"/>
                  </a:lnTo>
                  <a:lnTo>
                    <a:pt x="40013" y="49784"/>
                  </a:lnTo>
                  <a:lnTo>
                    <a:pt x="43654" y="50410"/>
                  </a:lnTo>
                  <a:lnTo>
                    <a:pt x="44060" y="57471"/>
                  </a:lnTo>
                  <a:lnTo>
                    <a:pt x="47074" y="59859"/>
                  </a:lnTo>
                  <a:cubicBezTo>
                    <a:pt x="49360" y="60689"/>
                    <a:pt x="51443" y="61637"/>
                    <a:pt x="53729" y="62450"/>
                  </a:cubicBezTo>
                  <a:lnTo>
                    <a:pt x="56642" y="60689"/>
                  </a:lnTo>
                  <a:lnTo>
                    <a:pt x="60485" y="62043"/>
                  </a:lnTo>
                  <a:lnTo>
                    <a:pt x="65989" y="62043"/>
                  </a:lnTo>
                  <a:lnTo>
                    <a:pt x="65159" y="58724"/>
                  </a:lnTo>
                  <a:lnTo>
                    <a:pt x="67851" y="56015"/>
                  </a:lnTo>
                  <a:lnTo>
                    <a:pt x="65261" y="53221"/>
                  </a:lnTo>
                  <a:lnTo>
                    <a:pt x="75234" y="50613"/>
                  </a:lnTo>
                  <a:lnTo>
                    <a:pt x="74726" y="45838"/>
                  </a:lnTo>
                  <a:lnTo>
                    <a:pt x="70984" y="40538"/>
                  </a:lnTo>
                  <a:lnTo>
                    <a:pt x="72339" y="33663"/>
                  </a:lnTo>
                  <a:close/>
                </a:path>
              </a:pathLst>
            </a:custGeom>
            <a:solidFill>
              <a:srgbClr val="E4E4E4">
                <a:alpha val="100000"/>
              </a:srgbClr>
            </a:solidFill>
            <a:ln w="12700" cap="flat" cmpd="sng">
              <a:noFill/>
              <a:prstDash val="solid"/>
              <a:miter lim="800000"/>
            </a:ln>
          </p:spPr>
          <p:txBody>
            <a:bodyPr anchor="ctr">
              <a:spAutoFit/>
            </a:bodyPr>
            <a:lstStyle/>
            <a:p>
              <a:pPr algn="ctr"/>
              <a:endParaRPr lang="en-US" dirty="0"/>
            </a:p>
          </p:txBody>
        </p:sp>
        <p:sp>
          <p:nvSpPr>
            <p:cNvPr id="243" name="Free Form 153">
              <a:extLst>
                <a:ext uri="{FF2B5EF4-FFF2-40B4-BE49-F238E27FC236}">
                  <a16:creationId xmlns:a16="http://schemas.microsoft.com/office/drawing/2014/main" id="{7F24977E-D612-4E48-85A5-132D81221410}"/>
                </a:ext>
              </a:extLst>
            </p:cNvPr>
            <p:cNvSpPr/>
            <p:nvPr/>
          </p:nvSpPr>
          <p:spPr>
            <a:xfrm>
              <a:off x="875273" y="524015"/>
              <a:ext cx="69529" cy="56642"/>
            </a:xfrm>
            <a:custGeom>
              <a:avLst/>
              <a:gdLst/>
              <a:ahLst/>
              <a:cxnLst/>
              <a:rect l="0" t="0" r="0" b="0"/>
              <a:pathLst>
                <a:path w="69528" h="56642">
                  <a:moveTo>
                    <a:pt x="60282" y="12259"/>
                  </a:moveTo>
                  <a:lnTo>
                    <a:pt x="56438" y="10905"/>
                  </a:lnTo>
                  <a:lnTo>
                    <a:pt x="53526" y="12666"/>
                  </a:lnTo>
                  <a:cubicBezTo>
                    <a:pt x="51240" y="11853"/>
                    <a:pt x="49157" y="10905"/>
                    <a:pt x="46871" y="10075"/>
                  </a:cubicBezTo>
                  <a:lnTo>
                    <a:pt x="43857" y="7687"/>
                  </a:lnTo>
                  <a:lnTo>
                    <a:pt x="43450" y="626"/>
                  </a:lnTo>
                  <a:lnTo>
                    <a:pt x="39810" y="0"/>
                  </a:lnTo>
                  <a:lnTo>
                    <a:pt x="32224" y="1032"/>
                  </a:lnTo>
                  <a:lnTo>
                    <a:pt x="21200" y="9872"/>
                  </a:lnTo>
                  <a:lnTo>
                    <a:pt x="21200" y="13716"/>
                  </a:lnTo>
                  <a:lnTo>
                    <a:pt x="10701" y="12361"/>
                  </a:lnTo>
                  <a:lnTo>
                    <a:pt x="6858" y="7162"/>
                  </a:lnTo>
                  <a:lnTo>
                    <a:pt x="3437" y="12886"/>
                  </a:lnTo>
                  <a:lnTo>
                    <a:pt x="0" y="13817"/>
                  </a:lnTo>
                  <a:lnTo>
                    <a:pt x="423" y="23791"/>
                  </a:lnTo>
                  <a:lnTo>
                    <a:pt x="4673" y="25467"/>
                  </a:lnTo>
                  <a:lnTo>
                    <a:pt x="9872" y="32004"/>
                  </a:lnTo>
                  <a:lnTo>
                    <a:pt x="12886" y="41672"/>
                  </a:lnTo>
                  <a:lnTo>
                    <a:pt x="15172" y="39065"/>
                  </a:lnTo>
                  <a:lnTo>
                    <a:pt x="19337" y="43857"/>
                  </a:lnTo>
                  <a:lnTo>
                    <a:pt x="25264" y="56642"/>
                  </a:lnTo>
                  <a:lnTo>
                    <a:pt x="39911" y="54762"/>
                  </a:lnTo>
                  <a:lnTo>
                    <a:pt x="43349" y="56421"/>
                  </a:lnTo>
                  <a:lnTo>
                    <a:pt x="45940" y="54152"/>
                  </a:lnTo>
                  <a:lnTo>
                    <a:pt x="53119" y="53001"/>
                  </a:lnTo>
                  <a:lnTo>
                    <a:pt x="58521" y="48429"/>
                  </a:lnTo>
                  <a:lnTo>
                    <a:pt x="62992" y="49055"/>
                  </a:lnTo>
                  <a:lnTo>
                    <a:pt x="62873" y="43434"/>
                  </a:lnTo>
                  <a:lnTo>
                    <a:pt x="69325" y="40521"/>
                  </a:lnTo>
                  <a:lnTo>
                    <a:pt x="69528" y="37304"/>
                  </a:lnTo>
                  <a:lnTo>
                    <a:pt x="68901" y="25772"/>
                  </a:lnTo>
                  <a:lnTo>
                    <a:pt x="62365" y="22335"/>
                  </a:lnTo>
                  <a:lnTo>
                    <a:pt x="59554" y="16205"/>
                  </a:lnTo>
                  <a:close/>
                </a:path>
              </a:pathLst>
            </a:custGeom>
            <a:solidFill>
              <a:srgbClr val="E4E4E4">
                <a:alpha val="100000"/>
              </a:srgbClr>
            </a:solidFill>
            <a:ln w="12700" cap="flat" cmpd="sng">
              <a:noFill/>
              <a:prstDash val="solid"/>
              <a:miter lim="800000"/>
            </a:ln>
          </p:spPr>
          <p:txBody>
            <a:bodyPr anchor="ctr">
              <a:spAutoFit/>
            </a:bodyPr>
            <a:lstStyle/>
            <a:p>
              <a:pPr algn="ctr"/>
              <a:endParaRPr lang="en-US" dirty="0"/>
            </a:p>
          </p:txBody>
        </p:sp>
        <p:sp>
          <p:nvSpPr>
            <p:cNvPr id="244" name="Free Form 154">
              <a:extLst>
                <a:ext uri="{FF2B5EF4-FFF2-40B4-BE49-F238E27FC236}">
                  <a16:creationId xmlns:a16="http://schemas.microsoft.com/office/drawing/2014/main" id="{4D637942-B47C-E742-8BBB-5EE42A238A2E}"/>
                </a:ext>
              </a:extLst>
            </p:cNvPr>
            <p:cNvSpPr/>
            <p:nvPr/>
          </p:nvSpPr>
          <p:spPr>
            <a:xfrm>
              <a:off x="934831" y="524845"/>
              <a:ext cx="60808" cy="79197"/>
            </a:xfrm>
            <a:custGeom>
              <a:avLst/>
              <a:gdLst/>
              <a:ahLst/>
              <a:cxnLst/>
              <a:rect l="0" t="0" r="0" b="0"/>
              <a:pathLst>
                <a:path w="60807" h="79197">
                  <a:moveTo>
                    <a:pt x="6231" y="11430"/>
                  </a:moveTo>
                  <a:lnTo>
                    <a:pt x="728" y="11430"/>
                  </a:lnTo>
                  <a:lnTo>
                    <a:pt x="0" y="15375"/>
                  </a:lnTo>
                  <a:lnTo>
                    <a:pt x="2794" y="21505"/>
                  </a:lnTo>
                  <a:lnTo>
                    <a:pt x="9347" y="24942"/>
                  </a:lnTo>
                  <a:lnTo>
                    <a:pt x="9973" y="36474"/>
                  </a:lnTo>
                  <a:lnTo>
                    <a:pt x="9770" y="39691"/>
                  </a:lnTo>
                  <a:lnTo>
                    <a:pt x="3318" y="42604"/>
                  </a:lnTo>
                  <a:lnTo>
                    <a:pt x="3420" y="48226"/>
                  </a:lnTo>
                  <a:lnTo>
                    <a:pt x="7586" y="49055"/>
                  </a:lnTo>
                  <a:lnTo>
                    <a:pt x="8212" y="52171"/>
                  </a:lnTo>
                  <a:lnTo>
                    <a:pt x="11226" y="53407"/>
                  </a:lnTo>
                  <a:lnTo>
                    <a:pt x="10803" y="56743"/>
                  </a:lnTo>
                  <a:lnTo>
                    <a:pt x="14240" y="57048"/>
                  </a:lnTo>
                  <a:lnTo>
                    <a:pt x="16323" y="59656"/>
                  </a:lnTo>
                  <a:lnTo>
                    <a:pt x="17559" y="63296"/>
                  </a:lnTo>
                  <a:lnTo>
                    <a:pt x="14240" y="66107"/>
                  </a:lnTo>
                  <a:lnTo>
                    <a:pt x="16933" y="71712"/>
                  </a:lnTo>
                  <a:lnTo>
                    <a:pt x="27753" y="73998"/>
                  </a:lnTo>
                  <a:lnTo>
                    <a:pt x="31174" y="75878"/>
                  </a:lnTo>
                  <a:lnTo>
                    <a:pt x="31174" y="79197"/>
                  </a:lnTo>
                  <a:lnTo>
                    <a:pt x="36796" y="76911"/>
                  </a:lnTo>
                  <a:lnTo>
                    <a:pt x="38252" y="73998"/>
                  </a:lnTo>
                  <a:lnTo>
                    <a:pt x="45838" y="69528"/>
                  </a:lnTo>
                  <a:lnTo>
                    <a:pt x="48429" y="71611"/>
                  </a:lnTo>
                  <a:lnTo>
                    <a:pt x="52070" y="70358"/>
                  </a:lnTo>
                  <a:lnTo>
                    <a:pt x="52374" y="60689"/>
                  </a:lnTo>
                  <a:lnTo>
                    <a:pt x="54880" y="57776"/>
                  </a:lnTo>
                  <a:lnTo>
                    <a:pt x="58199" y="58301"/>
                  </a:lnTo>
                  <a:lnTo>
                    <a:pt x="60807" y="54559"/>
                  </a:lnTo>
                  <a:lnTo>
                    <a:pt x="60587" y="52798"/>
                  </a:lnTo>
                  <a:lnTo>
                    <a:pt x="59029" y="49885"/>
                  </a:lnTo>
                  <a:lnTo>
                    <a:pt x="55913" y="51138"/>
                  </a:lnTo>
                  <a:lnTo>
                    <a:pt x="55710" y="47396"/>
                  </a:lnTo>
                  <a:lnTo>
                    <a:pt x="49259" y="41994"/>
                  </a:lnTo>
                  <a:lnTo>
                    <a:pt x="51341" y="32004"/>
                  </a:lnTo>
                  <a:lnTo>
                    <a:pt x="36372" y="20895"/>
                  </a:lnTo>
                  <a:lnTo>
                    <a:pt x="39183" y="18084"/>
                  </a:lnTo>
                  <a:lnTo>
                    <a:pt x="19439" y="6028"/>
                  </a:lnTo>
                  <a:lnTo>
                    <a:pt x="15477" y="0"/>
                  </a:lnTo>
                  <a:lnTo>
                    <a:pt x="5503" y="2607"/>
                  </a:lnTo>
                  <a:lnTo>
                    <a:pt x="8094" y="5401"/>
                  </a:lnTo>
                  <a:lnTo>
                    <a:pt x="5401" y="8111"/>
                  </a:lnTo>
                  <a:close/>
                </a:path>
              </a:pathLst>
            </a:custGeom>
            <a:solidFill>
              <a:srgbClr val="E4E4E4">
                <a:alpha val="100000"/>
              </a:srgbClr>
            </a:solidFill>
            <a:ln w="12700" cap="flat" cmpd="sng">
              <a:noFill/>
              <a:prstDash val="solid"/>
              <a:miter lim="800000"/>
            </a:ln>
          </p:spPr>
          <p:txBody>
            <a:bodyPr anchor="ctr">
              <a:spAutoFit/>
            </a:bodyPr>
            <a:lstStyle/>
            <a:p>
              <a:pPr algn="ctr"/>
              <a:endParaRPr lang="en-US" dirty="0"/>
            </a:p>
          </p:txBody>
        </p:sp>
        <p:sp>
          <p:nvSpPr>
            <p:cNvPr id="245" name="Free Form 155">
              <a:extLst>
                <a:ext uri="{FF2B5EF4-FFF2-40B4-BE49-F238E27FC236}">
                  <a16:creationId xmlns:a16="http://schemas.microsoft.com/office/drawing/2014/main" id="{E04B48BE-69A1-C541-B89A-78FAB8950524}"/>
                </a:ext>
              </a:extLst>
            </p:cNvPr>
            <p:cNvSpPr/>
            <p:nvPr/>
          </p:nvSpPr>
          <p:spPr>
            <a:xfrm>
              <a:off x="909054" y="572446"/>
              <a:ext cx="70459" cy="81060"/>
            </a:xfrm>
            <a:custGeom>
              <a:avLst/>
              <a:gdLst/>
              <a:ahLst/>
              <a:cxnLst/>
              <a:rect l="0" t="0" r="0" b="0"/>
              <a:pathLst>
                <a:path w="70459" h="81059">
                  <a:moveTo>
                    <a:pt x="42096" y="12056"/>
                  </a:moveTo>
                  <a:lnTo>
                    <a:pt x="40013" y="9448"/>
                  </a:lnTo>
                  <a:lnTo>
                    <a:pt x="36576" y="9144"/>
                  </a:lnTo>
                  <a:lnTo>
                    <a:pt x="36999" y="5808"/>
                  </a:lnTo>
                  <a:lnTo>
                    <a:pt x="33985" y="4572"/>
                  </a:lnTo>
                  <a:lnTo>
                    <a:pt x="33358" y="1456"/>
                  </a:lnTo>
                  <a:lnTo>
                    <a:pt x="29210" y="626"/>
                  </a:lnTo>
                  <a:lnTo>
                    <a:pt x="24739" y="0"/>
                  </a:lnTo>
                  <a:lnTo>
                    <a:pt x="19337" y="4572"/>
                  </a:lnTo>
                  <a:lnTo>
                    <a:pt x="12158" y="5706"/>
                  </a:lnTo>
                  <a:lnTo>
                    <a:pt x="9567" y="7992"/>
                  </a:lnTo>
                  <a:lnTo>
                    <a:pt x="7382" y="11531"/>
                  </a:lnTo>
                  <a:lnTo>
                    <a:pt x="11023" y="16103"/>
                  </a:lnTo>
                  <a:lnTo>
                    <a:pt x="10600" y="20472"/>
                  </a:lnTo>
                  <a:lnTo>
                    <a:pt x="7264" y="22978"/>
                  </a:lnTo>
                  <a:lnTo>
                    <a:pt x="9347" y="25569"/>
                  </a:lnTo>
                  <a:lnTo>
                    <a:pt x="1557" y="37727"/>
                  </a:lnTo>
                  <a:lnTo>
                    <a:pt x="0" y="47176"/>
                  </a:lnTo>
                  <a:lnTo>
                    <a:pt x="1456" y="50308"/>
                  </a:lnTo>
                  <a:lnTo>
                    <a:pt x="1354" y="50308"/>
                  </a:lnTo>
                  <a:lnTo>
                    <a:pt x="2810" y="57370"/>
                  </a:lnTo>
                  <a:lnTo>
                    <a:pt x="7162" y="58724"/>
                  </a:lnTo>
                  <a:lnTo>
                    <a:pt x="6756" y="62467"/>
                  </a:lnTo>
                  <a:lnTo>
                    <a:pt x="6756" y="63500"/>
                  </a:lnTo>
                  <a:lnTo>
                    <a:pt x="9567" y="66412"/>
                  </a:lnTo>
                  <a:lnTo>
                    <a:pt x="16222" y="68393"/>
                  </a:lnTo>
                  <a:lnTo>
                    <a:pt x="17763" y="71509"/>
                  </a:lnTo>
                  <a:lnTo>
                    <a:pt x="24214" y="73693"/>
                  </a:lnTo>
                  <a:lnTo>
                    <a:pt x="30666" y="81059"/>
                  </a:lnTo>
                  <a:lnTo>
                    <a:pt x="40944" y="76081"/>
                  </a:lnTo>
                  <a:lnTo>
                    <a:pt x="58521" y="74422"/>
                  </a:lnTo>
                  <a:lnTo>
                    <a:pt x="59757" y="69629"/>
                  </a:lnTo>
                  <a:lnTo>
                    <a:pt x="67039" y="61840"/>
                  </a:lnTo>
                  <a:lnTo>
                    <a:pt x="69121" y="52171"/>
                  </a:lnTo>
                  <a:lnTo>
                    <a:pt x="70459" y="50613"/>
                  </a:lnTo>
                  <a:lnTo>
                    <a:pt x="65887" y="41148"/>
                  </a:lnTo>
                  <a:lnTo>
                    <a:pt x="62890" y="39386"/>
                  </a:lnTo>
                  <a:lnTo>
                    <a:pt x="68393" y="34713"/>
                  </a:lnTo>
                  <a:lnTo>
                    <a:pt x="68190" y="30971"/>
                  </a:lnTo>
                  <a:lnTo>
                    <a:pt x="65786" y="27432"/>
                  </a:lnTo>
                  <a:lnTo>
                    <a:pt x="62568" y="29311"/>
                  </a:lnTo>
                  <a:lnTo>
                    <a:pt x="56946" y="31597"/>
                  </a:lnTo>
                  <a:lnTo>
                    <a:pt x="56946" y="28278"/>
                  </a:lnTo>
                  <a:lnTo>
                    <a:pt x="53526" y="26399"/>
                  </a:lnTo>
                  <a:lnTo>
                    <a:pt x="42722" y="24113"/>
                  </a:lnTo>
                  <a:lnTo>
                    <a:pt x="40013" y="18491"/>
                  </a:lnTo>
                  <a:lnTo>
                    <a:pt x="43332" y="15697"/>
                  </a:lnTo>
                  <a:close/>
                </a:path>
              </a:pathLst>
            </a:custGeom>
            <a:solidFill>
              <a:srgbClr val="E4E4E4">
                <a:alpha val="100000"/>
              </a:srgbClr>
            </a:solidFill>
            <a:ln w="12700" cap="flat" cmpd="sng">
              <a:noFill/>
              <a:prstDash val="solid"/>
              <a:miter lim="800000"/>
            </a:ln>
          </p:spPr>
          <p:txBody>
            <a:bodyPr anchor="ctr">
              <a:spAutoFit/>
            </a:bodyPr>
            <a:lstStyle/>
            <a:p>
              <a:pPr algn="ctr"/>
              <a:endParaRPr lang="en-US" dirty="0"/>
            </a:p>
          </p:txBody>
        </p:sp>
        <p:sp>
          <p:nvSpPr>
            <p:cNvPr id="246" name="Free Form 156">
              <a:extLst>
                <a:ext uri="{FF2B5EF4-FFF2-40B4-BE49-F238E27FC236}">
                  <a16:creationId xmlns:a16="http://schemas.microsoft.com/office/drawing/2014/main" id="{D39A0B07-13EF-1E45-9DD4-BC2A0DFD518C}"/>
                </a:ext>
              </a:extLst>
            </p:cNvPr>
            <p:cNvSpPr/>
            <p:nvPr/>
          </p:nvSpPr>
          <p:spPr>
            <a:xfrm>
              <a:off x="971624" y="570990"/>
              <a:ext cx="69731" cy="54678"/>
            </a:xfrm>
            <a:custGeom>
              <a:avLst/>
              <a:gdLst/>
              <a:ahLst/>
              <a:cxnLst/>
              <a:rect l="0" t="0" r="0" b="0"/>
              <a:pathLst>
                <a:path w="69731" h="54677">
                  <a:moveTo>
                    <a:pt x="9042" y="23384"/>
                  </a:moveTo>
                  <a:lnTo>
                    <a:pt x="1456" y="27855"/>
                  </a:lnTo>
                  <a:lnTo>
                    <a:pt x="0" y="30767"/>
                  </a:lnTo>
                  <a:lnTo>
                    <a:pt x="3217" y="28888"/>
                  </a:lnTo>
                  <a:lnTo>
                    <a:pt x="5604" y="32427"/>
                  </a:lnTo>
                  <a:lnTo>
                    <a:pt x="5825" y="36169"/>
                  </a:lnTo>
                  <a:lnTo>
                    <a:pt x="304" y="40843"/>
                  </a:lnTo>
                  <a:lnTo>
                    <a:pt x="3318" y="42604"/>
                  </a:lnTo>
                  <a:lnTo>
                    <a:pt x="7890" y="52070"/>
                  </a:lnTo>
                  <a:lnTo>
                    <a:pt x="10600" y="54559"/>
                  </a:lnTo>
                  <a:lnTo>
                    <a:pt x="16933" y="54677"/>
                  </a:lnTo>
                  <a:lnTo>
                    <a:pt x="43027" y="42722"/>
                  </a:lnTo>
                  <a:lnTo>
                    <a:pt x="46448" y="37202"/>
                  </a:lnTo>
                  <a:lnTo>
                    <a:pt x="53001" y="35018"/>
                  </a:lnTo>
                  <a:lnTo>
                    <a:pt x="56218" y="35966"/>
                  </a:lnTo>
                  <a:lnTo>
                    <a:pt x="58403" y="33460"/>
                  </a:lnTo>
                  <a:lnTo>
                    <a:pt x="62145" y="32935"/>
                  </a:lnTo>
                  <a:lnTo>
                    <a:pt x="62670" y="29734"/>
                  </a:lnTo>
                  <a:lnTo>
                    <a:pt x="69629" y="30547"/>
                  </a:lnTo>
                  <a:lnTo>
                    <a:pt x="69731" y="30547"/>
                  </a:lnTo>
                  <a:lnTo>
                    <a:pt x="66835" y="19016"/>
                  </a:lnTo>
                  <a:lnTo>
                    <a:pt x="69528" y="12462"/>
                  </a:lnTo>
                  <a:lnTo>
                    <a:pt x="59757" y="4673"/>
                  </a:lnTo>
                  <a:lnTo>
                    <a:pt x="53831" y="7264"/>
                  </a:lnTo>
                  <a:lnTo>
                    <a:pt x="48124" y="3014"/>
                  </a:lnTo>
                  <a:lnTo>
                    <a:pt x="41469" y="4995"/>
                  </a:lnTo>
                  <a:lnTo>
                    <a:pt x="33257" y="0"/>
                  </a:lnTo>
                  <a:lnTo>
                    <a:pt x="23791" y="6654"/>
                  </a:lnTo>
                  <a:lnTo>
                    <a:pt x="24011" y="8415"/>
                  </a:lnTo>
                  <a:lnTo>
                    <a:pt x="21403" y="12158"/>
                  </a:lnTo>
                  <a:lnTo>
                    <a:pt x="18084" y="11633"/>
                  </a:lnTo>
                  <a:lnTo>
                    <a:pt x="15578" y="14545"/>
                  </a:lnTo>
                  <a:lnTo>
                    <a:pt x="15273" y="24214"/>
                  </a:lnTo>
                  <a:lnTo>
                    <a:pt x="11633" y="25467"/>
                  </a:lnTo>
                  <a:close/>
                </a:path>
              </a:pathLst>
            </a:custGeom>
            <a:solidFill>
              <a:srgbClr val="E4E4E4">
                <a:alpha val="100000"/>
              </a:srgbClr>
            </a:solidFill>
            <a:ln w="12700" cap="flat" cmpd="sng">
              <a:noFill/>
              <a:prstDash val="solid"/>
              <a:miter lim="800000"/>
            </a:ln>
          </p:spPr>
          <p:txBody>
            <a:bodyPr anchor="ctr">
              <a:spAutoFit/>
            </a:bodyPr>
            <a:lstStyle/>
            <a:p>
              <a:pPr algn="ctr"/>
              <a:endParaRPr lang="en-US" dirty="0"/>
            </a:p>
          </p:txBody>
        </p:sp>
        <p:sp>
          <p:nvSpPr>
            <p:cNvPr id="247" name="Free Form 157">
              <a:extLst>
                <a:ext uri="{FF2B5EF4-FFF2-40B4-BE49-F238E27FC236}">
                  <a16:creationId xmlns:a16="http://schemas.microsoft.com/office/drawing/2014/main" id="{C0D56EA1-65B2-D648-9B0E-60EDF676486F}"/>
                </a:ext>
              </a:extLst>
            </p:cNvPr>
            <p:cNvSpPr/>
            <p:nvPr/>
          </p:nvSpPr>
          <p:spPr>
            <a:xfrm>
              <a:off x="1043332" y="491893"/>
              <a:ext cx="57895" cy="67039"/>
            </a:xfrm>
            <a:custGeom>
              <a:avLst/>
              <a:gdLst/>
              <a:ahLst/>
              <a:cxnLst/>
              <a:rect l="0" t="0" r="0" b="0"/>
              <a:pathLst>
                <a:path w="57895" h="67039">
                  <a:moveTo>
                    <a:pt x="57895" y="4470"/>
                  </a:moveTo>
                  <a:lnTo>
                    <a:pt x="47921" y="948"/>
                  </a:lnTo>
                  <a:lnTo>
                    <a:pt x="30971" y="304"/>
                  </a:lnTo>
                  <a:lnTo>
                    <a:pt x="30971" y="423"/>
                  </a:lnTo>
                  <a:lnTo>
                    <a:pt x="29413" y="5300"/>
                  </a:lnTo>
                  <a:lnTo>
                    <a:pt x="27753" y="8314"/>
                  </a:lnTo>
                  <a:lnTo>
                    <a:pt x="17255" y="8636"/>
                  </a:lnTo>
                  <a:lnTo>
                    <a:pt x="6756" y="3217"/>
                  </a:lnTo>
                  <a:lnTo>
                    <a:pt x="5723" y="0"/>
                  </a:lnTo>
                  <a:lnTo>
                    <a:pt x="0" y="12581"/>
                  </a:lnTo>
                  <a:lnTo>
                    <a:pt x="6350" y="15494"/>
                  </a:lnTo>
                  <a:lnTo>
                    <a:pt x="4470" y="18406"/>
                  </a:lnTo>
                  <a:lnTo>
                    <a:pt x="7179" y="20269"/>
                  </a:lnTo>
                  <a:lnTo>
                    <a:pt x="8839" y="17356"/>
                  </a:lnTo>
                  <a:lnTo>
                    <a:pt x="12056" y="17780"/>
                  </a:lnTo>
                  <a:lnTo>
                    <a:pt x="17255" y="21725"/>
                  </a:lnTo>
                  <a:lnTo>
                    <a:pt x="13732" y="37304"/>
                  </a:lnTo>
                  <a:lnTo>
                    <a:pt x="11125" y="39285"/>
                  </a:lnTo>
                  <a:lnTo>
                    <a:pt x="7078" y="38980"/>
                  </a:lnTo>
                  <a:lnTo>
                    <a:pt x="9245" y="40436"/>
                  </a:lnTo>
                  <a:lnTo>
                    <a:pt x="7806" y="52171"/>
                  </a:lnTo>
                  <a:lnTo>
                    <a:pt x="13817" y="54779"/>
                  </a:lnTo>
                  <a:lnTo>
                    <a:pt x="17458" y="54982"/>
                  </a:lnTo>
                  <a:lnTo>
                    <a:pt x="27330" y="61637"/>
                  </a:lnTo>
                  <a:lnTo>
                    <a:pt x="27753" y="64753"/>
                  </a:lnTo>
                  <a:lnTo>
                    <a:pt x="32528" y="67039"/>
                  </a:lnTo>
                  <a:lnTo>
                    <a:pt x="39403" y="51138"/>
                  </a:lnTo>
                  <a:lnTo>
                    <a:pt x="41063" y="32850"/>
                  </a:lnTo>
                  <a:lnTo>
                    <a:pt x="53323" y="16831"/>
                  </a:lnTo>
                  <a:close/>
                </a:path>
              </a:pathLst>
            </a:custGeom>
            <a:solidFill>
              <a:srgbClr val="E4E4E4">
                <a:alpha val="100000"/>
              </a:srgbClr>
            </a:solidFill>
            <a:ln w="12700" cap="flat" cmpd="sng">
              <a:noFill/>
              <a:prstDash val="solid"/>
              <a:miter lim="800000"/>
            </a:ln>
          </p:spPr>
          <p:txBody>
            <a:bodyPr anchor="ctr">
              <a:spAutoFit/>
            </a:bodyPr>
            <a:lstStyle/>
            <a:p>
              <a:pPr algn="ctr"/>
              <a:endParaRPr lang="en-US" dirty="0"/>
            </a:p>
          </p:txBody>
        </p:sp>
        <p:sp>
          <p:nvSpPr>
            <p:cNvPr id="248" name="Free Form 158">
              <a:extLst>
                <a:ext uri="{FF2B5EF4-FFF2-40B4-BE49-F238E27FC236}">
                  <a16:creationId xmlns:a16="http://schemas.microsoft.com/office/drawing/2014/main" id="{29482413-3DBF-8B46-8765-7E4716DEE34B}"/>
                </a:ext>
              </a:extLst>
            </p:cNvPr>
            <p:cNvSpPr/>
            <p:nvPr/>
          </p:nvSpPr>
          <p:spPr>
            <a:xfrm>
              <a:off x="1042187" y="546670"/>
              <a:ext cx="36068" cy="62569"/>
            </a:xfrm>
            <a:custGeom>
              <a:avLst/>
              <a:gdLst/>
              <a:ahLst/>
              <a:cxnLst/>
              <a:rect l="0" t="0" r="0" b="0"/>
              <a:pathLst>
                <a:path w="36068" h="62568">
                  <a:moveTo>
                    <a:pt x="33680" y="12259"/>
                  </a:moveTo>
                  <a:lnTo>
                    <a:pt x="28905" y="9973"/>
                  </a:lnTo>
                  <a:lnTo>
                    <a:pt x="28481" y="6858"/>
                  </a:lnTo>
                  <a:lnTo>
                    <a:pt x="18609" y="203"/>
                  </a:lnTo>
                  <a:lnTo>
                    <a:pt x="14969" y="0"/>
                  </a:lnTo>
                  <a:lnTo>
                    <a:pt x="13716" y="1032"/>
                  </a:lnTo>
                  <a:lnTo>
                    <a:pt x="8839" y="16933"/>
                  </a:lnTo>
                  <a:lnTo>
                    <a:pt x="3335" y="25992"/>
                  </a:lnTo>
                  <a:lnTo>
                    <a:pt x="3234" y="33257"/>
                  </a:lnTo>
                  <a:lnTo>
                    <a:pt x="0" y="35949"/>
                  </a:lnTo>
                  <a:lnTo>
                    <a:pt x="8940" y="41893"/>
                  </a:lnTo>
                  <a:lnTo>
                    <a:pt x="9465" y="52391"/>
                  </a:lnTo>
                  <a:lnTo>
                    <a:pt x="12683" y="52171"/>
                  </a:lnTo>
                  <a:lnTo>
                    <a:pt x="15172" y="58098"/>
                  </a:lnTo>
                  <a:lnTo>
                    <a:pt x="14765" y="58301"/>
                  </a:lnTo>
                  <a:lnTo>
                    <a:pt x="18186" y="59029"/>
                  </a:lnTo>
                  <a:lnTo>
                    <a:pt x="17255" y="62467"/>
                  </a:lnTo>
                  <a:lnTo>
                    <a:pt x="26195" y="62568"/>
                  </a:lnTo>
                  <a:lnTo>
                    <a:pt x="29311" y="61417"/>
                  </a:lnTo>
                  <a:lnTo>
                    <a:pt x="29836" y="57776"/>
                  </a:lnTo>
                  <a:lnTo>
                    <a:pt x="33274" y="57691"/>
                  </a:lnTo>
                  <a:lnTo>
                    <a:pt x="33477" y="54051"/>
                  </a:lnTo>
                  <a:lnTo>
                    <a:pt x="36068" y="51663"/>
                  </a:lnTo>
                  <a:lnTo>
                    <a:pt x="32749" y="42604"/>
                  </a:lnTo>
                  <a:lnTo>
                    <a:pt x="35864" y="24621"/>
                  </a:lnTo>
                  <a:lnTo>
                    <a:pt x="33578" y="12581"/>
                  </a:lnTo>
                  <a:close/>
                </a:path>
              </a:pathLst>
            </a:custGeom>
            <a:solidFill>
              <a:srgbClr val="E4E4E4">
                <a:alpha val="100000"/>
              </a:srgbClr>
            </a:solidFill>
            <a:ln w="12700" cap="flat" cmpd="sng">
              <a:noFill/>
              <a:prstDash val="solid"/>
              <a:miter lim="800000"/>
            </a:ln>
          </p:spPr>
          <p:txBody>
            <a:bodyPr anchor="ctr">
              <a:spAutoFit/>
            </a:bodyPr>
            <a:lstStyle/>
            <a:p>
              <a:pPr algn="ctr"/>
              <a:endParaRPr lang="en-US" dirty="0"/>
            </a:p>
          </p:txBody>
        </p:sp>
        <p:sp>
          <p:nvSpPr>
            <p:cNvPr id="249" name="Free Form 159">
              <a:extLst>
                <a:ext uri="{FF2B5EF4-FFF2-40B4-BE49-F238E27FC236}">
                  <a16:creationId xmlns:a16="http://schemas.microsoft.com/office/drawing/2014/main" id="{E8607631-A0B4-5D4A-A459-5CCEA5A9D5EE}"/>
                </a:ext>
              </a:extLst>
            </p:cNvPr>
            <p:cNvSpPr/>
            <p:nvPr/>
          </p:nvSpPr>
          <p:spPr>
            <a:xfrm>
              <a:off x="998236" y="684800"/>
              <a:ext cx="60791" cy="52900"/>
            </a:xfrm>
            <a:custGeom>
              <a:avLst/>
              <a:gdLst/>
              <a:ahLst/>
              <a:cxnLst/>
              <a:rect l="0" t="0" r="0" b="0"/>
              <a:pathLst>
                <a:path w="60790" h="52899">
                  <a:moveTo>
                    <a:pt x="46244" y="4047"/>
                  </a:moveTo>
                  <a:lnTo>
                    <a:pt x="46769" y="728"/>
                  </a:lnTo>
                  <a:lnTo>
                    <a:pt x="42807" y="0"/>
                  </a:lnTo>
                  <a:lnTo>
                    <a:pt x="33036" y="609"/>
                  </a:lnTo>
                  <a:lnTo>
                    <a:pt x="27211" y="5503"/>
                  </a:lnTo>
                  <a:lnTo>
                    <a:pt x="23063" y="3843"/>
                  </a:lnTo>
                  <a:lnTo>
                    <a:pt x="19845" y="10600"/>
                  </a:lnTo>
                  <a:lnTo>
                    <a:pt x="22639" y="14240"/>
                  </a:lnTo>
                  <a:lnTo>
                    <a:pt x="14444" y="20472"/>
                  </a:lnTo>
                  <a:lnTo>
                    <a:pt x="6637" y="21505"/>
                  </a:lnTo>
                  <a:lnTo>
                    <a:pt x="3420" y="24942"/>
                  </a:lnTo>
                  <a:lnTo>
                    <a:pt x="0" y="24942"/>
                  </a:lnTo>
                  <a:lnTo>
                    <a:pt x="931" y="35746"/>
                  </a:lnTo>
                  <a:lnTo>
                    <a:pt x="931" y="35847"/>
                  </a:lnTo>
                  <a:lnTo>
                    <a:pt x="4047" y="43654"/>
                  </a:lnTo>
                  <a:lnTo>
                    <a:pt x="7264" y="44687"/>
                  </a:lnTo>
                  <a:lnTo>
                    <a:pt x="8720" y="47599"/>
                  </a:lnTo>
                  <a:lnTo>
                    <a:pt x="12158" y="49563"/>
                  </a:lnTo>
                  <a:lnTo>
                    <a:pt x="15273" y="47701"/>
                  </a:lnTo>
                  <a:lnTo>
                    <a:pt x="19016" y="48734"/>
                  </a:lnTo>
                  <a:lnTo>
                    <a:pt x="24417" y="52899"/>
                  </a:lnTo>
                  <a:lnTo>
                    <a:pt x="35322" y="36576"/>
                  </a:lnTo>
                  <a:lnTo>
                    <a:pt x="38235" y="38455"/>
                  </a:lnTo>
                  <a:lnTo>
                    <a:pt x="37608" y="41977"/>
                  </a:lnTo>
                  <a:lnTo>
                    <a:pt x="40216" y="44162"/>
                  </a:lnTo>
                  <a:lnTo>
                    <a:pt x="47277" y="46769"/>
                  </a:lnTo>
                  <a:lnTo>
                    <a:pt x="49885" y="44991"/>
                  </a:lnTo>
                  <a:lnTo>
                    <a:pt x="49885" y="44788"/>
                  </a:lnTo>
                  <a:lnTo>
                    <a:pt x="50088" y="44585"/>
                  </a:lnTo>
                  <a:lnTo>
                    <a:pt x="59757" y="35221"/>
                  </a:lnTo>
                  <a:lnTo>
                    <a:pt x="60790" y="31580"/>
                  </a:lnTo>
                  <a:lnTo>
                    <a:pt x="56946" y="26195"/>
                  </a:lnTo>
                  <a:lnTo>
                    <a:pt x="47802" y="17559"/>
                  </a:lnTo>
                  <a:lnTo>
                    <a:pt x="50495" y="10397"/>
                  </a:lnTo>
                  <a:close/>
                </a:path>
              </a:pathLst>
            </a:custGeom>
            <a:solidFill>
              <a:srgbClr val="E4E4E4">
                <a:alpha val="100000"/>
              </a:srgbClr>
            </a:solidFill>
            <a:ln w="12700" cap="flat" cmpd="sng">
              <a:noFill/>
              <a:prstDash val="solid"/>
              <a:miter lim="800000"/>
            </a:ln>
          </p:spPr>
          <p:txBody>
            <a:bodyPr anchor="ctr">
              <a:spAutoFit/>
            </a:bodyPr>
            <a:lstStyle/>
            <a:p>
              <a:pPr algn="ctr"/>
              <a:endParaRPr lang="en-US" dirty="0"/>
            </a:p>
          </p:txBody>
        </p:sp>
        <p:sp>
          <p:nvSpPr>
            <p:cNvPr id="250" name="Free Form 160">
              <a:extLst>
                <a:ext uri="{FF2B5EF4-FFF2-40B4-BE49-F238E27FC236}">
                  <a16:creationId xmlns:a16="http://schemas.microsoft.com/office/drawing/2014/main" id="{1F6845E4-E09C-EF4D-A519-722E7DFD08A0}"/>
                </a:ext>
              </a:extLst>
            </p:cNvPr>
            <p:cNvSpPr/>
            <p:nvPr/>
          </p:nvSpPr>
          <p:spPr>
            <a:xfrm>
              <a:off x="989809" y="720662"/>
              <a:ext cx="79095" cy="61214"/>
            </a:xfrm>
            <a:custGeom>
              <a:avLst/>
              <a:gdLst/>
              <a:ahLst/>
              <a:cxnLst/>
              <a:rect l="0" t="0" r="0" b="0"/>
              <a:pathLst>
                <a:path w="79095" h="61214">
                  <a:moveTo>
                    <a:pt x="46668" y="2590"/>
                  </a:moveTo>
                  <a:lnTo>
                    <a:pt x="43755" y="728"/>
                  </a:lnTo>
                  <a:lnTo>
                    <a:pt x="32850" y="17034"/>
                  </a:lnTo>
                  <a:lnTo>
                    <a:pt x="27432" y="12869"/>
                  </a:lnTo>
                  <a:lnTo>
                    <a:pt x="23706" y="11836"/>
                  </a:lnTo>
                  <a:lnTo>
                    <a:pt x="20574" y="13716"/>
                  </a:lnTo>
                  <a:lnTo>
                    <a:pt x="17153" y="11734"/>
                  </a:lnTo>
                  <a:lnTo>
                    <a:pt x="15697" y="8822"/>
                  </a:lnTo>
                  <a:lnTo>
                    <a:pt x="12462" y="7789"/>
                  </a:lnTo>
                  <a:lnTo>
                    <a:pt x="9347" y="0"/>
                  </a:lnTo>
                  <a:lnTo>
                    <a:pt x="6654" y="15781"/>
                  </a:lnTo>
                  <a:lnTo>
                    <a:pt x="0" y="23588"/>
                  </a:lnTo>
                  <a:lnTo>
                    <a:pt x="7586" y="35949"/>
                  </a:lnTo>
                  <a:lnTo>
                    <a:pt x="14765" y="36152"/>
                  </a:lnTo>
                  <a:lnTo>
                    <a:pt x="15172" y="32935"/>
                  </a:lnTo>
                  <a:lnTo>
                    <a:pt x="26195" y="35339"/>
                  </a:lnTo>
                  <a:lnTo>
                    <a:pt x="29311" y="42807"/>
                  </a:lnTo>
                  <a:lnTo>
                    <a:pt x="26602" y="49055"/>
                  </a:lnTo>
                  <a:lnTo>
                    <a:pt x="27855" y="55388"/>
                  </a:lnTo>
                  <a:lnTo>
                    <a:pt x="33782" y="57150"/>
                  </a:lnTo>
                  <a:lnTo>
                    <a:pt x="42926" y="61214"/>
                  </a:lnTo>
                  <a:lnTo>
                    <a:pt x="45212" y="58928"/>
                  </a:lnTo>
                  <a:lnTo>
                    <a:pt x="52290" y="57471"/>
                  </a:lnTo>
                  <a:lnTo>
                    <a:pt x="74828" y="47802"/>
                  </a:lnTo>
                  <a:lnTo>
                    <a:pt x="77114" y="43535"/>
                  </a:lnTo>
                  <a:lnTo>
                    <a:pt x="75759" y="40419"/>
                  </a:lnTo>
                  <a:lnTo>
                    <a:pt x="79095" y="34493"/>
                  </a:lnTo>
                  <a:lnTo>
                    <a:pt x="70459" y="28464"/>
                  </a:lnTo>
                  <a:lnTo>
                    <a:pt x="67970" y="22030"/>
                  </a:lnTo>
                  <a:lnTo>
                    <a:pt x="68698" y="18389"/>
                  </a:lnTo>
                  <a:lnTo>
                    <a:pt x="62246" y="15781"/>
                  </a:lnTo>
                  <a:lnTo>
                    <a:pt x="58826" y="12666"/>
                  </a:lnTo>
                  <a:lnTo>
                    <a:pt x="58301" y="9144"/>
                  </a:lnTo>
                  <a:lnTo>
                    <a:pt x="55710" y="10905"/>
                  </a:lnTo>
                  <a:lnTo>
                    <a:pt x="48649" y="8297"/>
                  </a:lnTo>
                  <a:lnTo>
                    <a:pt x="46041" y="6112"/>
                  </a:lnTo>
                  <a:close/>
                </a:path>
              </a:pathLst>
            </a:custGeom>
            <a:solidFill>
              <a:srgbClr val="E4E4E4">
                <a:alpha val="100000"/>
              </a:srgbClr>
            </a:solidFill>
            <a:ln w="12700" cap="flat" cmpd="sng">
              <a:noFill/>
              <a:prstDash val="solid"/>
              <a:miter lim="800000"/>
            </a:ln>
          </p:spPr>
          <p:txBody>
            <a:bodyPr anchor="ctr">
              <a:spAutoFit/>
            </a:bodyPr>
            <a:lstStyle/>
            <a:p>
              <a:pPr algn="ctr"/>
              <a:endParaRPr lang="en-US" dirty="0"/>
            </a:p>
          </p:txBody>
        </p:sp>
        <p:sp>
          <p:nvSpPr>
            <p:cNvPr id="251" name="Free Form 161">
              <a:extLst>
                <a:ext uri="{FF2B5EF4-FFF2-40B4-BE49-F238E27FC236}">
                  <a16:creationId xmlns:a16="http://schemas.microsoft.com/office/drawing/2014/main" id="{3582CB2A-9F83-F546-BDFC-32ADF2FE0860}"/>
                </a:ext>
              </a:extLst>
            </p:cNvPr>
            <p:cNvSpPr/>
            <p:nvPr/>
          </p:nvSpPr>
          <p:spPr>
            <a:xfrm>
              <a:off x="887956" y="635943"/>
              <a:ext cx="89696" cy="71509"/>
            </a:xfrm>
            <a:custGeom>
              <a:avLst/>
              <a:gdLst/>
              <a:ahLst/>
              <a:cxnLst/>
              <a:rect l="0" t="0" r="0" b="0"/>
              <a:pathLst>
                <a:path w="89695" h="71509">
                  <a:moveTo>
                    <a:pt x="62043" y="12581"/>
                  </a:moveTo>
                  <a:lnTo>
                    <a:pt x="51765" y="17559"/>
                  </a:lnTo>
                  <a:lnTo>
                    <a:pt x="45313" y="10193"/>
                  </a:lnTo>
                  <a:lnTo>
                    <a:pt x="38862" y="8009"/>
                  </a:lnTo>
                  <a:lnTo>
                    <a:pt x="37321" y="4893"/>
                  </a:lnTo>
                  <a:lnTo>
                    <a:pt x="30649" y="2912"/>
                  </a:lnTo>
                  <a:lnTo>
                    <a:pt x="27855" y="0"/>
                  </a:lnTo>
                  <a:lnTo>
                    <a:pt x="26500" y="321"/>
                  </a:lnTo>
                  <a:lnTo>
                    <a:pt x="23486" y="2302"/>
                  </a:lnTo>
                  <a:lnTo>
                    <a:pt x="20150" y="3437"/>
                  </a:lnTo>
                  <a:lnTo>
                    <a:pt x="20472" y="10295"/>
                  </a:lnTo>
                  <a:lnTo>
                    <a:pt x="18084" y="12378"/>
                  </a:lnTo>
                  <a:lnTo>
                    <a:pt x="22758" y="20370"/>
                  </a:lnTo>
                  <a:lnTo>
                    <a:pt x="20472" y="22978"/>
                  </a:lnTo>
                  <a:lnTo>
                    <a:pt x="21302" y="26195"/>
                  </a:lnTo>
                  <a:lnTo>
                    <a:pt x="8094" y="32952"/>
                  </a:lnTo>
                  <a:lnTo>
                    <a:pt x="0" y="29633"/>
                  </a:lnTo>
                  <a:lnTo>
                    <a:pt x="7789" y="45415"/>
                  </a:lnTo>
                  <a:lnTo>
                    <a:pt x="16933" y="48852"/>
                  </a:lnTo>
                  <a:lnTo>
                    <a:pt x="18914" y="51663"/>
                  </a:lnTo>
                  <a:lnTo>
                    <a:pt x="18288" y="57996"/>
                  </a:lnTo>
                  <a:lnTo>
                    <a:pt x="14037" y="63398"/>
                  </a:lnTo>
                  <a:lnTo>
                    <a:pt x="14037" y="66937"/>
                  </a:lnTo>
                  <a:lnTo>
                    <a:pt x="20066" y="70679"/>
                  </a:lnTo>
                  <a:lnTo>
                    <a:pt x="29311" y="69020"/>
                  </a:lnTo>
                  <a:lnTo>
                    <a:pt x="31800" y="71509"/>
                  </a:lnTo>
                  <a:lnTo>
                    <a:pt x="38455" y="66937"/>
                  </a:lnTo>
                  <a:lnTo>
                    <a:pt x="38760" y="63500"/>
                  </a:lnTo>
                  <a:lnTo>
                    <a:pt x="41571" y="61230"/>
                  </a:lnTo>
                  <a:lnTo>
                    <a:pt x="44060" y="63398"/>
                  </a:lnTo>
                  <a:lnTo>
                    <a:pt x="46668" y="61434"/>
                  </a:lnTo>
                  <a:lnTo>
                    <a:pt x="49580" y="63195"/>
                  </a:lnTo>
                  <a:lnTo>
                    <a:pt x="51443" y="60502"/>
                  </a:lnTo>
                  <a:lnTo>
                    <a:pt x="58098" y="69426"/>
                  </a:lnTo>
                  <a:lnTo>
                    <a:pt x="64956" y="45110"/>
                  </a:lnTo>
                  <a:lnTo>
                    <a:pt x="71814" y="46786"/>
                  </a:lnTo>
                  <a:lnTo>
                    <a:pt x="78164" y="45330"/>
                  </a:lnTo>
                  <a:lnTo>
                    <a:pt x="83769" y="49174"/>
                  </a:lnTo>
                  <a:lnTo>
                    <a:pt x="86986" y="47921"/>
                  </a:lnTo>
                  <a:lnTo>
                    <a:pt x="86055" y="41689"/>
                  </a:lnTo>
                  <a:lnTo>
                    <a:pt x="89374" y="35864"/>
                  </a:lnTo>
                  <a:lnTo>
                    <a:pt x="86783" y="25772"/>
                  </a:lnTo>
                  <a:lnTo>
                    <a:pt x="83870" y="23909"/>
                  </a:lnTo>
                  <a:lnTo>
                    <a:pt x="89695" y="19541"/>
                  </a:lnTo>
                  <a:lnTo>
                    <a:pt x="80128" y="14444"/>
                  </a:lnTo>
                  <a:lnTo>
                    <a:pt x="79620" y="10922"/>
                  </a:lnTo>
                  <a:close/>
                </a:path>
              </a:pathLst>
            </a:custGeom>
            <a:solidFill>
              <a:srgbClr val="E4E4E4">
                <a:alpha val="100000"/>
              </a:srgbClr>
            </a:solidFill>
            <a:ln w="12700" cap="flat" cmpd="sng">
              <a:noFill/>
              <a:prstDash val="solid"/>
              <a:miter lim="800000"/>
            </a:ln>
          </p:spPr>
          <p:txBody>
            <a:bodyPr anchor="ctr">
              <a:spAutoFit/>
            </a:bodyPr>
            <a:lstStyle/>
            <a:p>
              <a:pPr algn="ctr"/>
              <a:endParaRPr lang="en-US" dirty="0"/>
            </a:p>
          </p:txBody>
        </p:sp>
        <p:sp>
          <p:nvSpPr>
            <p:cNvPr id="252" name="Free Form 162">
              <a:extLst>
                <a:ext uri="{FF2B5EF4-FFF2-40B4-BE49-F238E27FC236}">
                  <a16:creationId xmlns:a16="http://schemas.microsoft.com/office/drawing/2014/main" id="{1CD74356-B62D-0D4E-876E-A9C75930E67D}"/>
                </a:ext>
              </a:extLst>
            </p:cNvPr>
            <p:cNvSpPr/>
            <p:nvPr/>
          </p:nvSpPr>
          <p:spPr>
            <a:xfrm>
              <a:off x="944289" y="681046"/>
              <a:ext cx="68901" cy="63196"/>
            </a:xfrm>
            <a:custGeom>
              <a:avLst/>
              <a:gdLst/>
              <a:ahLst/>
              <a:cxnLst/>
              <a:rect l="0" t="0" r="0" b="0"/>
              <a:pathLst>
                <a:path w="68901" h="63195">
                  <a:moveTo>
                    <a:pt x="27432" y="4064"/>
                  </a:moveTo>
                  <a:lnTo>
                    <a:pt x="21827" y="220"/>
                  </a:lnTo>
                  <a:lnTo>
                    <a:pt x="15477" y="1676"/>
                  </a:lnTo>
                  <a:lnTo>
                    <a:pt x="8619" y="0"/>
                  </a:lnTo>
                  <a:lnTo>
                    <a:pt x="1761" y="24333"/>
                  </a:lnTo>
                  <a:lnTo>
                    <a:pt x="0" y="33680"/>
                  </a:lnTo>
                  <a:lnTo>
                    <a:pt x="3640" y="44500"/>
                  </a:lnTo>
                  <a:lnTo>
                    <a:pt x="6959" y="43874"/>
                  </a:lnTo>
                  <a:lnTo>
                    <a:pt x="11209" y="50529"/>
                  </a:lnTo>
                  <a:lnTo>
                    <a:pt x="18711" y="49902"/>
                  </a:lnTo>
                  <a:lnTo>
                    <a:pt x="25772" y="52290"/>
                  </a:lnTo>
                  <a:lnTo>
                    <a:pt x="29193" y="46261"/>
                  </a:lnTo>
                  <a:lnTo>
                    <a:pt x="32528" y="45533"/>
                  </a:lnTo>
                  <a:lnTo>
                    <a:pt x="45516" y="63195"/>
                  </a:lnTo>
                  <a:lnTo>
                    <a:pt x="52171" y="55405"/>
                  </a:lnTo>
                  <a:lnTo>
                    <a:pt x="54880" y="39607"/>
                  </a:lnTo>
                  <a:lnTo>
                    <a:pt x="54880" y="39505"/>
                  </a:lnTo>
                  <a:lnTo>
                    <a:pt x="53932" y="28702"/>
                  </a:lnTo>
                  <a:lnTo>
                    <a:pt x="57370" y="28702"/>
                  </a:lnTo>
                  <a:lnTo>
                    <a:pt x="60587" y="25264"/>
                  </a:lnTo>
                  <a:lnTo>
                    <a:pt x="60282" y="25366"/>
                  </a:lnTo>
                  <a:lnTo>
                    <a:pt x="60282" y="25264"/>
                  </a:lnTo>
                  <a:lnTo>
                    <a:pt x="60909" y="19439"/>
                  </a:lnTo>
                  <a:lnTo>
                    <a:pt x="67445" y="15290"/>
                  </a:lnTo>
                  <a:lnTo>
                    <a:pt x="68901" y="7179"/>
                  </a:lnTo>
                  <a:lnTo>
                    <a:pt x="64854" y="4792"/>
                  </a:lnTo>
                  <a:lnTo>
                    <a:pt x="59351" y="12479"/>
                  </a:lnTo>
                  <a:lnTo>
                    <a:pt x="53001" y="16222"/>
                  </a:lnTo>
                  <a:lnTo>
                    <a:pt x="48429" y="16425"/>
                  </a:lnTo>
                  <a:lnTo>
                    <a:pt x="47904" y="13208"/>
                  </a:lnTo>
                  <a:lnTo>
                    <a:pt x="44060" y="11345"/>
                  </a:lnTo>
                  <a:lnTo>
                    <a:pt x="39386" y="16425"/>
                  </a:lnTo>
                  <a:lnTo>
                    <a:pt x="35949" y="16645"/>
                  </a:lnTo>
                  <a:lnTo>
                    <a:pt x="35864" y="13106"/>
                  </a:lnTo>
                  <a:lnTo>
                    <a:pt x="32427" y="13106"/>
                  </a:lnTo>
                  <a:close/>
                </a:path>
              </a:pathLst>
            </a:custGeom>
            <a:solidFill>
              <a:srgbClr val="E4E4E4">
                <a:alpha val="100000"/>
              </a:srgbClr>
            </a:solidFill>
            <a:ln w="12700" cap="flat" cmpd="sng">
              <a:noFill/>
              <a:prstDash val="solid"/>
              <a:miter lim="800000"/>
            </a:ln>
          </p:spPr>
          <p:txBody>
            <a:bodyPr anchor="ctr">
              <a:spAutoFit/>
            </a:bodyPr>
            <a:lstStyle/>
            <a:p>
              <a:pPr algn="ctr"/>
              <a:endParaRPr lang="en-US" dirty="0"/>
            </a:p>
          </p:txBody>
        </p:sp>
        <p:sp>
          <p:nvSpPr>
            <p:cNvPr id="253" name="Free Form 163">
              <a:extLst>
                <a:ext uri="{FF2B5EF4-FFF2-40B4-BE49-F238E27FC236}">
                  <a16:creationId xmlns:a16="http://schemas.microsoft.com/office/drawing/2014/main" id="{B798D0F0-28E2-0F4C-A2A8-354D3B6BC2F9}"/>
                </a:ext>
              </a:extLst>
            </p:cNvPr>
            <p:cNvSpPr/>
            <p:nvPr/>
          </p:nvSpPr>
          <p:spPr>
            <a:xfrm>
              <a:off x="921310" y="696432"/>
              <a:ext cx="42096" cy="60808"/>
            </a:xfrm>
            <a:custGeom>
              <a:avLst/>
              <a:gdLst/>
              <a:ahLst/>
              <a:cxnLst/>
              <a:rect l="0" t="0" r="0" b="0"/>
              <a:pathLst>
                <a:path w="42096" h="60807">
                  <a:moveTo>
                    <a:pt x="29938" y="28481"/>
                  </a:moveTo>
                  <a:lnTo>
                    <a:pt x="26619" y="29108"/>
                  </a:lnTo>
                  <a:lnTo>
                    <a:pt x="22978" y="18288"/>
                  </a:lnTo>
                  <a:lnTo>
                    <a:pt x="24739" y="8940"/>
                  </a:lnTo>
                  <a:lnTo>
                    <a:pt x="18084" y="0"/>
                  </a:lnTo>
                  <a:lnTo>
                    <a:pt x="16222" y="2709"/>
                  </a:lnTo>
                  <a:lnTo>
                    <a:pt x="13309" y="948"/>
                  </a:lnTo>
                  <a:lnTo>
                    <a:pt x="10718" y="2912"/>
                  </a:lnTo>
                  <a:lnTo>
                    <a:pt x="8212" y="728"/>
                  </a:lnTo>
                  <a:lnTo>
                    <a:pt x="5401" y="3014"/>
                  </a:lnTo>
                  <a:lnTo>
                    <a:pt x="5096" y="6451"/>
                  </a:lnTo>
                  <a:lnTo>
                    <a:pt x="7484" y="9990"/>
                  </a:lnTo>
                  <a:lnTo>
                    <a:pt x="1879" y="13936"/>
                  </a:lnTo>
                  <a:lnTo>
                    <a:pt x="0" y="24011"/>
                  </a:lnTo>
                  <a:lnTo>
                    <a:pt x="6028" y="31919"/>
                  </a:lnTo>
                  <a:lnTo>
                    <a:pt x="4064" y="38675"/>
                  </a:lnTo>
                  <a:lnTo>
                    <a:pt x="6654" y="40640"/>
                  </a:lnTo>
                  <a:lnTo>
                    <a:pt x="5198" y="43552"/>
                  </a:lnTo>
                  <a:lnTo>
                    <a:pt x="6553" y="46990"/>
                  </a:lnTo>
                  <a:lnTo>
                    <a:pt x="11954" y="51866"/>
                  </a:lnTo>
                  <a:lnTo>
                    <a:pt x="18812" y="54356"/>
                  </a:lnTo>
                  <a:lnTo>
                    <a:pt x="19862" y="57793"/>
                  </a:lnTo>
                  <a:lnTo>
                    <a:pt x="25162" y="60807"/>
                  </a:lnTo>
                  <a:lnTo>
                    <a:pt x="30344" y="56235"/>
                  </a:lnTo>
                  <a:lnTo>
                    <a:pt x="28177" y="53323"/>
                  </a:lnTo>
                  <a:lnTo>
                    <a:pt x="31072" y="50410"/>
                  </a:lnTo>
                  <a:lnTo>
                    <a:pt x="39082" y="48649"/>
                  </a:lnTo>
                  <a:lnTo>
                    <a:pt x="42096" y="42824"/>
                  </a:lnTo>
                  <a:lnTo>
                    <a:pt x="41689" y="34510"/>
                  </a:lnTo>
                  <a:lnTo>
                    <a:pt x="34188" y="35136"/>
                  </a:lnTo>
                  <a:close/>
                </a:path>
              </a:pathLst>
            </a:custGeom>
            <a:solidFill>
              <a:srgbClr val="E4E4E4">
                <a:alpha val="100000"/>
              </a:srgbClr>
            </a:solidFill>
            <a:ln w="12700" cap="flat" cmpd="sng">
              <a:noFill/>
              <a:prstDash val="solid"/>
              <a:miter lim="800000"/>
            </a:ln>
          </p:spPr>
          <p:txBody>
            <a:bodyPr anchor="ctr">
              <a:spAutoFit/>
            </a:bodyPr>
            <a:lstStyle/>
            <a:p>
              <a:pPr algn="ctr"/>
              <a:endParaRPr lang="en-US" dirty="0"/>
            </a:p>
          </p:txBody>
        </p:sp>
        <p:sp>
          <p:nvSpPr>
            <p:cNvPr id="254" name="Free Form 164">
              <a:extLst>
                <a:ext uri="{FF2B5EF4-FFF2-40B4-BE49-F238E27FC236}">
                  <a16:creationId xmlns:a16="http://schemas.microsoft.com/office/drawing/2014/main" id="{A1B49683-23A3-8A48-A005-CC0CA3D304E2}"/>
                </a:ext>
              </a:extLst>
            </p:cNvPr>
            <p:cNvSpPr/>
            <p:nvPr/>
          </p:nvSpPr>
          <p:spPr>
            <a:xfrm>
              <a:off x="946475" y="726575"/>
              <a:ext cx="82516" cy="82533"/>
            </a:xfrm>
            <a:custGeom>
              <a:avLst/>
              <a:gdLst/>
              <a:ahLst/>
              <a:cxnLst/>
              <a:rect l="0" t="0" r="0" b="0"/>
              <a:pathLst>
                <a:path w="82516" h="82533">
                  <a:moveTo>
                    <a:pt x="50918" y="30039"/>
                  </a:moveTo>
                  <a:lnTo>
                    <a:pt x="43332" y="17678"/>
                  </a:lnTo>
                  <a:lnTo>
                    <a:pt x="30344" y="0"/>
                  </a:lnTo>
                  <a:lnTo>
                    <a:pt x="27008" y="728"/>
                  </a:lnTo>
                  <a:lnTo>
                    <a:pt x="23588" y="6756"/>
                  </a:lnTo>
                  <a:lnTo>
                    <a:pt x="16526" y="4368"/>
                  </a:lnTo>
                  <a:lnTo>
                    <a:pt x="16933" y="12683"/>
                  </a:lnTo>
                  <a:lnTo>
                    <a:pt x="13919" y="18508"/>
                  </a:lnTo>
                  <a:lnTo>
                    <a:pt x="5909" y="20269"/>
                  </a:lnTo>
                  <a:lnTo>
                    <a:pt x="2997" y="23181"/>
                  </a:lnTo>
                  <a:lnTo>
                    <a:pt x="5181" y="26094"/>
                  </a:lnTo>
                  <a:lnTo>
                    <a:pt x="0" y="30666"/>
                  </a:lnTo>
                  <a:lnTo>
                    <a:pt x="203" y="31902"/>
                  </a:lnTo>
                  <a:lnTo>
                    <a:pt x="101" y="37100"/>
                  </a:lnTo>
                  <a:lnTo>
                    <a:pt x="2590" y="42096"/>
                  </a:lnTo>
                  <a:lnTo>
                    <a:pt x="12987" y="38455"/>
                  </a:lnTo>
                  <a:lnTo>
                    <a:pt x="18711" y="41571"/>
                  </a:lnTo>
                  <a:lnTo>
                    <a:pt x="22555" y="50732"/>
                  </a:lnTo>
                  <a:lnTo>
                    <a:pt x="21302" y="57996"/>
                  </a:lnTo>
                  <a:lnTo>
                    <a:pt x="24417" y="56760"/>
                  </a:lnTo>
                  <a:lnTo>
                    <a:pt x="33985" y="59029"/>
                  </a:lnTo>
                  <a:lnTo>
                    <a:pt x="37507" y="57166"/>
                  </a:lnTo>
                  <a:lnTo>
                    <a:pt x="38557" y="77537"/>
                  </a:lnTo>
                  <a:lnTo>
                    <a:pt x="41977" y="76911"/>
                  </a:lnTo>
                  <a:lnTo>
                    <a:pt x="48327" y="81483"/>
                  </a:lnTo>
                  <a:lnTo>
                    <a:pt x="55185" y="82533"/>
                  </a:lnTo>
                  <a:lnTo>
                    <a:pt x="56320" y="78892"/>
                  </a:lnTo>
                  <a:lnTo>
                    <a:pt x="62670" y="77436"/>
                  </a:lnTo>
                  <a:lnTo>
                    <a:pt x="63703" y="74201"/>
                  </a:lnTo>
                  <a:lnTo>
                    <a:pt x="78452" y="69748"/>
                  </a:lnTo>
                  <a:lnTo>
                    <a:pt x="82092" y="70984"/>
                  </a:lnTo>
                  <a:lnTo>
                    <a:pt x="82516" y="64126"/>
                  </a:lnTo>
                  <a:lnTo>
                    <a:pt x="77419" y="60485"/>
                  </a:lnTo>
                  <a:lnTo>
                    <a:pt x="75336" y="55710"/>
                  </a:lnTo>
                  <a:lnTo>
                    <a:pt x="77114" y="51240"/>
                  </a:lnTo>
                  <a:lnTo>
                    <a:pt x="71187" y="49479"/>
                  </a:lnTo>
                  <a:lnTo>
                    <a:pt x="69951" y="43129"/>
                  </a:lnTo>
                  <a:lnTo>
                    <a:pt x="72644" y="36897"/>
                  </a:lnTo>
                  <a:lnTo>
                    <a:pt x="69528" y="29413"/>
                  </a:lnTo>
                  <a:lnTo>
                    <a:pt x="58504" y="27025"/>
                  </a:lnTo>
                  <a:lnTo>
                    <a:pt x="58098" y="30242"/>
                  </a:lnTo>
                  <a:close/>
                </a:path>
              </a:pathLst>
            </a:custGeom>
            <a:solidFill>
              <a:srgbClr val="E4E4E4">
                <a:alpha val="100000"/>
              </a:srgbClr>
            </a:solidFill>
            <a:ln w="12700" cap="flat" cmpd="sng">
              <a:noFill/>
              <a:prstDash val="solid"/>
              <a:miter lim="800000"/>
            </a:ln>
          </p:spPr>
          <p:txBody>
            <a:bodyPr anchor="ctr">
              <a:spAutoFit/>
            </a:bodyPr>
            <a:lstStyle/>
            <a:p>
              <a:pPr algn="ctr"/>
              <a:endParaRPr lang="en-US" dirty="0"/>
            </a:p>
          </p:txBody>
        </p:sp>
        <p:sp>
          <p:nvSpPr>
            <p:cNvPr id="255" name="Free Form 165">
              <a:extLst>
                <a:ext uri="{FF2B5EF4-FFF2-40B4-BE49-F238E27FC236}">
                  <a16:creationId xmlns:a16="http://schemas.microsoft.com/office/drawing/2014/main" id="{A97F6BA5-C4BD-264A-A193-20C2045AF48E}"/>
                </a:ext>
              </a:extLst>
            </p:cNvPr>
            <p:cNvSpPr/>
            <p:nvPr/>
          </p:nvSpPr>
          <p:spPr>
            <a:xfrm>
              <a:off x="983574" y="777810"/>
              <a:ext cx="83041" cy="68496"/>
            </a:xfrm>
            <a:custGeom>
              <a:avLst/>
              <a:gdLst/>
              <a:ahLst/>
              <a:cxnLst/>
              <a:rect l="0" t="0" r="0" b="0"/>
              <a:pathLst>
                <a:path w="83041" h="68495">
                  <a:moveTo>
                    <a:pt x="49157" y="4064"/>
                  </a:moveTo>
                  <a:lnTo>
                    <a:pt x="40013" y="0"/>
                  </a:lnTo>
                  <a:lnTo>
                    <a:pt x="38235" y="4470"/>
                  </a:lnTo>
                  <a:lnTo>
                    <a:pt x="40335" y="9262"/>
                  </a:lnTo>
                  <a:lnTo>
                    <a:pt x="45415" y="12886"/>
                  </a:lnTo>
                  <a:lnTo>
                    <a:pt x="44991" y="19761"/>
                  </a:lnTo>
                  <a:lnTo>
                    <a:pt x="41368" y="18508"/>
                  </a:lnTo>
                  <a:lnTo>
                    <a:pt x="26602" y="22978"/>
                  </a:lnTo>
                  <a:lnTo>
                    <a:pt x="25569" y="26195"/>
                  </a:lnTo>
                  <a:lnTo>
                    <a:pt x="19219" y="27652"/>
                  </a:lnTo>
                  <a:lnTo>
                    <a:pt x="18084" y="31292"/>
                  </a:lnTo>
                  <a:lnTo>
                    <a:pt x="17661" y="35136"/>
                  </a:lnTo>
                  <a:lnTo>
                    <a:pt x="10905" y="35543"/>
                  </a:lnTo>
                  <a:lnTo>
                    <a:pt x="7992" y="43450"/>
                  </a:lnTo>
                  <a:lnTo>
                    <a:pt x="11531" y="46041"/>
                  </a:lnTo>
                  <a:lnTo>
                    <a:pt x="8619" y="49072"/>
                  </a:lnTo>
                  <a:lnTo>
                    <a:pt x="3742" y="47396"/>
                  </a:lnTo>
                  <a:lnTo>
                    <a:pt x="0" y="53221"/>
                  </a:lnTo>
                  <a:lnTo>
                    <a:pt x="1761" y="56438"/>
                  </a:lnTo>
                  <a:lnTo>
                    <a:pt x="13411" y="62992"/>
                  </a:lnTo>
                  <a:lnTo>
                    <a:pt x="13191" y="68495"/>
                  </a:lnTo>
                  <a:lnTo>
                    <a:pt x="20167" y="66835"/>
                  </a:lnTo>
                  <a:lnTo>
                    <a:pt x="24519" y="68088"/>
                  </a:lnTo>
                  <a:lnTo>
                    <a:pt x="20472" y="62365"/>
                  </a:lnTo>
                  <a:lnTo>
                    <a:pt x="25044" y="63720"/>
                  </a:lnTo>
                  <a:lnTo>
                    <a:pt x="26703" y="53644"/>
                  </a:lnTo>
                  <a:lnTo>
                    <a:pt x="32850" y="48954"/>
                  </a:lnTo>
                  <a:lnTo>
                    <a:pt x="36796" y="48022"/>
                  </a:lnTo>
                  <a:lnTo>
                    <a:pt x="40843" y="53323"/>
                  </a:lnTo>
                  <a:lnTo>
                    <a:pt x="41672" y="48852"/>
                  </a:lnTo>
                  <a:lnTo>
                    <a:pt x="46041" y="43975"/>
                  </a:lnTo>
                  <a:lnTo>
                    <a:pt x="58928" y="47921"/>
                  </a:lnTo>
                  <a:lnTo>
                    <a:pt x="69528" y="35966"/>
                  </a:lnTo>
                  <a:lnTo>
                    <a:pt x="76487" y="32122"/>
                  </a:lnTo>
                  <a:lnTo>
                    <a:pt x="76606" y="31919"/>
                  </a:lnTo>
                  <a:lnTo>
                    <a:pt x="76691" y="31817"/>
                  </a:lnTo>
                  <a:lnTo>
                    <a:pt x="78875" y="29311"/>
                  </a:lnTo>
                  <a:lnTo>
                    <a:pt x="83041" y="29430"/>
                  </a:lnTo>
                  <a:lnTo>
                    <a:pt x="78570" y="18508"/>
                  </a:lnTo>
                  <a:lnTo>
                    <a:pt x="71509" y="18101"/>
                  </a:lnTo>
                  <a:lnTo>
                    <a:pt x="65481" y="14257"/>
                  </a:lnTo>
                  <a:lnTo>
                    <a:pt x="64431" y="6553"/>
                  </a:lnTo>
                  <a:lnTo>
                    <a:pt x="61214" y="6451"/>
                  </a:lnTo>
                  <a:lnTo>
                    <a:pt x="58623" y="321"/>
                  </a:lnTo>
                  <a:lnTo>
                    <a:pt x="58521" y="321"/>
                  </a:lnTo>
                  <a:lnTo>
                    <a:pt x="51443" y="1778"/>
                  </a:lnTo>
                  <a:close/>
                </a:path>
              </a:pathLst>
            </a:custGeom>
            <a:solidFill>
              <a:srgbClr val="E4E4E4">
                <a:alpha val="100000"/>
              </a:srgbClr>
            </a:solidFill>
            <a:ln w="12700" cap="flat" cmpd="sng">
              <a:noFill/>
              <a:prstDash val="solid"/>
              <a:miter lim="800000"/>
            </a:ln>
          </p:spPr>
          <p:txBody>
            <a:bodyPr anchor="ctr">
              <a:spAutoFit/>
            </a:bodyPr>
            <a:lstStyle/>
            <a:p>
              <a:pPr algn="ctr"/>
              <a:endParaRPr lang="en-US" dirty="0"/>
            </a:p>
          </p:txBody>
        </p:sp>
        <p:sp>
          <p:nvSpPr>
            <p:cNvPr id="256" name="Free Form 166">
              <a:extLst>
                <a:ext uri="{FF2B5EF4-FFF2-40B4-BE49-F238E27FC236}">
                  <a16:creationId xmlns:a16="http://schemas.microsoft.com/office/drawing/2014/main" id="{D36D8A7C-3A41-F148-B43A-2856A93A05DD}"/>
                </a:ext>
              </a:extLst>
            </p:cNvPr>
            <p:cNvSpPr/>
            <p:nvPr/>
          </p:nvSpPr>
          <p:spPr>
            <a:xfrm>
              <a:off x="892207" y="699350"/>
              <a:ext cx="54474" cy="74100"/>
            </a:xfrm>
            <a:custGeom>
              <a:avLst/>
              <a:gdLst/>
              <a:ahLst/>
              <a:cxnLst/>
              <a:rect l="0" t="0" r="0" b="0"/>
              <a:pathLst>
                <a:path w="54474" h="74100">
                  <a:moveTo>
                    <a:pt x="47921" y="51443"/>
                  </a:moveTo>
                  <a:lnTo>
                    <a:pt x="41063" y="48954"/>
                  </a:lnTo>
                  <a:lnTo>
                    <a:pt x="35661" y="44060"/>
                  </a:lnTo>
                  <a:lnTo>
                    <a:pt x="34306" y="40640"/>
                  </a:lnTo>
                  <a:lnTo>
                    <a:pt x="35763" y="37727"/>
                  </a:lnTo>
                  <a:lnTo>
                    <a:pt x="33155" y="35746"/>
                  </a:lnTo>
                  <a:lnTo>
                    <a:pt x="35136" y="28989"/>
                  </a:lnTo>
                  <a:lnTo>
                    <a:pt x="29108" y="21098"/>
                  </a:lnTo>
                  <a:lnTo>
                    <a:pt x="30988" y="11006"/>
                  </a:lnTo>
                  <a:lnTo>
                    <a:pt x="36592" y="7061"/>
                  </a:lnTo>
                  <a:lnTo>
                    <a:pt x="34205" y="3522"/>
                  </a:lnTo>
                  <a:lnTo>
                    <a:pt x="27550" y="8094"/>
                  </a:lnTo>
                  <a:lnTo>
                    <a:pt x="25061" y="5604"/>
                  </a:lnTo>
                  <a:lnTo>
                    <a:pt x="15815" y="7281"/>
                  </a:lnTo>
                  <a:lnTo>
                    <a:pt x="9787" y="3522"/>
                  </a:lnTo>
                  <a:lnTo>
                    <a:pt x="9787" y="0"/>
                  </a:lnTo>
                  <a:lnTo>
                    <a:pt x="5215" y="1456"/>
                  </a:lnTo>
                  <a:lnTo>
                    <a:pt x="4572" y="4978"/>
                  </a:lnTo>
                  <a:lnTo>
                    <a:pt x="6350" y="19541"/>
                  </a:lnTo>
                  <a:lnTo>
                    <a:pt x="0" y="25044"/>
                  </a:lnTo>
                  <a:lnTo>
                    <a:pt x="2912" y="28261"/>
                  </a:lnTo>
                  <a:lnTo>
                    <a:pt x="423" y="35644"/>
                  </a:lnTo>
                  <a:lnTo>
                    <a:pt x="5825" y="44585"/>
                  </a:lnTo>
                  <a:lnTo>
                    <a:pt x="11226" y="49055"/>
                  </a:lnTo>
                  <a:lnTo>
                    <a:pt x="14359" y="57793"/>
                  </a:lnTo>
                  <a:lnTo>
                    <a:pt x="10922" y="66107"/>
                  </a:lnTo>
                  <a:lnTo>
                    <a:pt x="14139" y="65159"/>
                  </a:lnTo>
                  <a:lnTo>
                    <a:pt x="16747" y="67445"/>
                  </a:lnTo>
                  <a:lnTo>
                    <a:pt x="20066" y="67039"/>
                  </a:lnTo>
                  <a:lnTo>
                    <a:pt x="27347" y="63500"/>
                  </a:lnTo>
                  <a:lnTo>
                    <a:pt x="34306" y="66209"/>
                  </a:lnTo>
                  <a:lnTo>
                    <a:pt x="35136" y="72542"/>
                  </a:lnTo>
                  <a:lnTo>
                    <a:pt x="38252" y="71407"/>
                  </a:lnTo>
                  <a:lnTo>
                    <a:pt x="40860" y="74100"/>
                  </a:lnTo>
                  <a:lnTo>
                    <a:pt x="44805" y="73168"/>
                  </a:lnTo>
                  <a:lnTo>
                    <a:pt x="48649" y="67564"/>
                  </a:lnTo>
                  <a:lnTo>
                    <a:pt x="54356" y="64329"/>
                  </a:lnTo>
                  <a:lnTo>
                    <a:pt x="54474" y="59131"/>
                  </a:lnTo>
                  <a:lnTo>
                    <a:pt x="54271" y="57895"/>
                  </a:lnTo>
                  <a:lnTo>
                    <a:pt x="48971" y="54880"/>
                  </a:lnTo>
                  <a:close/>
                </a:path>
              </a:pathLst>
            </a:custGeom>
            <a:solidFill>
              <a:srgbClr val="E4E4E4">
                <a:alpha val="100000"/>
              </a:srgbClr>
            </a:solidFill>
            <a:ln w="12700" cap="flat" cmpd="sng">
              <a:noFill/>
              <a:prstDash val="solid"/>
              <a:miter lim="800000"/>
            </a:ln>
          </p:spPr>
          <p:txBody>
            <a:bodyPr anchor="ctr">
              <a:spAutoFit/>
            </a:bodyPr>
            <a:lstStyle/>
            <a:p>
              <a:pPr algn="ctr"/>
              <a:endParaRPr lang="en-US" dirty="0"/>
            </a:p>
          </p:txBody>
        </p:sp>
        <p:sp>
          <p:nvSpPr>
            <p:cNvPr id="257" name="Free Form 167">
              <a:extLst>
                <a:ext uri="{FF2B5EF4-FFF2-40B4-BE49-F238E27FC236}">
                  <a16:creationId xmlns:a16="http://schemas.microsoft.com/office/drawing/2014/main" id="{DB2EFD83-0FED-494F-AAD5-58B30314A02D}"/>
                </a:ext>
              </a:extLst>
            </p:cNvPr>
            <p:cNvSpPr/>
            <p:nvPr/>
          </p:nvSpPr>
          <p:spPr>
            <a:xfrm>
              <a:off x="902296" y="763691"/>
              <a:ext cx="51663" cy="78977"/>
            </a:xfrm>
            <a:custGeom>
              <a:avLst/>
              <a:gdLst/>
              <a:ahLst/>
              <a:cxnLst/>
              <a:rect l="0" t="0" r="0" b="0"/>
              <a:pathLst>
                <a:path w="51663" h="78977">
                  <a:moveTo>
                    <a:pt x="46769" y="4978"/>
                  </a:moveTo>
                  <a:lnTo>
                    <a:pt x="44280" y="0"/>
                  </a:lnTo>
                  <a:lnTo>
                    <a:pt x="38557" y="3217"/>
                  </a:lnTo>
                  <a:lnTo>
                    <a:pt x="34713" y="8822"/>
                  </a:lnTo>
                  <a:lnTo>
                    <a:pt x="30767" y="9770"/>
                  </a:lnTo>
                  <a:lnTo>
                    <a:pt x="29616" y="14647"/>
                  </a:lnTo>
                  <a:lnTo>
                    <a:pt x="29616" y="18186"/>
                  </a:lnTo>
                  <a:lnTo>
                    <a:pt x="26602" y="16831"/>
                  </a:lnTo>
                  <a:lnTo>
                    <a:pt x="24942" y="22961"/>
                  </a:lnTo>
                  <a:lnTo>
                    <a:pt x="21827" y="25552"/>
                  </a:lnTo>
                  <a:lnTo>
                    <a:pt x="22656" y="28888"/>
                  </a:lnTo>
                  <a:lnTo>
                    <a:pt x="18609" y="29396"/>
                  </a:lnTo>
                  <a:lnTo>
                    <a:pt x="14664" y="36271"/>
                  </a:lnTo>
                  <a:lnTo>
                    <a:pt x="7789" y="38337"/>
                  </a:lnTo>
                  <a:lnTo>
                    <a:pt x="0" y="45923"/>
                  </a:lnTo>
                  <a:lnTo>
                    <a:pt x="2387" y="56438"/>
                  </a:lnTo>
                  <a:lnTo>
                    <a:pt x="7264" y="66090"/>
                  </a:lnTo>
                  <a:lnTo>
                    <a:pt x="10498" y="73067"/>
                  </a:lnTo>
                  <a:lnTo>
                    <a:pt x="19642" y="78977"/>
                  </a:lnTo>
                  <a:lnTo>
                    <a:pt x="27855" y="73778"/>
                  </a:lnTo>
                  <a:lnTo>
                    <a:pt x="27956" y="77520"/>
                  </a:lnTo>
                  <a:lnTo>
                    <a:pt x="30971" y="74930"/>
                  </a:lnTo>
                  <a:lnTo>
                    <a:pt x="34188" y="74930"/>
                  </a:lnTo>
                  <a:lnTo>
                    <a:pt x="41148" y="78875"/>
                  </a:lnTo>
                  <a:lnTo>
                    <a:pt x="41063" y="74506"/>
                  </a:lnTo>
                  <a:lnTo>
                    <a:pt x="43450" y="57776"/>
                  </a:lnTo>
                  <a:lnTo>
                    <a:pt x="46973" y="50918"/>
                  </a:lnTo>
                  <a:lnTo>
                    <a:pt x="45940" y="42604"/>
                  </a:lnTo>
                  <a:lnTo>
                    <a:pt x="49987" y="37304"/>
                  </a:lnTo>
                  <a:lnTo>
                    <a:pt x="51663" y="30124"/>
                  </a:lnTo>
                  <a:lnTo>
                    <a:pt x="47294" y="16933"/>
                  </a:lnTo>
                  <a:close/>
                </a:path>
              </a:pathLst>
            </a:custGeom>
            <a:solidFill>
              <a:srgbClr val="E4E4E4">
                <a:alpha val="100000"/>
              </a:srgbClr>
            </a:solidFill>
            <a:ln w="12700" cap="flat" cmpd="sng">
              <a:noFill/>
              <a:prstDash val="solid"/>
              <a:miter lim="800000"/>
            </a:ln>
          </p:spPr>
          <p:txBody>
            <a:bodyPr anchor="ctr">
              <a:spAutoFit/>
            </a:bodyPr>
            <a:lstStyle/>
            <a:p>
              <a:pPr algn="ctr"/>
              <a:endParaRPr lang="en-US" dirty="0"/>
            </a:p>
          </p:txBody>
        </p:sp>
        <p:sp>
          <p:nvSpPr>
            <p:cNvPr id="258" name="Free Form 168">
              <a:extLst>
                <a:ext uri="{FF2B5EF4-FFF2-40B4-BE49-F238E27FC236}">
                  <a16:creationId xmlns:a16="http://schemas.microsoft.com/office/drawing/2014/main" id="{0AC3BC28-1EAA-1147-83C5-D958C2424953}"/>
                </a:ext>
              </a:extLst>
            </p:cNvPr>
            <p:cNvSpPr/>
            <p:nvPr/>
          </p:nvSpPr>
          <p:spPr>
            <a:xfrm>
              <a:off x="862897" y="762435"/>
              <a:ext cx="70155" cy="47193"/>
            </a:xfrm>
            <a:custGeom>
              <a:avLst/>
              <a:gdLst/>
              <a:ahLst/>
              <a:cxnLst/>
              <a:rect l="0" t="0" r="0" b="0"/>
              <a:pathLst>
                <a:path w="70154" h="47193">
                  <a:moveTo>
                    <a:pt x="69020" y="19439"/>
                  </a:moveTo>
                  <a:lnTo>
                    <a:pt x="69020" y="15900"/>
                  </a:lnTo>
                  <a:lnTo>
                    <a:pt x="70154" y="11023"/>
                  </a:lnTo>
                  <a:lnTo>
                    <a:pt x="67564" y="8314"/>
                  </a:lnTo>
                  <a:lnTo>
                    <a:pt x="64448" y="9465"/>
                  </a:lnTo>
                  <a:lnTo>
                    <a:pt x="63618" y="3115"/>
                  </a:lnTo>
                  <a:lnTo>
                    <a:pt x="56658" y="406"/>
                  </a:lnTo>
                  <a:lnTo>
                    <a:pt x="49377" y="3945"/>
                  </a:lnTo>
                  <a:lnTo>
                    <a:pt x="46058" y="4368"/>
                  </a:lnTo>
                  <a:lnTo>
                    <a:pt x="43450" y="2082"/>
                  </a:lnTo>
                  <a:lnTo>
                    <a:pt x="40233" y="3014"/>
                  </a:lnTo>
                  <a:lnTo>
                    <a:pt x="27245" y="3843"/>
                  </a:lnTo>
                  <a:lnTo>
                    <a:pt x="21098" y="101"/>
                  </a:lnTo>
                  <a:lnTo>
                    <a:pt x="11226" y="0"/>
                  </a:lnTo>
                  <a:lnTo>
                    <a:pt x="0" y="3742"/>
                  </a:lnTo>
                  <a:lnTo>
                    <a:pt x="118" y="8415"/>
                  </a:lnTo>
                  <a:lnTo>
                    <a:pt x="6451" y="10075"/>
                  </a:lnTo>
                  <a:lnTo>
                    <a:pt x="10295" y="20269"/>
                  </a:lnTo>
                  <a:lnTo>
                    <a:pt x="13309" y="21623"/>
                  </a:lnTo>
                  <a:lnTo>
                    <a:pt x="9465" y="21827"/>
                  </a:lnTo>
                  <a:lnTo>
                    <a:pt x="13512" y="31174"/>
                  </a:lnTo>
                  <a:lnTo>
                    <a:pt x="16120" y="33155"/>
                  </a:lnTo>
                  <a:lnTo>
                    <a:pt x="17881" y="39810"/>
                  </a:lnTo>
                  <a:lnTo>
                    <a:pt x="25366" y="41266"/>
                  </a:lnTo>
                  <a:lnTo>
                    <a:pt x="25586" y="37829"/>
                  </a:lnTo>
                  <a:lnTo>
                    <a:pt x="28803" y="38133"/>
                  </a:lnTo>
                  <a:lnTo>
                    <a:pt x="39386" y="47193"/>
                  </a:lnTo>
                  <a:lnTo>
                    <a:pt x="47193" y="39590"/>
                  </a:lnTo>
                  <a:lnTo>
                    <a:pt x="54051" y="37524"/>
                  </a:lnTo>
                  <a:lnTo>
                    <a:pt x="58013" y="30666"/>
                  </a:lnTo>
                  <a:lnTo>
                    <a:pt x="62060" y="30141"/>
                  </a:lnTo>
                  <a:lnTo>
                    <a:pt x="61230" y="26822"/>
                  </a:lnTo>
                  <a:lnTo>
                    <a:pt x="64346" y="24214"/>
                  </a:lnTo>
                  <a:lnTo>
                    <a:pt x="66006" y="18084"/>
                  </a:lnTo>
                  <a:close/>
                </a:path>
              </a:pathLst>
            </a:custGeom>
            <a:solidFill>
              <a:srgbClr val="E4E4E4">
                <a:alpha val="100000"/>
              </a:srgbClr>
            </a:solidFill>
            <a:ln w="12700" cap="flat" cmpd="sng">
              <a:noFill/>
              <a:prstDash val="solid"/>
              <a:miter lim="800000"/>
            </a:ln>
          </p:spPr>
          <p:txBody>
            <a:bodyPr anchor="ctr">
              <a:spAutoFit/>
            </a:bodyPr>
            <a:lstStyle/>
            <a:p>
              <a:pPr algn="ctr"/>
              <a:endParaRPr lang="en-US" dirty="0"/>
            </a:p>
          </p:txBody>
        </p:sp>
        <p:sp>
          <p:nvSpPr>
            <p:cNvPr id="259" name="Free Form 169">
              <a:extLst>
                <a:ext uri="{FF2B5EF4-FFF2-40B4-BE49-F238E27FC236}">
                  <a16:creationId xmlns:a16="http://schemas.microsoft.com/office/drawing/2014/main" id="{264E2FD7-BB7C-B845-B886-539CFF03D5DE}"/>
                </a:ext>
              </a:extLst>
            </p:cNvPr>
            <p:cNvSpPr/>
            <p:nvPr/>
          </p:nvSpPr>
          <p:spPr>
            <a:xfrm>
              <a:off x="943359" y="765029"/>
              <a:ext cx="58301" cy="87207"/>
            </a:xfrm>
            <a:custGeom>
              <a:avLst/>
              <a:gdLst/>
              <a:ahLst/>
              <a:cxnLst/>
              <a:rect l="0" t="0" r="0" b="0"/>
              <a:pathLst>
                <a:path w="58301" h="87206">
                  <a:moveTo>
                    <a:pt x="5706" y="3640"/>
                  </a:moveTo>
                  <a:lnTo>
                    <a:pt x="6231" y="15595"/>
                  </a:lnTo>
                  <a:lnTo>
                    <a:pt x="10600" y="28786"/>
                  </a:lnTo>
                  <a:lnTo>
                    <a:pt x="8923" y="35966"/>
                  </a:lnTo>
                  <a:lnTo>
                    <a:pt x="4876" y="41266"/>
                  </a:lnTo>
                  <a:lnTo>
                    <a:pt x="5909" y="49580"/>
                  </a:lnTo>
                  <a:lnTo>
                    <a:pt x="2387" y="56438"/>
                  </a:lnTo>
                  <a:lnTo>
                    <a:pt x="0" y="73168"/>
                  </a:lnTo>
                  <a:lnTo>
                    <a:pt x="6841" y="73998"/>
                  </a:lnTo>
                  <a:lnTo>
                    <a:pt x="10905" y="78994"/>
                  </a:lnTo>
                  <a:lnTo>
                    <a:pt x="21098" y="74422"/>
                  </a:lnTo>
                  <a:lnTo>
                    <a:pt x="23892" y="76081"/>
                  </a:lnTo>
                  <a:lnTo>
                    <a:pt x="26805" y="73592"/>
                  </a:lnTo>
                  <a:lnTo>
                    <a:pt x="27432" y="80247"/>
                  </a:lnTo>
                  <a:lnTo>
                    <a:pt x="38337" y="81178"/>
                  </a:lnTo>
                  <a:lnTo>
                    <a:pt x="38455" y="84615"/>
                  </a:lnTo>
                  <a:lnTo>
                    <a:pt x="44483" y="87206"/>
                  </a:lnTo>
                  <a:lnTo>
                    <a:pt x="49462" y="81703"/>
                  </a:lnTo>
                  <a:lnTo>
                    <a:pt x="52273" y="81601"/>
                  </a:lnTo>
                  <a:lnTo>
                    <a:pt x="53407" y="81280"/>
                  </a:lnTo>
                  <a:lnTo>
                    <a:pt x="53627" y="75776"/>
                  </a:lnTo>
                  <a:lnTo>
                    <a:pt x="41977" y="69223"/>
                  </a:lnTo>
                  <a:lnTo>
                    <a:pt x="40216" y="66006"/>
                  </a:lnTo>
                  <a:lnTo>
                    <a:pt x="43958" y="60181"/>
                  </a:lnTo>
                  <a:lnTo>
                    <a:pt x="48835" y="61857"/>
                  </a:lnTo>
                  <a:lnTo>
                    <a:pt x="51748" y="58826"/>
                  </a:lnTo>
                  <a:lnTo>
                    <a:pt x="48209" y="56235"/>
                  </a:lnTo>
                  <a:lnTo>
                    <a:pt x="51121" y="48327"/>
                  </a:lnTo>
                  <a:lnTo>
                    <a:pt x="57878" y="47921"/>
                  </a:lnTo>
                  <a:lnTo>
                    <a:pt x="58301" y="44077"/>
                  </a:lnTo>
                  <a:lnTo>
                    <a:pt x="51443" y="43027"/>
                  </a:lnTo>
                  <a:lnTo>
                    <a:pt x="45093" y="38455"/>
                  </a:lnTo>
                  <a:lnTo>
                    <a:pt x="41672" y="39082"/>
                  </a:lnTo>
                  <a:lnTo>
                    <a:pt x="40640" y="18711"/>
                  </a:lnTo>
                  <a:lnTo>
                    <a:pt x="37100" y="20574"/>
                  </a:lnTo>
                  <a:lnTo>
                    <a:pt x="27533" y="18304"/>
                  </a:lnTo>
                  <a:lnTo>
                    <a:pt x="24417" y="19541"/>
                  </a:lnTo>
                  <a:lnTo>
                    <a:pt x="25670" y="12276"/>
                  </a:lnTo>
                  <a:lnTo>
                    <a:pt x="21827" y="3115"/>
                  </a:lnTo>
                  <a:lnTo>
                    <a:pt x="16103" y="0"/>
                  </a:lnTo>
                  <a:close/>
                </a:path>
              </a:pathLst>
            </a:custGeom>
            <a:solidFill>
              <a:srgbClr val="E4E4E4">
                <a:alpha val="100000"/>
              </a:srgbClr>
            </a:solidFill>
            <a:ln w="12700" cap="flat" cmpd="sng">
              <a:noFill/>
              <a:prstDash val="solid"/>
              <a:miter lim="800000"/>
            </a:ln>
          </p:spPr>
          <p:txBody>
            <a:bodyPr anchor="ctr">
              <a:spAutoFit/>
            </a:bodyPr>
            <a:lstStyle/>
            <a:p>
              <a:pPr algn="ctr"/>
              <a:endParaRPr lang="en-US" dirty="0"/>
            </a:p>
          </p:txBody>
        </p:sp>
        <p:sp>
          <p:nvSpPr>
            <p:cNvPr id="260" name="Free Form 170">
              <a:extLst>
                <a:ext uri="{FF2B5EF4-FFF2-40B4-BE49-F238E27FC236}">
                  <a16:creationId xmlns:a16="http://schemas.microsoft.com/office/drawing/2014/main" id="{8028B7B1-7F3B-7348-9D54-9397EF5759FE}"/>
                </a:ext>
              </a:extLst>
            </p:cNvPr>
            <p:cNvSpPr/>
            <p:nvPr/>
          </p:nvSpPr>
          <p:spPr>
            <a:xfrm>
              <a:off x="943350" y="838201"/>
              <a:ext cx="59132" cy="46770"/>
            </a:xfrm>
            <a:custGeom>
              <a:avLst/>
              <a:gdLst/>
              <a:ahLst/>
              <a:cxnLst/>
              <a:rect l="0" t="0" r="0" b="0"/>
              <a:pathLst>
                <a:path w="59131" h="46769">
                  <a:moveTo>
                    <a:pt x="101" y="4368"/>
                  </a:moveTo>
                  <a:lnTo>
                    <a:pt x="3217" y="9567"/>
                  </a:lnTo>
                  <a:lnTo>
                    <a:pt x="3437" y="16002"/>
                  </a:lnTo>
                  <a:lnTo>
                    <a:pt x="10803" y="23486"/>
                  </a:lnTo>
                  <a:lnTo>
                    <a:pt x="5503" y="29210"/>
                  </a:lnTo>
                  <a:lnTo>
                    <a:pt x="17678" y="32630"/>
                  </a:lnTo>
                  <a:lnTo>
                    <a:pt x="24011" y="39285"/>
                  </a:lnTo>
                  <a:lnTo>
                    <a:pt x="29311" y="41994"/>
                  </a:lnTo>
                  <a:lnTo>
                    <a:pt x="33358" y="41266"/>
                  </a:lnTo>
                  <a:lnTo>
                    <a:pt x="47396" y="46769"/>
                  </a:lnTo>
                  <a:lnTo>
                    <a:pt x="51138" y="46465"/>
                  </a:lnTo>
                  <a:lnTo>
                    <a:pt x="58928" y="41571"/>
                  </a:lnTo>
                  <a:lnTo>
                    <a:pt x="59131" y="41164"/>
                  </a:lnTo>
                  <a:lnTo>
                    <a:pt x="51968" y="34086"/>
                  </a:lnTo>
                  <a:lnTo>
                    <a:pt x="48022" y="32952"/>
                  </a:lnTo>
                  <a:lnTo>
                    <a:pt x="49987" y="30039"/>
                  </a:lnTo>
                  <a:lnTo>
                    <a:pt x="45618" y="23909"/>
                  </a:lnTo>
                  <a:lnTo>
                    <a:pt x="47074" y="20370"/>
                  </a:lnTo>
                  <a:lnTo>
                    <a:pt x="44483" y="14037"/>
                  </a:lnTo>
                  <a:lnTo>
                    <a:pt x="38455" y="11430"/>
                  </a:lnTo>
                  <a:lnTo>
                    <a:pt x="38354" y="8009"/>
                  </a:lnTo>
                  <a:lnTo>
                    <a:pt x="27432" y="7078"/>
                  </a:lnTo>
                  <a:lnTo>
                    <a:pt x="26822" y="423"/>
                  </a:lnTo>
                  <a:lnTo>
                    <a:pt x="23909" y="2912"/>
                  </a:lnTo>
                  <a:lnTo>
                    <a:pt x="21098" y="1253"/>
                  </a:lnTo>
                  <a:lnTo>
                    <a:pt x="10922" y="5825"/>
                  </a:lnTo>
                  <a:lnTo>
                    <a:pt x="6858" y="829"/>
                  </a:lnTo>
                  <a:lnTo>
                    <a:pt x="0" y="0"/>
                  </a:lnTo>
                  <a:close/>
                </a:path>
              </a:pathLst>
            </a:custGeom>
            <a:solidFill>
              <a:srgbClr val="E4E4E4">
                <a:alpha val="100000"/>
              </a:srgbClr>
            </a:solidFill>
            <a:ln w="12700" cap="flat" cmpd="sng">
              <a:noFill/>
              <a:prstDash val="solid"/>
              <a:miter lim="800000"/>
            </a:ln>
          </p:spPr>
          <p:txBody>
            <a:bodyPr anchor="ctr">
              <a:spAutoFit/>
            </a:bodyPr>
            <a:lstStyle/>
            <a:p>
              <a:pPr algn="ctr"/>
              <a:endParaRPr lang="en-US" dirty="0"/>
            </a:p>
          </p:txBody>
        </p:sp>
        <p:sp>
          <p:nvSpPr>
            <p:cNvPr id="261" name="Free Form 171">
              <a:extLst>
                <a:ext uri="{FF2B5EF4-FFF2-40B4-BE49-F238E27FC236}">
                  <a16:creationId xmlns:a16="http://schemas.microsoft.com/office/drawing/2014/main" id="{4EB86BE1-E585-5F42-B3C6-784D8FB126E5}"/>
                </a:ext>
              </a:extLst>
            </p:cNvPr>
            <p:cNvSpPr/>
            <p:nvPr/>
          </p:nvSpPr>
          <p:spPr>
            <a:xfrm>
              <a:off x="872063" y="829780"/>
              <a:ext cx="82093" cy="71611"/>
            </a:xfrm>
            <a:custGeom>
              <a:avLst/>
              <a:gdLst/>
              <a:ahLst/>
              <a:cxnLst/>
              <a:rect l="0" t="0" r="0" b="0"/>
              <a:pathLst>
                <a:path w="82092" h="71611">
                  <a:moveTo>
                    <a:pt x="74506" y="17983"/>
                  </a:moveTo>
                  <a:lnTo>
                    <a:pt x="71390" y="12784"/>
                  </a:lnTo>
                  <a:lnTo>
                    <a:pt x="64431" y="8839"/>
                  </a:lnTo>
                  <a:lnTo>
                    <a:pt x="61197" y="8839"/>
                  </a:lnTo>
                  <a:lnTo>
                    <a:pt x="58199" y="11430"/>
                  </a:lnTo>
                  <a:lnTo>
                    <a:pt x="58081" y="7704"/>
                  </a:lnTo>
                  <a:lnTo>
                    <a:pt x="49868" y="12886"/>
                  </a:lnTo>
                  <a:lnTo>
                    <a:pt x="40724" y="6976"/>
                  </a:lnTo>
                  <a:lnTo>
                    <a:pt x="37507" y="0"/>
                  </a:lnTo>
                  <a:lnTo>
                    <a:pt x="36271" y="2404"/>
                  </a:lnTo>
                  <a:lnTo>
                    <a:pt x="32004" y="5520"/>
                  </a:lnTo>
                  <a:lnTo>
                    <a:pt x="36677" y="14461"/>
                  </a:lnTo>
                  <a:lnTo>
                    <a:pt x="35221" y="17881"/>
                  </a:lnTo>
                  <a:lnTo>
                    <a:pt x="36880" y="21302"/>
                  </a:lnTo>
                  <a:lnTo>
                    <a:pt x="29616" y="23486"/>
                  </a:lnTo>
                  <a:lnTo>
                    <a:pt x="19422" y="20794"/>
                  </a:lnTo>
                  <a:lnTo>
                    <a:pt x="19219" y="24739"/>
                  </a:lnTo>
                  <a:lnTo>
                    <a:pt x="14748" y="25366"/>
                  </a:lnTo>
                  <a:lnTo>
                    <a:pt x="5604" y="21302"/>
                  </a:lnTo>
                  <a:lnTo>
                    <a:pt x="3217" y="25891"/>
                  </a:lnTo>
                  <a:lnTo>
                    <a:pt x="0" y="27228"/>
                  </a:lnTo>
                  <a:lnTo>
                    <a:pt x="9872" y="32020"/>
                  </a:lnTo>
                  <a:lnTo>
                    <a:pt x="4775" y="38150"/>
                  </a:lnTo>
                  <a:lnTo>
                    <a:pt x="5181" y="39810"/>
                  </a:lnTo>
                  <a:lnTo>
                    <a:pt x="5181" y="39911"/>
                  </a:lnTo>
                  <a:lnTo>
                    <a:pt x="8517" y="40013"/>
                  </a:lnTo>
                  <a:lnTo>
                    <a:pt x="8923" y="43349"/>
                  </a:lnTo>
                  <a:lnTo>
                    <a:pt x="11531" y="41469"/>
                  </a:lnTo>
                  <a:lnTo>
                    <a:pt x="17661" y="44382"/>
                  </a:lnTo>
                  <a:lnTo>
                    <a:pt x="17864" y="41063"/>
                  </a:lnTo>
                  <a:lnTo>
                    <a:pt x="22741" y="36491"/>
                  </a:lnTo>
                  <a:lnTo>
                    <a:pt x="27330" y="35763"/>
                  </a:lnTo>
                  <a:lnTo>
                    <a:pt x="29514" y="38878"/>
                  </a:lnTo>
                  <a:lnTo>
                    <a:pt x="28464" y="41994"/>
                  </a:lnTo>
                  <a:lnTo>
                    <a:pt x="36372" y="43654"/>
                  </a:lnTo>
                  <a:lnTo>
                    <a:pt x="36576" y="47091"/>
                  </a:lnTo>
                  <a:lnTo>
                    <a:pt x="40115" y="47396"/>
                  </a:lnTo>
                  <a:lnTo>
                    <a:pt x="47277" y="55185"/>
                  </a:lnTo>
                  <a:lnTo>
                    <a:pt x="48937" y="58623"/>
                  </a:lnTo>
                  <a:lnTo>
                    <a:pt x="44162" y="65074"/>
                  </a:lnTo>
                  <a:lnTo>
                    <a:pt x="44162" y="65176"/>
                  </a:lnTo>
                  <a:lnTo>
                    <a:pt x="47481" y="70781"/>
                  </a:lnTo>
                  <a:lnTo>
                    <a:pt x="50918" y="71611"/>
                  </a:lnTo>
                  <a:lnTo>
                    <a:pt x="51223" y="71611"/>
                  </a:lnTo>
                  <a:lnTo>
                    <a:pt x="55693" y="64651"/>
                  </a:lnTo>
                  <a:lnTo>
                    <a:pt x="62450" y="62568"/>
                  </a:lnTo>
                  <a:lnTo>
                    <a:pt x="61197" y="59452"/>
                  </a:lnTo>
                  <a:lnTo>
                    <a:pt x="66192" y="53848"/>
                  </a:lnTo>
                  <a:lnTo>
                    <a:pt x="69934" y="54880"/>
                  </a:lnTo>
                  <a:lnTo>
                    <a:pt x="72220" y="42519"/>
                  </a:lnTo>
                  <a:lnTo>
                    <a:pt x="76792" y="37625"/>
                  </a:lnTo>
                  <a:lnTo>
                    <a:pt x="82092" y="31919"/>
                  </a:lnTo>
                  <a:lnTo>
                    <a:pt x="74726" y="24434"/>
                  </a:lnTo>
                  <a:close/>
                </a:path>
              </a:pathLst>
            </a:custGeom>
            <a:solidFill>
              <a:srgbClr val="E4E4E4">
                <a:alpha val="100000"/>
              </a:srgbClr>
            </a:solidFill>
            <a:ln w="12700" cap="flat" cmpd="sng">
              <a:noFill/>
              <a:prstDash val="solid"/>
              <a:miter lim="800000"/>
            </a:ln>
          </p:spPr>
          <p:txBody>
            <a:bodyPr anchor="ctr">
              <a:spAutoFit/>
            </a:bodyPr>
            <a:lstStyle/>
            <a:p>
              <a:pPr algn="ctr"/>
              <a:endParaRPr lang="en-US" dirty="0"/>
            </a:p>
          </p:txBody>
        </p:sp>
        <p:sp>
          <p:nvSpPr>
            <p:cNvPr id="262" name="Free Form 172">
              <a:extLst>
                <a:ext uri="{FF2B5EF4-FFF2-40B4-BE49-F238E27FC236}">
                  <a16:creationId xmlns:a16="http://schemas.microsoft.com/office/drawing/2014/main" id="{2DEE4344-AD10-8E4B-A016-065AA7364E7B}"/>
                </a:ext>
              </a:extLst>
            </p:cNvPr>
            <p:cNvSpPr/>
            <p:nvPr/>
          </p:nvSpPr>
          <p:spPr>
            <a:xfrm>
              <a:off x="987834" y="809933"/>
              <a:ext cx="74321" cy="73270"/>
            </a:xfrm>
            <a:custGeom>
              <a:avLst/>
              <a:gdLst/>
              <a:ahLst/>
              <a:cxnLst/>
              <a:rect l="0" t="0" r="0" b="0"/>
              <a:pathLst>
                <a:path w="74320" h="73270">
                  <a:moveTo>
                    <a:pt x="15900" y="34713"/>
                  </a:moveTo>
                  <a:lnTo>
                    <a:pt x="8940" y="36372"/>
                  </a:lnTo>
                  <a:lnTo>
                    <a:pt x="7789" y="36694"/>
                  </a:lnTo>
                  <a:lnTo>
                    <a:pt x="4978" y="36796"/>
                  </a:lnTo>
                  <a:lnTo>
                    <a:pt x="0" y="42299"/>
                  </a:lnTo>
                  <a:lnTo>
                    <a:pt x="2590" y="48649"/>
                  </a:lnTo>
                  <a:lnTo>
                    <a:pt x="1134" y="52171"/>
                  </a:lnTo>
                  <a:lnTo>
                    <a:pt x="5503" y="58318"/>
                  </a:lnTo>
                  <a:lnTo>
                    <a:pt x="3539" y="61214"/>
                  </a:lnTo>
                  <a:lnTo>
                    <a:pt x="7484" y="62365"/>
                  </a:lnTo>
                  <a:lnTo>
                    <a:pt x="14647" y="69426"/>
                  </a:lnTo>
                  <a:lnTo>
                    <a:pt x="20794" y="69646"/>
                  </a:lnTo>
                  <a:lnTo>
                    <a:pt x="23909" y="67547"/>
                  </a:lnTo>
                  <a:lnTo>
                    <a:pt x="28583" y="73270"/>
                  </a:lnTo>
                  <a:lnTo>
                    <a:pt x="40436" y="63296"/>
                  </a:lnTo>
                  <a:lnTo>
                    <a:pt x="47294" y="67462"/>
                  </a:lnTo>
                  <a:lnTo>
                    <a:pt x="48734" y="63398"/>
                  </a:lnTo>
                  <a:lnTo>
                    <a:pt x="60062" y="62975"/>
                  </a:lnTo>
                  <a:lnTo>
                    <a:pt x="63601" y="61214"/>
                  </a:lnTo>
                  <a:lnTo>
                    <a:pt x="62145" y="58199"/>
                  </a:lnTo>
                  <a:lnTo>
                    <a:pt x="68173" y="53746"/>
                  </a:lnTo>
                  <a:lnTo>
                    <a:pt x="74320" y="54559"/>
                  </a:lnTo>
                  <a:lnTo>
                    <a:pt x="66209" y="45516"/>
                  </a:lnTo>
                  <a:lnTo>
                    <a:pt x="61214" y="35543"/>
                  </a:lnTo>
                  <a:lnTo>
                    <a:pt x="63500" y="29311"/>
                  </a:lnTo>
                  <a:lnTo>
                    <a:pt x="70679" y="21302"/>
                  </a:lnTo>
                  <a:lnTo>
                    <a:pt x="70476" y="21098"/>
                  </a:lnTo>
                  <a:lnTo>
                    <a:pt x="72644" y="15375"/>
                  </a:lnTo>
                  <a:lnTo>
                    <a:pt x="68072" y="9042"/>
                  </a:lnTo>
                  <a:lnTo>
                    <a:pt x="70679" y="6858"/>
                  </a:lnTo>
                  <a:lnTo>
                    <a:pt x="72237" y="0"/>
                  </a:lnTo>
                  <a:lnTo>
                    <a:pt x="65278" y="3843"/>
                  </a:lnTo>
                  <a:lnTo>
                    <a:pt x="54677" y="15798"/>
                  </a:lnTo>
                  <a:lnTo>
                    <a:pt x="41774" y="11853"/>
                  </a:lnTo>
                  <a:lnTo>
                    <a:pt x="37422" y="16730"/>
                  </a:lnTo>
                  <a:lnTo>
                    <a:pt x="36592" y="21200"/>
                  </a:lnTo>
                  <a:lnTo>
                    <a:pt x="32528" y="15900"/>
                  </a:lnTo>
                  <a:lnTo>
                    <a:pt x="28583" y="16831"/>
                  </a:lnTo>
                  <a:lnTo>
                    <a:pt x="22453" y="21522"/>
                  </a:lnTo>
                  <a:lnTo>
                    <a:pt x="20794" y="31597"/>
                  </a:lnTo>
                  <a:lnTo>
                    <a:pt x="16222" y="30242"/>
                  </a:lnTo>
                  <a:lnTo>
                    <a:pt x="20269" y="35966"/>
                  </a:lnTo>
                  <a:close/>
                </a:path>
              </a:pathLst>
            </a:custGeom>
            <a:solidFill>
              <a:srgbClr val="E4E4E4">
                <a:alpha val="100000"/>
              </a:srgbClr>
            </a:solidFill>
            <a:ln w="12700" cap="flat" cmpd="sng">
              <a:noFill/>
              <a:prstDash val="solid"/>
              <a:miter lim="800000"/>
            </a:ln>
          </p:spPr>
          <p:txBody>
            <a:bodyPr wrap="square" anchor="ctr">
              <a:spAutoFit/>
            </a:bodyPr>
            <a:lstStyle/>
            <a:p>
              <a:pPr algn="ctr"/>
              <a:endParaRPr lang="en-US" dirty="0"/>
            </a:p>
          </p:txBody>
        </p:sp>
        <p:sp>
          <p:nvSpPr>
            <p:cNvPr id="263" name="Free Form 173">
              <a:extLst>
                <a:ext uri="{FF2B5EF4-FFF2-40B4-BE49-F238E27FC236}">
                  <a16:creationId xmlns:a16="http://schemas.microsoft.com/office/drawing/2014/main" id="{FF94A52D-48F3-384B-B4A7-E9BE823FD4AA}"/>
                </a:ext>
              </a:extLst>
            </p:cNvPr>
            <p:cNvSpPr/>
            <p:nvPr/>
          </p:nvSpPr>
          <p:spPr>
            <a:xfrm>
              <a:off x="811987" y="355219"/>
              <a:ext cx="99466" cy="77639"/>
            </a:xfrm>
            <a:custGeom>
              <a:avLst/>
              <a:gdLst/>
              <a:ahLst/>
              <a:cxnLst/>
              <a:rect l="0" t="0" r="0" b="0"/>
              <a:pathLst>
                <a:path w="99466" h="77639">
                  <a:moveTo>
                    <a:pt x="90305" y="51765"/>
                  </a:moveTo>
                  <a:lnTo>
                    <a:pt x="83244" y="53119"/>
                  </a:lnTo>
                  <a:lnTo>
                    <a:pt x="76792" y="51545"/>
                  </a:lnTo>
                  <a:lnTo>
                    <a:pt x="74303" y="53848"/>
                  </a:lnTo>
                  <a:lnTo>
                    <a:pt x="71695" y="43247"/>
                  </a:lnTo>
                  <a:lnTo>
                    <a:pt x="65362" y="41791"/>
                  </a:lnTo>
                  <a:lnTo>
                    <a:pt x="64126" y="38557"/>
                  </a:lnTo>
                  <a:lnTo>
                    <a:pt x="60689" y="41164"/>
                  </a:lnTo>
                  <a:lnTo>
                    <a:pt x="57048" y="39810"/>
                  </a:lnTo>
                  <a:lnTo>
                    <a:pt x="53407" y="29938"/>
                  </a:lnTo>
                  <a:lnTo>
                    <a:pt x="53932" y="26500"/>
                  </a:lnTo>
                  <a:lnTo>
                    <a:pt x="49462" y="21319"/>
                  </a:lnTo>
                  <a:lnTo>
                    <a:pt x="42604" y="21928"/>
                  </a:lnTo>
                  <a:lnTo>
                    <a:pt x="36152" y="26399"/>
                  </a:lnTo>
                  <a:lnTo>
                    <a:pt x="32630" y="24841"/>
                  </a:lnTo>
                  <a:lnTo>
                    <a:pt x="29294" y="18812"/>
                  </a:lnTo>
                  <a:lnTo>
                    <a:pt x="25450" y="18812"/>
                  </a:lnTo>
                  <a:lnTo>
                    <a:pt x="23994" y="15697"/>
                  </a:lnTo>
                  <a:lnTo>
                    <a:pt x="25146" y="8940"/>
                  </a:lnTo>
                  <a:lnTo>
                    <a:pt x="22233" y="1981"/>
                  </a:lnTo>
                  <a:lnTo>
                    <a:pt x="18914" y="0"/>
                  </a:lnTo>
                  <a:lnTo>
                    <a:pt x="0" y="4673"/>
                  </a:lnTo>
                  <a:lnTo>
                    <a:pt x="7789" y="19642"/>
                  </a:lnTo>
                  <a:lnTo>
                    <a:pt x="14224" y="22656"/>
                  </a:lnTo>
                  <a:lnTo>
                    <a:pt x="13394" y="25992"/>
                  </a:lnTo>
                  <a:lnTo>
                    <a:pt x="18186" y="30869"/>
                  </a:lnTo>
                  <a:lnTo>
                    <a:pt x="31783" y="31394"/>
                  </a:lnTo>
                  <a:lnTo>
                    <a:pt x="33765" y="28803"/>
                  </a:lnTo>
                  <a:lnTo>
                    <a:pt x="35221" y="31800"/>
                  </a:lnTo>
                  <a:lnTo>
                    <a:pt x="34086" y="38878"/>
                  </a:lnTo>
                  <a:lnTo>
                    <a:pt x="40944" y="40013"/>
                  </a:lnTo>
                  <a:lnTo>
                    <a:pt x="45516" y="46143"/>
                  </a:lnTo>
                  <a:lnTo>
                    <a:pt x="41876" y="48022"/>
                  </a:lnTo>
                  <a:lnTo>
                    <a:pt x="46346" y="54152"/>
                  </a:lnTo>
                  <a:lnTo>
                    <a:pt x="45618" y="57370"/>
                  </a:lnTo>
                  <a:lnTo>
                    <a:pt x="49038" y="57793"/>
                  </a:lnTo>
                  <a:lnTo>
                    <a:pt x="51223" y="60502"/>
                  </a:lnTo>
                  <a:lnTo>
                    <a:pt x="47074" y="72965"/>
                  </a:lnTo>
                  <a:lnTo>
                    <a:pt x="50918" y="75979"/>
                  </a:lnTo>
                  <a:lnTo>
                    <a:pt x="65582" y="75353"/>
                  </a:lnTo>
                  <a:lnTo>
                    <a:pt x="68580" y="72762"/>
                  </a:lnTo>
                  <a:lnTo>
                    <a:pt x="71390" y="74726"/>
                  </a:lnTo>
                  <a:lnTo>
                    <a:pt x="77419" y="72644"/>
                  </a:lnTo>
                  <a:lnTo>
                    <a:pt x="95707" y="77537"/>
                  </a:lnTo>
                  <a:lnTo>
                    <a:pt x="95707" y="77639"/>
                  </a:lnTo>
                  <a:lnTo>
                    <a:pt x="99466" y="70578"/>
                  </a:lnTo>
                  <a:lnTo>
                    <a:pt x="95927" y="64346"/>
                  </a:lnTo>
                  <a:lnTo>
                    <a:pt x="98314" y="56862"/>
                  </a:lnTo>
                  <a:lnTo>
                    <a:pt x="94979" y="57590"/>
                  </a:lnTo>
                  <a:close/>
                </a:path>
              </a:pathLst>
            </a:custGeom>
            <a:solidFill>
              <a:srgbClr val="E4E4E4">
                <a:alpha val="100000"/>
              </a:srgbClr>
            </a:solidFill>
            <a:ln w="12700" cap="flat" cmpd="sng">
              <a:noFill/>
              <a:prstDash val="solid"/>
              <a:miter lim="800000"/>
            </a:ln>
          </p:spPr>
          <p:txBody>
            <a:bodyPr anchor="ctr">
              <a:spAutoFit/>
            </a:bodyPr>
            <a:lstStyle/>
            <a:p>
              <a:pPr algn="ctr"/>
              <a:endParaRPr lang="en-US" dirty="0"/>
            </a:p>
          </p:txBody>
        </p:sp>
        <p:sp>
          <p:nvSpPr>
            <p:cNvPr id="264" name="Free Form 174">
              <a:extLst>
                <a:ext uri="{FF2B5EF4-FFF2-40B4-BE49-F238E27FC236}">
                  <a16:creationId xmlns:a16="http://schemas.microsoft.com/office/drawing/2014/main" id="{6C585C49-FE9F-E949-914B-D5924BDB6CC6}"/>
                </a:ext>
              </a:extLst>
            </p:cNvPr>
            <p:cNvSpPr/>
            <p:nvPr/>
          </p:nvSpPr>
          <p:spPr>
            <a:xfrm>
              <a:off x="853656" y="427874"/>
              <a:ext cx="59555" cy="86682"/>
            </a:xfrm>
            <a:custGeom>
              <a:avLst/>
              <a:gdLst/>
              <a:ahLst/>
              <a:cxnLst/>
              <a:rect l="0" t="0" r="0" b="0"/>
              <a:pathLst>
                <a:path w="59554" h="86681">
                  <a:moveTo>
                    <a:pt x="9245" y="3318"/>
                  </a:moveTo>
                  <a:lnTo>
                    <a:pt x="8737" y="7687"/>
                  </a:lnTo>
                  <a:lnTo>
                    <a:pt x="4267" y="17136"/>
                  </a:lnTo>
                  <a:lnTo>
                    <a:pt x="6959" y="25349"/>
                  </a:lnTo>
                  <a:lnTo>
                    <a:pt x="7382" y="37304"/>
                  </a:lnTo>
                  <a:lnTo>
                    <a:pt x="6434" y="42502"/>
                  </a:lnTo>
                  <a:lnTo>
                    <a:pt x="9042" y="44585"/>
                  </a:lnTo>
                  <a:lnTo>
                    <a:pt x="6028" y="45940"/>
                  </a:lnTo>
                  <a:lnTo>
                    <a:pt x="3217" y="52696"/>
                  </a:lnTo>
                  <a:lnTo>
                    <a:pt x="203" y="54457"/>
                  </a:lnTo>
                  <a:lnTo>
                    <a:pt x="3539" y="59960"/>
                  </a:lnTo>
                  <a:lnTo>
                    <a:pt x="0" y="59554"/>
                  </a:lnTo>
                  <a:lnTo>
                    <a:pt x="931" y="62975"/>
                  </a:lnTo>
                  <a:lnTo>
                    <a:pt x="3640" y="61214"/>
                  </a:lnTo>
                  <a:lnTo>
                    <a:pt x="7061" y="62568"/>
                  </a:lnTo>
                  <a:lnTo>
                    <a:pt x="7687" y="65786"/>
                  </a:lnTo>
                  <a:lnTo>
                    <a:pt x="5096" y="67767"/>
                  </a:lnTo>
                  <a:lnTo>
                    <a:pt x="8212" y="68596"/>
                  </a:lnTo>
                  <a:lnTo>
                    <a:pt x="10295" y="71509"/>
                  </a:lnTo>
                  <a:lnTo>
                    <a:pt x="9567" y="74828"/>
                  </a:lnTo>
                  <a:lnTo>
                    <a:pt x="14139" y="79722"/>
                  </a:lnTo>
                  <a:lnTo>
                    <a:pt x="24942" y="86681"/>
                  </a:lnTo>
                  <a:lnTo>
                    <a:pt x="33883" y="74726"/>
                  </a:lnTo>
                  <a:lnTo>
                    <a:pt x="30971" y="73270"/>
                  </a:lnTo>
                  <a:lnTo>
                    <a:pt x="32004" y="70154"/>
                  </a:lnTo>
                  <a:lnTo>
                    <a:pt x="30039" y="67242"/>
                  </a:lnTo>
                  <a:lnTo>
                    <a:pt x="36372" y="64651"/>
                  </a:lnTo>
                  <a:lnTo>
                    <a:pt x="32630" y="55287"/>
                  </a:lnTo>
                  <a:lnTo>
                    <a:pt x="34086" y="52171"/>
                  </a:lnTo>
                  <a:lnTo>
                    <a:pt x="43450" y="47498"/>
                  </a:lnTo>
                  <a:lnTo>
                    <a:pt x="49682" y="49682"/>
                  </a:lnTo>
                  <a:lnTo>
                    <a:pt x="50816" y="46363"/>
                  </a:lnTo>
                  <a:lnTo>
                    <a:pt x="50410" y="29718"/>
                  </a:lnTo>
                  <a:lnTo>
                    <a:pt x="53627" y="29311"/>
                  </a:lnTo>
                  <a:lnTo>
                    <a:pt x="59554" y="20980"/>
                  </a:lnTo>
                  <a:lnTo>
                    <a:pt x="57895" y="17356"/>
                  </a:lnTo>
                  <a:lnTo>
                    <a:pt x="59554" y="13292"/>
                  </a:lnTo>
                  <a:lnTo>
                    <a:pt x="58521" y="6536"/>
                  </a:lnTo>
                  <a:lnTo>
                    <a:pt x="58199" y="6654"/>
                  </a:lnTo>
                  <a:lnTo>
                    <a:pt x="53831" y="5300"/>
                  </a:lnTo>
                  <a:lnTo>
                    <a:pt x="54051" y="4876"/>
                  </a:lnTo>
                  <a:lnTo>
                    <a:pt x="35746" y="0"/>
                  </a:lnTo>
                  <a:lnTo>
                    <a:pt x="29718" y="2082"/>
                  </a:lnTo>
                  <a:lnTo>
                    <a:pt x="26907" y="101"/>
                  </a:lnTo>
                  <a:lnTo>
                    <a:pt x="23909" y="2692"/>
                  </a:lnTo>
                  <a:close/>
                </a:path>
              </a:pathLst>
            </a:custGeom>
            <a:solidFill>
              <a:srgbClr val="E4E4E4">
                <a:alpha val="100000"/>
              </a:srgbClr>
            </a:solidFill>
            <a:ln w="12700" cap="flat" cmpd="sng">
              <a:noFill/>
              <a:prstDash val="solid"/>
              <a:miter lim="800000"/>
            </a:ln>
          </p:spPr>
          <p:txBody>
            <a:bodyPr anchor="ctr">
              <a:spAutoFit/>
            </a:bodyPr>
            <a:lstStyle/>
            <a:p>
              <a:pPr algn="ctr"/>
              <a:endParaRPr lang="en-US" dirty="0"/>
            </a:p>
          </p:txBody>
        </p:sp>
        <p:sp>
          <p:nvSpPr>
            <p:cNvPr id="265" name="Free Form 175">
              <a:extLst>
                <a:ext uri="{FF2B5EF4-FFF2-40B4-BE49-F238E27FC236}">
                  <a16:creationId xmlns:a16="http://schemas.microsoft.com/office/drawing/2014/main" id="{E2D453CD-B5D3-F84D-8C41-D88CF858DA89}"/>
                </a:ext>
              </a:extLst>
            </p:cNvPr>
            <p:cNvSpPr/>
            <p:nvPr/>
          </p:nvSpPr>
          <p:spPr>
            <a:xfrm>
              <a:off x="794312" y="449595"/>
              <a:ext cx="68376" cy="50207"/>
            </a:xfrm>
            <a:custGeom>
              <a:avLst/>
              <a:gdLst/>
              <a:ahLst/>
              <a:cxnLst/>
              <a:rect l="0" t="0" r="0" b="0"/>
              <a:pathLst>
                <a:path w="68376" h="50207">
                  <a:moveTo>
                    <a:pt x="54254" y="5401"/>
                  </a:moveTo>
                  <a:lnTo>
                    <a:pt x="44280" y="13411"/>
                  </a:lnTo>
                  <a:lnTo>
                    <a:pt x="29311" y="5503"/>
                  </a:lnTo>
                  <a:lnTo>
                    <a:pt x="12581" y="3014"/>
                  </a:lnTo>
                  <a:lnTo>
                    <a:pt x="8822" y="4351"/>
                  </a:lnTo>
                  <a:lnTo>
                    <a:pt x="4047" y="101"/>
                  </a:lnTo>
                  <a:lnTo>
                    <a:pt x="4047" y="0"/>
                  </a:lnTo>
                  <a:lnTo>
                    <a:pt x="524" y="5503"/>
                  </a:lnTo>
                  <a:lnTo>
                    <a:pt x="2065" y="15697"/>
                  </a:lnTo>
                  <a:lnTo>
                    <a:pt x="524" y="25044"/>
                  </a:lnTo>
                  <a:lnTo>
                    <a:pt x="4572" y="34814"/>
                  </a:lnTo>
                  <a:lnTo>
                    <a:pt x="0" y="37829"/>
                  </a:lnTo>
                  <a:lnTo>
                    <a:pt x="1761" y="41672"/>
                  </a:lnTo>
                  <a:lnTo>
                    <a:pt x="8314" y="42926"/>
                  </a:lnTo>
                  <a:lnTo>
                    <a:pt x="15697" y="40843"/>
                  </a:lnTo>
                  <a:lnTo>
                    <a:pt x="26399" y="43450"/>
                  </a:lnTo>
                  <a:lnTo>
                    <a:pt x="29108" y="41469"/>
                  </a:lnTo>
                  <a:lnTo>
                    <a:pt x="41672" y="48954"/>
                  </a:lnTo>
                  <a:lnTo>
                    <a:pt x="49784" y="50207"/>
                  </a:lnTo>
                  <a:lnTo>
                    <a:pt x="52070" y="47599"/>
                  </a:lnTo>
                  <a:lnTo>
                    <a:pt x="55084" y="49479"/>
                  </a:lnTo>
                  <a:lnTo>
                    <a:pt x="64448" y="46041"/>
                  </a:lnTo>
                  <a:lnTo>
                    <a:pt x="67039" y="44060"/>
                  </a:lnTo>
                  <a:lnTo>
                    <a:pt x="66412" y="40843"/>
                  </a:lnTo>
                  <a:lnTo>
                    <a:pt x="62992" y="39488"/>
                  </a:lnTo>
                  <a:lnTo>
                    <a:pt x="60282" y="41266"/>
                  </a:lnTo>
                  <a:lnTo>
                    <a:pt x="59351" y="37829"/>
                  </a:lnTo>
                  <a:lnTo>
                    <a:pt x="62873" y="38235"/>
                  </a:lnTo>
                  <a:lnTo>
                    <a:pt x="59554" y="32732"/>
                  </a:lnTo>
                  <a:lnTo>
                    <a:pt x="62568" y="30971"/>
                  </a:lnTo>
                  <a:lnTo>
                    <a:pt x="65379" y="24214"/>
                  </a:lnTo>
                  <a:lnTo>
                    <a:pt x="68376" y="22860"/>
                  </a:lnTo>
                  <a:lnTo>
                    <a:pt x="65786" y="20794"/>
                  </a:lnTo>
                  <a:lnTo>
                    <a:pt x="66717" y="15595"/>
                  </a:lnTo>
                  <a:lnTo>
                    <a:pt x="66310" y="3640"/>
                  </a:lnTo>
                  <a:close/>
                </a:path>
              </a:pathLst>
            </a:custGeom>
            <a:solidFill>
              <a:srgbClr val="E4E4E4">
                <a:alpha val="100000"/>
              </a:srgbClr>
            </a:solidFill>
            <a:ln w="12700" cap="flat" cmpd="sng">
              <a:noFill/>
              <a:prstDash val="solid"/>
              <a:miter lim="800000"/>
            </a:ln>
          </p:spPr>
          <p:txBody>
            <a:bodyPr anchor="ctr">
              <a:spAutoFit/>
            </a:bodyPr>
            <a:lstStyle/>
            <a:p>
              <a:pPr algn="ctr"/>
              <a:endParaRPr lang="en-US" dirty="0"/>
            </a:p>
          </p:txBody>
        </p:sp>
        <p:sp>
          <p:nvSpPr>
            <p:cNvPr id="266" name="Free Form 176">
              <a:extLst>
                <a:ext uri="{FF2B5EF4-FFF2-40B4-BE49-F238E27FC236}">
                  <a16:creationId xmlns:a16="http://schemas.microsoft.com/office/drawing/2014/main" id="{9D83D924-1356-0848-BACD-90FC8C9D38EB}"/>
                </a:ext>
              </a:extLst>
            </p:cNvPr>
            <p:cNvSpPr/>
            <p:nvPr/>
          </p:nvSpPr>
          <p:spPr>
            <a:xfrm>
              <a:off x="659614" y="472353"/>
              <a:ext cx="74100" cy="46770"/>
            </a:xfrm>
            <a:custGeom>
              <a:avLst/>
              <a:gdLst/>
              <a:ahLst/>
              <a:cxnLst/>
              <a:rect l="0" t="0" r="0" b="0"/>
              <a:pathLst>
                <a:path w="74100" h="46769">
                  <a:moveTo>
                    <a:pt x="68698" y="0"/>
                  </a:moveTo>
                  <a:lnTo>
                    <a:pt x="68596" y="0"/>
                  </a:lnTo>
                  <a:lnTo>
                    <a:pt x="60587" y="1761"/>
                  </a:lnTo>
                  <a:lnTo>
                    <a:pt x="54880" y="6756"/>
                  </a:lnTo>
                  <a:lnTo>
                    <a:pt x="43654" y="9872"/>
                  </a:lnTo>
                  <a:lnTo>
                    <a:pt x="33765" y="5723"/>
                  </a:lnTo>
                  <a:lnTo>
                    <a:pt x="19219" y="4165"/>
                  </a:lnTo>
                  <a:lnTo>
                    <a:pt x="8094" y="220"/>
                  </a:lnTo>
                  <a:lnTo>
                    <a:pt x="2065" y="2912"/>
                  </a:lnTo>
                  <a:lnTo>
                    <a:pt x="2065" y="3014"/>
                  </a:lnTo>
                  <a:lnTo>
                    <a:pt x="2794" y="10820"/>
                  </a:lnTo>
                  <a:lnTo>
                    <a:pt x="12581" y="14342"/>
                  </a:lnTo>
                  <a:lnTo>
                    <a:pt x="10278" y="17356"/>
                  </a:lnTo>
                  <a:lnTo>
                    <a:pt x="12886" y="26924"/>
                  </a:lnTo>
                  <a:lnTo>
                    <a:pt x="3437" y="32630"/>
                  </a:lnTo>
                  <a:lnTo>
                    <a:pt x="5198" y="35339"/>
                  </a:lnTo>
                  <a:lnTo>
                    <a:pt x="0" y="41469"/>
                  </a:lnTo>
                  <a:lnTo>
                    <a:pt x="2065" y="44382"/>
                  </a:lnTo>
                  <a:lnTo>
                    <a:pt x="13394" y="46769"/>
                  </a:lnTo>
                  <a:lnTo>
                    <a:pt x="19642" y="43349"/>
                  </a:lnTo>
                  <a:lnTo>
                    <a:pt x="20675" y="40335"/>
                  </a:lnTo>
                  <a:lnTo>
                    <a:pt x="23892" y="41791"/>
                  </a:lnTo>
                  <a:lnTo>
                    <a:pt x="31292" y="39082"/>
                  </a:lnTo>
                  <a:lnTo>
                    <a:pt x="37100" y="42621"/>
                  </a:lnTo>
                  <a:lnTo>
                    <a:pt x="40013" y="40538"/>
                  </a:lnTo>
                  <a:lnTo>
                    <a:pt x="46769" y="41893"/>
                  </a:lnTo>
                  <a:lnTo>
                    <a:pt x="50190" y="41469"/>
                  </a:lnTo>
                  <a:lnTo>
                    <a:pt x="58504" y="35238"/>
                  </a:lnTo>
                  <a:lnTo>
                    <a:pt x="66717" y="33257"/>
                  </a:lnTo>
                  <a:lnTo>
                    <a:pt x="73270" y="34408"/>
                  </a:lnTo>
                  <a:lnTo>
                    <a:pt x="74100" y="31800"/>
                  </a:lnTo>
                  <a:lnTo>
                    <a:pt x="71289" y="27025"/>
                  </a:lnTo>
                  <a:lnTo>
                    <a:pt x="72948" y="23486"/>
                  </a:lnTo>
                  <a:lnTo>
                    <a:pt x="69833" y="12581"/>
                  </a:lnTo>
                  <a:lnTo>
                    <a:pt x="72440" y="10193"/>
                  </a:lnTo>
                  <a:lnTo>
                    <a:pt x="69104" y="10193"/>
                  </a:lnTo>
                  <a:close/>
                </a:path>
              </a:pathLst>
            </a:custGeom>
            <a:solidFill>
              <a:srgbClr val="E4E4E4">
                <a:alpha val="100000"/>
              </a:srgbClr>
            </a:solidFill>
            <a:ln w="12700" cap="flat" cmpd="sng">
              <a:noFill/>
              <a:prstDash val="solid"/>
              <a:miter lim="800000"/>
            </a:ln>
          </p:spPr>
          <p:txBody>
            <a:bodyPr anchor="ctr">
              <a:spAutoFit/>
            </a:bodyPr>
            <a:lstStyle/>
            <a:p>
              <a:pPr algn="ctr"/>
              <a:endParaRPr lang="en-US" dirty="0"/>
            </a:p>
          </p:txBody>
        </p:sp>
        <p:sp>
          <p:nvSpPr>
            <p:cNvPr id="267" name="Free Form 177">
              <a:extLst>
                <a:ext uri="{FF2B5EF4-FFF2-40B4-BE49-F238E27FC236}">
                  <a16:creationId xmlns:a16="http://schemas.microsoft.com/office/drawing/2014/main" id="{226B33BF-8F32-434E-BC2F-E6648D46EFED}"/>
                </a:ext>
              </a:extLst>
            </p:cNvPr>
            <p:cNvSpPr/>
            <p:nvPr/>
          </p:nvSpPr>
          <p:spPr>
            <a:xfrm>
              <a:off x="728312" y="468511"/>
              <a:ext cx="70562" cy="58725"/>
            </a:xfrm>
            <a:custGeom>
              <a:avLst/>
              <a:gdLst/>
              <a:ahLst/>
              <a:cxnLst/>
              <a:rect l="0" t="0" r="0" b="0"/>
              <a:pathLst>
                <a:path w="70561" h="58724">
                  <a:moveTo>
                    <a:pt x="0" y="3742"/>
                  </a:moveTo>
                  <a:lnTo>
                    <a:pt x="0" y="3843"/>
                  </a:lnTo>
                  <a:lnTo>
                    <a:pt x="406" y="14020"/>
                  </a:lnTo>
                  <a:lnTo>
                    <a:pt x="3742" y="14020"/>
                  </a:lnTo>
                  <a:lnTo>
                    <a:pt x="1134" y="16425"/>
                  </a:lnTo>
                  <a:lnTo>
                    <a:pt x="4250" y="27330"/>
                  </a:lnTo>
                  <a:lnTo>
                    <a:pt x="2590" y="30869"/>
                  </a:lnTo>
                  <a:lnTo>
                    <a:pt x="5401" y="35644"/>
                  </a:lnTo>
                  <a:lnTo>
                    <a:pt x="4572" y="38252"/>
                  </a:lnTo>
                  <a:lnTo>
                    <a:pt x="4775" y="41994"/>
                  </a:lnTo>
                  <a:lnTo>
                    <a:pt x="12158" y="42604"/>
                  </a:lnTo>
                  <a:lnTo>
                    <a:pt x="21302" y="53627"/>
                  </a:lnTo>
                  <a:lnTo>
                    <a:pt x="19219" y="56320"/>
                  </a:lnTo>
                  <a:lnTo>
                    <a:pt x="23283" y="58724"/>
                  </a:lnTo>
                  <a:lnTo>
                    <a:pt x="25975" y="55710"/>
                  </a:lnTo>
                  <a:lnTo>
                    <a:pt x="33053" y="54457"/>
                  </a:lnTo>
                  <a:lnTo>
                    <a:pt x="39183" y="50715"/>
                  </a:lnTo>
                  <a:lnTo>
                    <a:pt x="42502" y="52594"/>
                  </a:lnTo>
                  <a:lnTo>
                    <a:pt x="49580" y="51020"/>
                  </a:lnTo>
                  <a:lnTo>
                    <a:pt x="49259" y="47819"/>
                  </a:lnTo>
                  <a:lnTo>
                    <a:pt x="56218" y="39708"/>
                  </a:lnTo>
                  <a:lnTo>
                    <a:pt x="54254" y="32952"/>
                  </a:lnTo>
                  <a:lnTo>
                    <a:pt x="56845" y="29938"/>
                  </a:lnTo>
                  <a:lnTo>
                    <a:pt x="61315" y="30039"/>
                  </a:lnTo>
                  <a:lnTo>
                    <a:pt x="65989" y="18914"/>
                  </a:lnTo>
                  <a:lnTo>
                    <a:pt x="70561" y="15900"/>
                  </a:lnTo>
                  <a:lnTo>
                    <a:pt x="66514" y="6129"/>
                  </a:lnTo>
                  <a:lnTo>
                    <a:pt x="51240" y="2184"/>
                  </a:lnTo>
                  <a:lnTo>
                    <a:pt x="45618" y="10498"/>
                  </a:lnTo>
                  <a:lnTo>
                    <a:pt x="36068" y="13411"/>
                  </a:lnTo>
                  <a:lnTo>
                    <a:pt x="34408" y="16425"/>
                  </a:lnTo>
                  <a:lnTo>
                    <a:pt x="28160" y="13716"/>
                  </a:lnTo>
                  <a:lnTo>
                    <a:pt x="25772" y="11226"/>
                  </a:lnTo>
                  <a:lnTo>
                    <a:pt x="27855" y="8415"/>
                  </a:lnTo>
                  <a:lnTo>
                    <a:pt x="22131" y="4876"/>
                  </a:lnTo>
                  <a:lnTo>
                    <a:pt x="18186" y="5825"/>
                  </a:lnTo>
                  <a:lnTo>
                    <a:pt x="9347" y="0"/>
                  </a:lnTo>
                  <a:lnTo>
                    <a:pt x="1659" y="3014"/>
                  </a:lnTo>
                  <a:lnTo>
                    <a:pt x="1862" y="3115"/>
                  </a:lnTo>
                  <a:close/>
                </a:path>
              </a:pathLst>
            </a:custGeom>
            <a:solidFill>
              <a:srgbClr val="E4E4E4">
                <a:alpha val="100000"/>
              </a:srgbClr>
            </a:solidFill>
            <a:ln w="12700" cap="flat" cmpd="sng">
              <a:noFill/>
              <a:prstDash val="solid"/>
              <a:miter lim="800000"/>
            </a:ln>
          </p:spPr>
          <p:txBody>
            <a:bodyPr anchor="ctr">
              <a:spAutoFit/>
            </a:bodyPr>
            <a:lstStyle/>
            <a:p>
              <a:pPr algn="ctr"/>
              <a:endParaRPr lang="en-US" dirty="0"/>
            </a:p>
          </p:txBody>
        </p:sp>
        <p:sp>
          <p:nvSpPr>
            <p:cNvPr id="268" name="Free Form 178">
              <a:extLst>
                <a:ext uri="{FF2B5EF4-FFF2-40B4-BE49-F238E27FC236}">
                  <a16:creationId xmlns:a16="http://schemas.microsoft.com/office/drawing/2014/main" id="{B8B74FB4-6ECF-8242-84BF-C42F2B55FD4A}"/>
                </a:ext>
              </a:extLst>
            </p:cNvPr>
            <p:cNvSpPr/>
            <p:nvPr/>
          </p:nvSpPr>
          <p:spPr>
            <a:xfrm>
              <a:off x="717715" y="427346"/>
              <a:ext cx="80654" cy="57590"/>
            </a:xfrm>
            <a:custGeom>
              <a:avLst/>
              <a:gdLst/>
              <a:ahLst/>
              <a:cxnLst/>
              <a:rect l="0" t="0" r="0" b="0"/>
              <a:pathLst>
                <a:path w="80653" h="57590">
                  <a:moveTo>
                    <a:pt x="12259" y="44179"/>
                  </a:moveTo>
                  <a:lnTo>
                    <a:pt x="19947" y="41164"/>
                  </a:lnTo>
                  <a:lnTo>
                    <a:pt x="28786" y="46990"/>
                  </a:lnTo>
                  <a:lnTo>
                    <a:pt x="32732" y="46041"/>
                  </a:lnTo>
                  <a:lnTo>
                    <a:pt x="38455" y="49580"/>
                  </a:lnTo>
                  <a:lnTo>
                    <a:pt x="36372" y="52391"/>
                  </a:lnTo>
                  <a:lnTo>
                    <a:pt x="38760" y="54880"/>
                  </a:lnTo>
                  <a:lnTo>
                    <a:pt x="45008" y="57590"/>
                  </a:lnTo>
                  <a:lnTo>
                    <a:pt x="46668" y="54576"/>
                  </a:lnTo>
                  <a:lnTo>
                    <a:pt x="56218" y="51663"/>
                  </a:lnTo>
                  <a:lnTo>
                    <a:pt x="61840" y="43349"/>
                  </a:lnTo>
                  <a:lnTo>
                    <a:pt x="77114" y="47294"/>
                  </a:lnTo>
                  <a:lnTo>
                    <a:pt x="78672" y="37947"/>
                  </a:lnTo>
                  <a:lnTo>
                    <a:pt x="77114" y="27753"/>
                  </a:lnTo>
                  <a:lnTo>
                    <a:pt x="80653" y="22250"/>
                  </a:lnTo>
                  <a:lnTo>
                    <a:pt x="76589" y="12479"/>
                  </a:lnTo>
                  <a:lnTo>
                    <a:pt x="62043" y="0"/>
                  </a:lnTo>
                  <a:lnTo>
                    <a:pt x="61722" y="321"/>
                  </a:lnTo>
                  <a:lnTo>
                    <a:pt x="49055" y="9160"/>
                  </a:lnTo>
                  <a:lnTo>
                    <a:pt x="23266" y="15494"/>
                  </a:lnTo>
                  <a:lnTo>
                    <a:pt x="6756" y="24536"/>
                  </a:lnTo>
                  <a:lnTo>
                    <a:pt x="0" y="39183"/>
                  </a:lnTo>
                  <a:lnTo>
                    <a:pt x="1981" y="41791"/>
                  </a:lnTo>
                  <a:close/>
                </a:path>
              </a:pathLst>
            </a:custGeom>
            <a:solidFill>
              <a:srgbClr val="E4E4E4">
                <a:alpha val="100000"/>
              </a:srgbClr>
            </a:solidFill>
            <a:ln w="12700" cap="flat" cmpd="sng">
              <a:noFill/>
              <a:prstDash val="solid"/>
              <a:miter lim="800000"/>
            </a:ln>
          </p:spPr>
          <p:txBody>
            <a:bodyPr anchor="ctr">
              <a:spAutoFit/>
            </a:bodyPr>
            <a:lstStyle/>
            <a:p>
              <a:pPr algn="ctr"/>
              <a:endParaRPr lang="en-US" dirty="0"/>
            </a:p>
          </p:txBody>
        </p:sp>
        <p:sp>
          <p:nvSpPr>
            <p:cNvPr id="269" name="Free Form 179">
              <a:extLst>
                <a:ext uri="{FF2B5EF4-FFF2-40B4-BE49-F238E27FC236}">
                  <a16:creationId xmlns:a16="http://schemas.microsoft.com/office/drawing/2014/main" id="{F5883A63-3CFA-2D44-9D7F-52A819D602B3}"/>
                </a:ext>
              </a:extLst>
            </p:cNvPr>
            <p:cNvSpPr/>
            <p:nvPr/>
          </p:nvSpPr>
          <p:spPr>
            <a:xfrm>
              <a:off x="789631" y="487422"/>
              <a:ext cx="46669" cy="23385"/>
            </a:xfrm>
            <a:custGeom>
              <a:avLst/>
              <a:gdLst/>
              <a:ahLst/>
              <a:cxnLst/>
              <a:rect l="0" t="0" r="0" b="0"/>
              <a:pathLst>
                <a:path w="46668" h="23384">
                  <a:moveTo>
                    <a:pt x="33782" y="3640"/>
                  </a:moveTo>
                  <a:lnTo>
                    <a:pt x="31072" y="5621"/>
                  </a:lnTo>
                  <a:lnTo>
                    <a:pt x="20370" y="3014"/>
                  </a:lnTo>
                  <a:lnTo>
                    <a:pt x="12987" y="5096"/>
                  </a:lnTo>
                  <a:lnTo>
                    <a:pt x="6451" y="3843"/>
                  </a:lnTo>
                  <a:lnTo>
                    <a:pt x="4673" y="0"/>
                  </a:lnTo>
                  <a:lnTo>
                    <a:pt x="0" y="11125"/>
                  </a:lnTo>
                  <a:lnTo>
                    <a:pt x="11023" y="12056"/>
                  </a:lnTo>
                  <a:lnTo>
                    <a:pt x="21623" y="16323"/>
                  </a:lnTo>
                  <a:lnTo>
                    <a:pt x="27956" y="23384"/>
                  </a:lnTo>
                  <a:lnTo>
                    <a:pt x="28058" y="23384"/>
                  </a:lnTo>
                  <a:lnTo>
                    <a:pt x="32224" y="20370"/>
                  </a:lnTo>
                  <a:lnTo>
                    <a:pt x="36068" y="18812"/>
                  </a:lnTo>
                  <a:lnTo>
                    <a:pt x="39082" y="20167"/>
                  </a:lnTo>
                  <a:cubicBezTo>
                    <a:pt x="40115" y="19337"/>
                    <a:pt x="41164" y="18609"/>
                    <a:pt x="42197" y="17881"/>
                  </a:cubicBezTo>
                  <a:cubicBezTo>
                    <a:pt x="42926" y="17356"/>
                    <a:pt x="43755" y="16730"/>
                    <a:pt x="44585" y="16222"/>
                  </a:cubicBezTo>
                  <a:lnTo>
                    <a:pt x="44704" y="16222"/>
                  </a:lnTo>
                  <a:lnTo>
                    <a:pt x="46668" y="13512"/>
                  </a:lnTo>
                  <a:lnTo>
                    <a:pt x="46363" y="11125"/>
                  </a:lnTo>
                  <a:close/>
                </a:path>
              </a:pathLst>
            </a:custGeom>
            <a:solidFill>
              <a:srgbClr val="E4E4E4">
                <a:alpha val="100000"/>
              </a:srgbClr>
            </a:solidFill>
            <a:ln w="12700" cap="flat" cmpd="sng">
              <a:noFill/>
              <a:prstDash val="solid"/>
              <a:miter lim="800000"/>
            </a:ln>
          </p:spPr>
          <p:txBody>
            <a:bodyPr anchor="ctr">
              <a:spAutoFit/>
            </a:bodyPr>
            <a:lstStyle/>
            <a:p>
              <a:pPr algn="ctr"/>
              <a:endParaRPr lang="en-US" dirty="0"/>
            </a:p>
          </p:txBody>
        </p:sp>
        <p:sp>
          <p:nvSpPr>
            <p:cNvPr id="270" name="Free Form 180">
              <a:extLst>
                <a:ext uri="{FF2B5EF4-FFF2-40B4-BE49-F238E27FC236}">
                  <a16:creationId xmlns:a16="http://schemas.microsoft.com/office/drawing/2014/main" id="{9249E5A6-928B-DD4C-8CEF-F746FBC50ECE}"/>
                </a:ext>
              </a:extLst>
            </p:cNvPr>
            <p:cNvSpPr/>
            <p:nvPr/>
          </p:nvSpPr>
          <p:spPr>
            <a:xfrm>
              <a:off x="782574" y="498447"/>
              <a:ext cx="36372" cy="45619"/>
            </a:xfrm>
            <a:custGeom>
              <a:avLst/>
              <a:gdLst/>
              <a:ahLst/>
              <a:cxnLst/>
              <a:rect l="0" t="0" r="0" b="0"/>
              <a:pathLst>
                <a:path w="36372" h="45618">
                  <a:moveTo>
                    <a:pt x="2590" y="0"/>
                  </a:moveTo>
                  <a:lnTo>
                    <a:pt x="0" y="3014"/>
                  </a:lnTo>
                  <a:lnTo>
                    <a:pt x="1964" y="9770"/>
                  </a:lnTo>
                  <a:lnTo>
                    <a:pt x="6231" y="17559"/>
                  </a:lnTo>
                  <a:lnTo>
                    <a:pt x="6841" y="30242"/>
                  </a:lnTo>
                  <a:lnTo>
                    <a:pt x="14020" y="36474"/>
                  </a:lnTo>
                  <a:lnTo>
                    <a:pt x="15477" y="43027"/>
                  </a:lnTo>
                  <a:lnTo>
                    <a:pt x="18084" y="45618"/>
                  </a:lnTo>
                  <a:lnTo>
                    <a:pt x="21708" y="44788"/>
                  </a:lnTo>
                  <a:lnTo>
                    <a:pt x="27110" y="34713"/>
                  </a:lnTo>
                  <a:lnTo>
                    <a:pt x="26382" y="31394"/>
                  </a:lnTo>
                  <a:lnTo>
                    <a:pt x="28160" y="28363"/>
                  </a:lnTo>
                  <a:lnTo>
                    <a:pt x="36372" y="22030"/>
                  </a:lnTo>
                  <a:lnTo>
                    <a:pt x="32732" y="16002"/>
                  </a:lnTo>
                  <a:lnTo>
                    <a:pt x="35018" y="12361"/>
                  </a:lnTo>
                  <a:lnTo>
                    <a:pt x="28685" y="5300"/>
                  </a:lnTo>
                  <a:lnTo>
                    <a:pt x="18084" y="1032"/>
                  </a:lnTo>
                  <a:lnTo>
                    <a:pt x="7061" y="101"/>
                  </a:lnTo>
                  <a:close/>
                </a:path>
              </a:pathLst>
            </a:custGeom>
            <a:solidFill>
              <a:srgbClr val="E4E4E4">
                <a:alpha val="100000"/>
              </a:srgbClr>
            </a:solidFill>
            <a:ln w="12700" cap="flat" cmpd="sng">
              <a:noFill/>
              <a:prstDash val="solid"/>
              <a:miter lim="800000"/>
            </a:ln>
          </p:spPr>
          <p:txBody>
            <a:bodyPr anchor="ctr">
              <a:spAutoFit/>
            </a:bodyPr>
            <a:lstStyle/>
            <a:p>
              <a:pPr algn="ctr"/>
              <a:endParaRPr lang="en-US" dirty="0"/>
            </a:p>
          </p:txBody>
        </p:sp>
        <p:sp>
          <p:nvSpPr>
            <p:cNvPr id="271" name="Free Form 181">
              <a:extLst>
                <a:ext uri="{FF2B5EF4-FFF2-40B4-BE49-F238E27FC236}">
                  <a16:creationId xmlns:a16="http://schemas.microsoft.com/office/drawing/2014/main" id="{4DBA726F-AB56-E844-A75E-FD4D6BEB2172}"/>
                </a:ext>
              </a:extLst>
            </p:cNvPr>
            <p:cNvSpPr/>
            <p:nvPr/>
          </p:nvSpPr>
          <p:spPr>
            <a:xfrm>
              <a:off x="748890" y="508211"/>
              <a:ext cx="58725" cy="70883"/>
            </a:xfrm>
            <a:custGeom>
              <a:avLst/>
              <a:gdLst/>
              <a:ahLst/>
              <a:cxnLst/>
              <a:rect l="0" t="0" r="0" b="0"/>
              <a:pathLst>
                <a:path w="58724" h="70882">
                  <a:moveTo>
                    <a:pt x="28685" y="8111"/>
                  </a:moveTo>
                  <a:lnTo>
                    <a:pt x="29006" y="11328"/>
                  </a:lnTo>
                  <a:lnTo>
                    <a:pt x="21928" y="12886"/>
                  </a:lnTo>
                  <a:lnTo>
                    <a:pt x="18609" y="11023"/>
                  </a:lnTo>
                  <a:lnTo>
                    <a:pt x="12462" y="14765"/>
                  </a:lnTo>
                  <a:lnTo>
                    <a:pt x="5401" y="16002"/>
                  </a:lnTo>
                  <a:lnTo>
                    <a:pt x="2709" y="19016"/>
                  </a:lnTo>
                  <a:lnTo>
                    <a:pt x="2810" y="22876"/>
                  </a:lnTo>
                  <a:lnTo>
                    <a:pt x="8314" y="27855"/>
                  </a:lnTo>
                  <a:lnTo>
                    <a:pt x="8212" y="33155"/>
                  </a:lnTo>
                  <a:lnTo>
                    <a:pt x="8737" y="38557"/>
                  </a:lnTo>
                  <a:lnTo>
                    <a:pt x="0" y="44483"/>
                  </a:lnTo>
                  <a:lnTo>
                    <a:pt x="1253" y="53323"/>
                  </a:lnTo>
                  <a:lnTo>
                    <a:pt x="3742" y="57691"/>
                  </a:lnTo>
                  <a:lnTo>
                    <a:pt x="3217" y="59876"/>
                  </a:lnTo>
                  <a:lnTo>
                    <a:pt x="10600" y="58301"/>
                  </a:lnTo>
                  <a:lnTo>
                    <a:pt x="25569" y="70882"/>
                  </a:lnTo>
                  <a:lnTo>
                    <a:pt x="31902" y="66835"/>
                  </a:lnTo>
                  <a:lnTo>
                    <a:pt x="35746" y="69020"/>
                  </a:lnTo>
                  <a:lnTo>
                    <a:pt x="35864" y="69020"/>
                  </a:lnTo>
                  <a:lnTo>
                    <a:pt x="35543" y="65786"/>
                  </a:lnTo>
                  <a:lnTo>
                    <a:pt x="42621" y="62467"/>
                  </a:lnTo>
                  <a:lnTo>
                    <a:pt x="52493" y="61840"/>
                  </a:lnTo>
                  <a:lnTo>
                    <a:pt x="58098" y="49157"/>
                  </a:lnTo>
                  <a:lnTo>
                    <a:pt x="58724" y="47396"/>
                  </a:lnTo>
                  <a:lnTo>
                    <a:pt x="58623" y="47396"/>
                  </a:lnTo>
                  <a:lnTo>
                    <a:pt x="55405" y="35018"/>
                  </a:lnTo>
                  <a:lnTo>
                    <a:pt x="51765" y="35864"/>
                  </a:lnTo>
                  <a:lnTo>
                    <a:pt x="49157" y="33257"/>
                  </a:lnTo>
                  <a:lnTo>
                    <a:pt x="47718" y="26720"/>
                  </a:lnTo>
                  <a:lnTo>
                    <a:pt x="40538" y="20472"/>
                  </a:lnTo>
                  <a:lnTo>
                    <a:pt x="39911" y="7789"/>
                  </a:lnTo>
                  <a:lnTo>
                    <a:pt x="35644" y="0"/>
                  </a:lnTo>
                  <a:close/>
                </a:path>
              </a:pathLst>
            </a:custGeom>
            <a:solidFill>
              <a:srgbClr val="E4E4E4">
                <a:alpha val="100000"/>
              </a:srgbClr>
            </a:solidFill>
            <a:ln w="12700" cap="flat" cmpd="sng">
              <a:noFill/>
              <a:prstDash val="solid"/>
              <a:miter lim="800000"/>
            </a:ln>
          </p:spPr>
          <p:txBody>
            <a:bodyPr anchor="ctr">
              <a:spAutoFit/>
            </a:bodyPr>
            <a:lstStyle/>
            <a:p>
              <a:pPr algn="ctr"/>
              <a:endParaRPr lang="en-US" dirty="0"/>
            </a:p>
          </p:txBody>
        </p:sp>
        <p:sp>
          <p:nvSpPr>
            <p:cNvPr id="272" name="Free Form 182">
              <a:extLst>
                <a:ext uri="{FF2B5EF4-FFF2-40B4-BE49-F238E27FC236}">
                  <a16:creationId xmlns:a16="http://schemas.microsoft.com/office/drawing/2014/main" id="{7203659B-F188-A045-83C7-86F84F653794}"/>
                </a:ext>
              </a:extLst>
            </p:cNvPr>
            <p:cNvSpPr/>
            <p:nvPr/>
          </p:nvSpPr>
          <p:spPr>
            <a:xfrm>
              <a:off x="804282" y="520474"/>
              <a:ext cx="31496" cy="35137"/>
            </a:xfrm>
            <a:custGeom>
              <a:avLst/>
              <a:gdLst/>
              <a:ahLst/>
              <a:cxnLst/>
              <a:rect l="0" t="0" r="0" b="0"/>
              <a:pathLst>
                <a:path w="31496" h="35136">
                  <a:moveTo>
                    <a:pt x="14765" y="0"/>
                  </a:moveTo>
                  <a:lnTo>
                    <a:pt x="14664" y="0"/>
                  </a:lnTo>
                  <a:lnTo>
                    <a:pt x="6451" y="6350"/>
                  </a:lnTo>
                  <a:lnTo>
                    <a:pt x="4673" y="9364"/>
                  </a:lnTo>
                  <a:lnTo>
                    <a:pt x="5401" y="12683"/>
                  </a:lnTo>
                  <a:lnTo>
                    <a:pt x="0" y="22758"/>
                  </a:lnTo>
                  <a:lnTo>
                    <a:pt x="3217" y="35136"/>
                  </a:lnTo>
                  <a:lnTo>
                    <a:pt x="3335" y="35136"/>
                  </a:lnTo>
                  <a:lnTo>
                    <a:pt x="11328" y="34306"/>
                  </a:lnTo>
                  <a:lnTo>
                    <a:pt x="13614" y="30971"/>
                  </a:lnTo>
                  <a:lnTo>
                    <a:pt x="15392" y="34086"/>
                  </a:lnTo>
                  <a:lnTo>
                    <a:pt x="18609" y="32122"/>
                  </a:lnTo>
                  <a:lnTo>
                    <a:pt x="22978" y="32749"/>
                  </a:lnTo>
                  <a:lnTo>
                    <a:pt x="26924" y="27228"/>
                  </a:lnTo>
                  <a:lnTo>
                    <a:pt x="31496" y="6976"/>
                  </a:lnTo>
                  <a:lnTo>
                    <a:pt x="30988" y="5926"/>
                  </a:lnTo>
                  <a:lnTo>
                    <a:pt x="28278" y="3217"/>
                  </a:lnTo>
                  <a:lnTo>
                    <a:pt x="25044" y="4267"/>
                  </a:lnTo>
                  <a:close/>
                </a:path>
              </a:pathLst>
            </a:custGeom>
            <a:solidFill>
              <a:srgbClr val="E4E4E4">
                <a:alpha val="100000"/>
              </a:srgbClr>
            </a:solidFill>
            <a:ln w="12700" cap="flat" cmpd="sng">
              <a:noFill/>
              <a:prstDash val="solid"/>
              <a:miter lim="800000"/>
            </a:ln>
          </p:spPr>
          <p:txBody>
            <a:bodyPr anchor="ctr">
              <a:spAutoFit/>
            </a:bodyPr>
            <a:lstStyle/>
            <a:p>
              <a:pPr algn="ctr"/>
              <a:endParaRPr lang="en-US" dirty="0"/>
            </a:p>
          </p:txBody>
        </p:sp>
        <p:sp>
          <p:nvSpPr>
            <p:cNvPr id="273" name="Free Form 183">
              <a:extLst>
                <a:ext uri="{FF2B5EF4-FFF2-40B4-BE49-F238E27FC236}">
                  <a16:creationId xmlns:a16="http://schemas.microsoft.com/office/drawing/2014/main" id="{2A4C1851-DB31-D043-A44C-2DA84CC8A961}"/>
                </a:ext>
              </a:extLst>
            </p:cNvPr>
            <p:cNvSpPr/>
            <p:nvPr/>
          </p:nvSpPr>
          <p:spPr>
            <a:xfrm>
              <a:off x="671454" y="505609"/>
              <a:ext cx="86173" cy="55930"/>
            </a:xfrm>
            <a:custGeom>
              <a:avLst/>
              <a:gdLst/>
              <a:ahLst/>
              <a:cxnLst/>
              <a:rect l="0" t="0" r="0" b="0"/>
              <a:pathLst>
                <a:path w="86173" h="55930">
                  <a:moveTo>
                    <a:pt x="61637" y="4893"/>
                  </a:moveTo>
                  <a:lnTo>
                    <a:pt x="61434" y="1151"/>
                  </a:lnTo>
                  <a:lnTo>
                    <a:pt x="54880" y="0"/>
                  </a:lnTo>
                  <a:lnTo>
                    <a:pt x="46668" y="1981"/>
                  </a:lnTo>
                  <a:lnTo>
                    <a:pt x="38354" y="8212"/>
                  </a:lnTo>
                  <a:lnTo>
                    <a:pt x="34916" y="8636"/>
                  </a:lnTo>
                  <a:lnTo>
                    <a:pt x="28160" y="7281"/>
                  </a:lnTo>
                  <a:lnTo>
                    <a:pt x="25264" y="9364"/>
                  </a:lnTo>
                  <a:lnTo>
                    <a:pt x="19439" y="5825"/>
                  </a:lnTo>
                  <a:lnTo>
                    <a:pt x="12056" y="8534"/>
                  </a:lnTo>
                  <a:lnTo>
                    <a:pt x="8839" y="7078"/>
                  </a:lnTo>
                  <a:lnTo>
                    <a:pt x="7806" y="10092"/>
                  </a:lnTo>
                  <a:lnTo>
                    <a:pt x="1557" y="13512"/>
                  </a:lnTo>
                  <a:lnTo>
                    <a:pt x="6350" y="18406"/>
                  </a:lnTo>
                  <a:lnTo>
                    <a:pt x="4165" y="26297"/>
                  </a:lnTo>
                  <a:lnTo>
                    <a:pt x="0" y="31496"/>
                  </a:lnTo>
                  <a:lnTo>
                    <a:pt x="3843" y="35763"/>
                  </a:lnTo>
                  <a:lnTo>
                    <a:pt x="6654" y="33883"/>
                  </a:lnTo>
                  <a:lnTo>
                    <a:pt x="9567" y="35864"/>
                  </a:lnTo>
                  <a:lnTo>
                    <a:pt x="17475" y="32122"/>
                  </a:lnTo>
                  <a:lnTo>
                    <a:pt x="28075" y="32122"/>
                  </a:lnTo>
                  <a:lnTo>
                    <a:pt x="28888" y="28888"/>
                  </a:lnTo>
                  <a:lnTo>
                    <a:pt x="32020" y="29210"/>
                  </a:lnTo>
                  <a:lnTo>
                    <a:pt x="34306" y="36169"/>
                  </a:lnTo>
                  <a:lnTo>
                    <a:pt x="38150" y="37947"/>
                  </a:lnTo>
                  <a:lnTo>
                    <a:pt x="38150" y="41368"/>
                  </a:lnTo>
                  <a:lnTo>
                    <a:pt x="38049" y="41469"/>
                  </a:lnTo>
                  <a:lnTo>
                    <a:pt x="41571" y="41588"/>
                  </a:lnTo>
                  <a:lnTo>
                    <a:pt x="54474" y="34713"/>
                  </a:lnTo>
                  <a:lnTo>
                    <a:pt x="57691" y="36491"/>
                  </a:lnTo>
                  <a:lnTo>
                    <a:pt x="59452" y="46363"/>
                  </a:lnTo>
                  <a:lnTo>
                    <a:pt x="67987" y="52171"/>
                  </a:lnTo>
                  <a:lnTo>
                    <a:pt x="71306" y="50935"/>
                  </a:lnTo>
                  <a:lnTo>
                    <a:pt x="74946" y="55084"/>
                  </a:lnTo>
                  <a:lnTo>
                    <a:pt x="78689" y="55930"/>
                  </a:lnTo>
                  <a:lnTo>
                    <a:pt x="77436" y="47091"/>
                  </a:lnTo>
                  <a:lnTo>
                    <a:pt x="86173" y="41164"/>
                  </a:lnTo>
                  <a:lnTo>
                    <a:pt x="85648" y="35763"/>
                  </a:lnTo>
                  <a:lnTo>
                    <a:pt x="85750" y="30463"/>
                  </a:lnTo>
                  <a:lnTo>
                    <a:pt x="80247" y="25467"/>
                  </a:lnTo>
                  <a:lnTo>
                    <a:pt x="80145" y="21623"/>
                  </a:lnTo>
                  <a:lnTo>
                    <a:pt x="76081" y="19236"/>
                  </a:lnTo>
                  <a:lnTo>
                    <a:pt x="78164" y="16526"/>
                  </a:lnTo>
                  <a:lnTo>
                    <a:pt x="69020" y="5520"/>
                  </a:lnTo>
                  <a:close/>
                </a:path>
              </a:pathLst>
            </a:custGeom>
            <a:solidFill>
              <a:srgbClr val="E4E4E4">
                <a:alpha val="100000"/>
              </a:srgbClr>
            </a:solidFill>
            <a:ln w="12700" cap="flat" cmpd="sng">
              <a:noFill/>
              <a:prstDash val="solid"/>
              <a:miter lim="800000"/>
            </a:ln>
          </p:spPr>
          <p:txBody>
            <a:bodyPr anchor="ctr">
              <a:spAutoFit/>
            </a:bodyPr>
            <a:lstStyle/>
            <a:p>
              <a:pPr algn="ctr"/>
              <a:endParaRPr lang="en-US" dirty="0"/>
            </a:p>
          </p:txBody>
        </p:sp>
        <p:sp>
          <p:nvSpPr>
            <p:cNvPr id="274" name="Free Form 184">
              <a:extLst>
                <a:ext uri="{FF2B5EF4-FFF2-40B4-BE49-F238E27FC236}">
                  <a16:creationId xmlns:a16="http://schemas.microsoft.com/office/drawing/2014/main" id="{8724C990-CE32-634A-88A7-91BACFEACB1D}"/>
                </a:ext>
              </a:extLst>
            </p:cNvPr>
            <p:cNvSpPr/>
            <p:nvPr/>
          </p:nvSpPr>
          <p:spPr>
            <a:xfrm>
              <a:off x="690471" y="540329"/>
              <a:ext cx="62163" cy="65684"/>
            </a:xfrm>
            <a:custGeom>
              <a:avLst/>
              <a:gdLst/>
              <a:ahLst/>
              <a:cxnLst/>
              <a:rect l="0" t="0" r="0" b="0"/>
              <a:pathLst>
                <a:path w="62162" h="65684">
                  <a:moveTo>
                    <a:pt x="61637" y="27753"/>
                  </a:moveTo>
                  <a:lnTo>
                    <a:pt x="62162" y="25569"/>
                  </a:lnTo>
                  <a:lnTo>
                    <a:pt x="59673" y="21200"/>
                  </a:lnTo>
                  <a:lnTo>
                    <a:pt x="55930" y="20370"/>
                  </a:lnTo>
                  <a:lnTo>
                    <a:pt x="52290" y="16205"/>
                  </a:lnTo>
                  <a:lnTo>
                    <a:pt x="48954" y="17458"/>
                  </a:lnTo>
                  <a:lnTo>
                    <a:pt x="40436" y="11633"/>
                  </a:lnTo>
                  <a:lnTo>
                    <a:pt x="38675" y="1761"/>
                  </a:lnTo>
                  <a:lnTo>
                    <a:pt x="35458" y="0"/>
                  </a:lnTo>
                  <a:lnTo>
                    <a:pt x="22555" y="6858"/>
                  </a:lnTo>
                  <a:lnTo>
                    <a:pt x="19033" y="6756"/>
                  </a:lnTo>
                  <a:lnTo>
                    <a:pt x="14037" y="9973"/>
                  </a:lnTo>
                  <a:lnTo>
                    <a:pt x="14359" y="18084"/>
                  </a:lnTo>
                  <a:lnTo>
                    <a:pt x="9144" y="22656"/>
                  </a:lnTo>
                  <a:lnTo>
                    <a:pt x="10600" y="26077"/>
                  </a:lnTo>
                  <a:lnTo>
                    <a:pt x="4792" y="31394"/>
                  </a:lnTo>
                  <a:lnTo>
                    <a:pt x="6451" y="35441"/>
                  </a:lnTo>
                  <a:lnTo>
                    <a:pt x="0" y="44483"/>
                  </a:lnTo>
                  <a:lnTo>
                    <a:pt x="1778" y="50935"/>
                  </a:lnTo>
                  <a:lnTo>
                    <a:pt x="1879" y="50935"/>
                  </a:lnTo>
                  <a:lnTo>
                    <a:pt x="2506" y="54051"/>
                  </a:lnTo>
                  <a:lnTo>
                    <a:pt x="10295" y="53932"/>
                  </a:lnTo>
                  <a:lnTo>
                    <a:pt x="10498" y="57996"/>
                  </a:lnTo>
                  <a:lnTo>
                    <a:pt x="12903" y="60282"/>
                  </a:lnTo>
                  <a:lnTo>
                    <a:pt x="16526" y="58826"/>
                  </a:lnTo>
                  <a:lnTo>
                    <a:pt x="22555" y="62670"/>
                  </a:lnTo>
                  <a:lnTo>
                    <a:pt x="31191" y="62670"/>
                  </a:lnTo>
                  <a:lnTo>
                    <a:pt x="38354" y="65684"/>
                  </a:lnTo>
                  <a:lnTo>
                    <a:pt x="37727" y="61942"/>
                  </a:lnTo>
                  <a:lnTo>
                    <a:pt x="41063" y="62263"/>
                  </a:lnTo>
                  <a:lnTo>
                    <a:pt x="50004" y="57048"/>
                  </a:lnTo>
                  <a:lnTo>
                    <a:pt x="50004" y="56963"/>
                  </a:lnTo>
                  <a:lnTo>
                    <a:pt x="50732" y="52899"/>
                  </a:lnTo>
                  <a:lnTo>
                    <a:pt x="54474" y="51663"/>
                  </a:lnTo>
                  <a:lnTo>
                    <a:pt x="61738" y="39285"/>
                  </a:lnTo>
                  <a:lnTo>
                    <a:pt x="61332" y="32850"/>
                  </a:lnTo>
                  <a:lnTo>
                    <a:pt x="59351" y="30141"/>
                  </a:lnTo>
                  <a:close/>
                </a:path>
              </a:pathLst>
            </a:custGeom>
            <a:solidFill>
              <a:srgbClr val="642D86">
                <a:alpha val="100000"/>
              </a:srgbClr>
            </a:solidFill>
            <a:ln w="12700" cap="flat" cmpd="sng">
              <a:noFill/>
              <a:prstDash val="solid"/>
              <a:miter lim="800000"/>
            </a:ln>
          </p:spPr>
          <p:txBody>
            <a:bodyPr anchor="ctr">
              <a:spAutoFit/>
            </a:bodyPr>
            <a:lstStyle/>
            <a:p>
              <a:pPr algn="ctr"/>
              <a:endParaRPr lang="en-US" dirty="0"/>
            </a:p>
          </p:txBody>
        </p:sp>
        <p:sp>
          <p:nvSpPr>
            <p:cNvPr id="275" name="Free Form 185">
              <a:extLst>
                <a:ext uri="{FF2B5EF4-FFF2-40B4-BE49-F238E27FC236}">
                  <a16:creationId xmlns:a16="http://schemas.microsoft.com/office/drawing/2014/main" id="{3C54C437-09B6-1B4E-98F6-331D5C6462CF}"/>
                </a:ext>
              </a:extLst>
            </p:cNvPr>
            <p:cNvSpPr/>
            <p:nvPr/>
          </p:nvSpPr>
          <p:spPr>
            <a:xfrm>
              <a:off x="740476" y="566524"/>
              <a:ext cx="79095" cy="67971"/>
            </a:xfrm>
            <a:custGeom>
              <a:avLst/>
              <a:gdLst/>
              <a:ahLst/>
              <a:cxnLst/>
              <a:rect l="0" t="0" r="0" b="0"/>
              <a:pathLst>
                <a:path w="79095" h="67970">
                  <a:moveTo>
                    <a:pt x="11633" y="1557"/>
                  </a:moveTo>
                  <a:lnTo>
                    <a:pt x="9347" y="3945"/>
                  </a:lnTo>
                  <a:lnTo>
                    <a:pt x="11328" y="6654"/>
                  </a:lnTo>
                  <a:lnTo>
                    <a:pt x="11734" y="13089"/>
                  </a:lnTo>
                  <a:lnTo>
                    <a:pt x="4470" y="25467"/>
                  </a:lnTo>
                  <a:lnTo>
                    <a:pt x="728" y="26703"/>
                  </a:lnTo>
                  <a:lnTo>
                    <a:pt x="0" y="30767"/>
                  </a:lnTo>
                  <a:lnTo>
                    <a:pt x="0" y="30852"/>
                  </a:lnTo>
                  <a:lnTo>
                    <a:pt x="12259" y="31496"/>
                  </a:lnTo>
                  <a:lnTo>
                    <a:pt x="11954" y="37829"/>
                  </a:lnTo>
                  <a:lnTo>
                    <a:pt x="14545" y="35746"/>
                  </a:lnTo>
                  <a:lnTo>
                    <a:pt x="21606" y="39590"/>
                  </a:lnTo>
                  <a:lnTo>
                    <a:pt x="20794" y="42824"/>
                  </a:lnTo>
                  <a:lnTo>
                    <a:pt x="24722" y="48835"/>
                  </a:lnTo>
                  <a:lnTo>
                    <a:pt x="23384" y="59436"/>
                  </a:lnTo>
                  <a:lnTo>
                    <a:pt x="26094" y="61620"/>
                  </a:lnTo>
                  <a:lnTo>
                    <a:pt x="29210" y="60164"/>
                  </a:lnTo>
                  <a:lnTo>
                    <a:pt x="34086" y="67970"/>
                  </a:lnTo>
                  <a:lnTo>
                    <a:pt x="41148" y="64228"/>
                  </a:lnTo>
                  <a:lnTo>
                    <a:pt x="43958" y="65684"/>
                  </a:lnTo>
                  <a:lnTo>
                    <a:pt x="45838" y="62670"/>
                  </a:lnTo>
                  <a:lnTo>
                    <a:pt x="53221" y="61620"/>
                  </a:lnTo>
                  <a:lnTo>
                    <a:pt x="59249" y="65684"/>
                  </a:lnTo>
                  <a:lnTo>
                    <a:pt x="62568" y="65786"/>
                  </a:lnTo>
                  <a:lnTo>
                    <a:pt x="63296" y="62568"/>
                  </a:lnTo>
                  <a:lnTo>
                    <a:pt x="74625" y="60164"/>
                  </a:lnTo>
                  <a:lnTo>
                    <a:pt x="72237" y="53323"/>
                  </a:lnTo>
                  <a:lnTo>
                    <a:pt x="79095" y="48530"/>
                  </a:lnTo>
                  <a:lnTo>
                    <a:pt x="73050" y="39590"/>
                  </a:lnTo>
                  <a:lnTo>
                    <a:pt x="78875" y="36880"/>
                  </a:lnTo>
                  <a:lnTo>
                    <a:pt x="77944" y="33765"/>
                  </a:lnTo>
                  <a:lnTo>
                    <a:pt x="60181" y="32004"/>
                  </a:lnTo>
                  <a:lnTo>
                    <a:pt x="58098" y="34611"/>
                  </a:lnTo>
                  <a:lnTo>
                    <a:pt x="54677" y="33883"/>
                  </a:lnTo>
                  <a:lnTo>
                    <a:pt x="53306" y="29514"/>
                  </a:lnTo>
                  <a:lnTo>
                    <a:pt x="50613" y="27855"/>
                  </a:lnTo>
                  <a:lnTo>
                    <a:pt x="47074" y="29311"/>
                  </a:lnTo>
                  <a:lnTo>
                    <a:pt x="45110" y="22656"/>
                  </a:lnTo>
                  <a:lnTo>
                    <a:pt x="47074" y="19117"/>
                  </a:lnTo>
                  <a:lnTo>
                    <a:pt x="44162" y="10701"/>
                  </a:lnTo>
                  <a:lnTo>
                    <a:pt x="40318" y="8517"/>
                  </a:lnTo>
                  <a:lnTo>
                    <a:pt x="33985" y="12564"/>
                  </a:lnTo>
                  <a:lnTo>
                    <a:pt x="19016" y="0"/>
                  </a:lnTo>
                  <a:close/>
                </a:path>
              </a:pathLst>
            </a:custGeom>
            <a:solidFill>
              <a:srgbClr val="E4E4E4">
                <a:alpha val="100000"/>
              </a:srgbClr>
            </a:solidFill>
            <a:ln w="12700" cap="flat" cmpd="sng">
              <a:noFill/>
              <a:prstDash val="solid"/>
              <a:miter lim="800000"/>
            </a:ln>
          </p:spPr>
          <p:txBody>
            <a:bodyPr anchor="ctr">
              <a:spAutoFit/>
            </a:bodyPr>
            <a:lstStyle/>
            <a:p>
              <a:pPr algn="ctr"/>
              <a:endParaRPr lang="en-US" dirty="0"/>
            </a:p>
          </p:txBody>
        </p:sp>
        <p:sp>
          <p:nvSpPr>
            <p:cNvPr id="276" name="Free Form 186">
              <a:extLst>
                <a:ext uri="{FF2B5EF4-FFF2-40B4-BE49-F238E27FC236}">
                  <a16:creationId xmlns:a16="http://schemas.microsoft.com/office/drawing/2014/main" id="{EBEC6DE9-CDFF-3246-B960-EF369A8470F2}"/>
                </a:ext>
              </a:extLst>
            </p:cNvPr>
            <p:cNvSpPr/>
            <p:nvPr/>
          </p:nvSpPr>
          <p:spPr>
            <a:xfrm>
              <a:off x="784434" y="551456"/>
              <a:ext cx="76810" cy="61112"/>
            </a:xfrm>
            <a:custGeom>
              <a:avLst/>
              <a:gdLst/>
              <a:ahLst/>
              <a:cxnLst/>
              <a:rect l="0" t="0" r="0" b="0"/>
              <a:pathLst>
                <a:path w="76809" h="61112">
                  <a:moveTo>
                    <a:pt x="42824" y="1761"/>
                  </a:moveTo>
                  <a:lnTo>
                    <a:pt x="38455" y="1134"/>
                  </a:lnTo>
                  <a:lnTo>
                    <a:pt x="35238" y="3115"/>
                  </a:lnTo>
                  <a:lnTo>
                    <a:pt x="33460" y="0"/>
                  </a:lnTo>
                  <a:lnTo>
                    <a:pt x="31191" y="3318"/>
                  </a:lnTo>
                  <a:lnTo>
                    <a:pt x="23181" y="4148"/>
                  </a:lnTo>
                  <a:lnTo>
                    <a:pt x="22555" y="5926"/>
                  </a:lnTo>
                  <a:lnTo>
                    <a:pt x="16950" y="18592"/>
                  </a:lnTo>
                  <a:lnTo>
                    <a:pt x="7078" y="19219"/>
                  </a:lnTo>
                  <a:lnTo>
                    <a:pt x="0" y="22555"/>
                  </a:lnTo>
                  <a:lnTo>
                    <a:pt x="321" y="25772"/>
                  </a:lnTo>
                  <a:lnTo>
                    <a:pt x="203" y="25772"/>
                  </a:lnTo>
                  <a:lnTo>
                    <a:pt x="3115" y="34188"/>
                  </a:lnTo>
                  <a:lnTo>
                    <a:pt x="1151" y="37727"/>
                  </a:lnTo>
                  <a:lnTo>
                    <a:pt x="3115" y="44382"/>
                  </a:lnTo>
                  <a:lnTo>
                    <a:pt x="6654" y="42926"/>
                  </a:lnTo>
                  <a:lnTo>
                    <a:pt x="9347" y="44585"/>
                  </a:lnTo>
                  <a:lnTo>
                    <a:pt x="10718" y="48954"/>
                  </a:lnTo>
                  <a:lnTo>
                    <a:pt x="14139" y="49682"/>
                  </a:lnTo>
                  <a:lnTo>
                    <a:pt x="16222" y="47074"/>
                  </a:lnTo>
                  <a:lnTo>
                    <a:pt x="33985" y="48835"/>
                  </a:lnTo>
                  <a:lnTo>
                    <a:pt x="34916" y="51951"/>
                  </a:lnTo>
                  <a:lnTo>
                    <a:pt x="50715" y="55592"/>
                  </a:lnTo>
                  <a:lnTo>
                    <a:pt x="55185" y="61112"/>
                  </a:lnTo>
                  <a:lnTo>
                    <a:pt x="65786" y="59232"/>
                  </a:lnTo>
                  <a:lnTo>
                    <a:pt x="67547" y="56438"/>
                  </a:lnTo>
                  <a:lnTo>
                    <a:pt x="70781" y="55592"/>
                  </a:lnTo>
                  <a:lnTo>
                    <a:pt x="68190" y="47498"/>
                  </a:lnTo>
                  <a:lnTo>
                    <a:pt x="64753" y="44263"/>
                  </a:lnTo>
                  <a:lnTo>
                    <a:pt x="70882" y="40318"/>
                  </a:lnTo>
                  <a:lnTo>
                    <a:pt x="72762" y="37625"/>
                  </a:lnTo>
                  <a:lnTo>
                    <a:pt x="71407" y="34188"/>
                  </a:lnTo>
                  <a:lnTo>
                    <a:pt x="76809" y="28481"/>
                  </a:lnTo>
                  <a:lnTo>
                    <a:pt x="76386" y="21725"/>
                  </a:lnTo>
                  <a:lnTo>
                    <a:pt x="68495" y="12987"/>
                  </a:lnTo>
                  <a:lnTo>
                    <a:pt x="55507" y="16103"/>
                  </a:lnTo>
                  <a:lnTo>
                    <a:pt x="44805" y="15273"/>
                  </a:lnTo>
                  <a:lnTo>
                    <a:pt x="47802" y="13495"/>
                  </a:lnTo>
                  <a:lnTo>
                    <a:pt x="48446" y="10278"/>
                  </a:lnTo>
                  <a:lnTo>
                    <a:pt x="43552" y="5283"/>
                  </a:lnTo>
                  <a:close/>
                </a:path>
              </a:pathLst>
            </a:custGeom>
            <a:solidFill>
              <a:srgbClr val="E4E4E4">
                <a:alpha val="100000"/>
              </a:srgbClr>
            </a:solidFill>
            <a:ln w="12700" cap="flat" cmpd="sng">
              <a:noFill/>
              <a:prstDash val="solid"/>
              <a:miter lim="800000"/>
            </a:ln>
          </p:spPr>
          <p:txBody>
            <a:bodyPr anchor="ctr">
              <a:spAutoFit/>
            </a:bodyPr>
            <a:lstStyle/>
            <a:p>
              <a:pPr algn="ctr"/>
              <a:endParaRPr lang="en-US" dirty="0"/>
            </a:p>
          </p:txBody>
        </p:sp>
        <p:sp>
          <p:nvSpPr>
            <p:cNvPr id="277" name="Free Form 187">
              <a:extLst>
                <a:ext uri="{FF2B5EF4-FFF2-40B4-BE49-F238E27FC236}">
                  <a16:creationId xmlns:a16="http://schemas.microsoft.com/office/drawing/2014/main" id="{F4627C8F-C77A-CA4A-803D-8DB46853A18E}"/>
                </a:ext>
              </a:extLst>
            </p:cNvPr>
            <p:cNvSpPr/>
            <p:nvPr/>
          </p:nvSpPr>
          <p:spPr>
            <a:xfrm>
              <a:off x="827250" y="495643"/>
              <a:ext cx="54881" cy="71916"/>
            </a:xfrm>
            <a:custGeom>
              <a:avLst/>
              <a:gdLst/>
              <a:ahLst/>
              <a:cxnLst/>
              <a:rect l="0" t="0" r="0" b="0"/>
              <a:pathLst>
                <a:path w="54880" h="71915">
                  <a:moveTo>
                    <a:pt x="35966" y="7061"/>
                  </a:moveTo>
                  <a:lnTo>
                    <a:pt x="36694" y="3742"/>
                  </a:lnTo>
                  <a:lnTo>
                    <a:pt x="34611" y="829"/>
                  </a:lnTo>
                  <a:lnTo>
                    <a:pt x="31496" y="0"/>
                  </a:lnTo>
                  <a:lnTo>
                    <a:pt x="22148" y="3420"/>
                  </a:lnTo>
                  <a:lnTo>
                    <a:pt x="19134" y="1557"/>
                  </a:lnTo>
                  <a:lnTo>
                    <a:pt x="16848" y="4148"/>
                  </a:lnTo>
                  <a:lnTo>
                    <a:pt x="8737" y="2895"/>
                  </a:lnTo>
                  <a:lnTo>
                    <a:pt x="9042" y="5300"/>
                  </a:lnTo>
                  <a:lnTo>
                    <a:pt x="7078" y="7992"/>
                  </a:lnTo>
                  <a:lnTo>
                    <a:pt x="6976" y="7992"/>
                  </a:lnTo>
                  <a:lnTo>
                    <a:pt x="8940" y="14020"/>
                  </a:lnTo>
                  <a:lnTo>
                    <a:pt x="7382" y="16933"/>
                  </a:lnTo>
                  <a:lnTo>
                    <a:pt x="8940" y="22436"/>
                  </a:lnTo>
                  <a:lnTo>
                    <a:pt x="8940" y="22555"/>
                  </a:lnTo>
                  <a:lnTo>
                    <a:pt x="9262" y="25975"/>
                  </a:lnTo>
                  <a:lnTo>
                    <a:pt x="8009" y="30750"/>
                  </a:lnTo>
                  <a:lnTo>
                    <a:pt x="8517" y="31800"/>
                  </a:lnTo>
                  <a:lnTo>
                    <a:pt x="3945" y="52070"/>
                  </a:lnTo>
                  <a:lnTo>
                    <a:pt x="0" y="57573"/>
                  </a:lnTo>
                  <a:lnTo>
                    <a:pt x="728" y="61095"/>
                  </a:lnTo>
                  <a:lnTo>
                    <a:pt x="5621" y="66090"/>
                  </a:lnTo>
                  <a:lnTo>
                    <a:pt x="4995" y="69308"/>
                  </a:lnTo>
                  <a:lnTo>
                    <a:pt x="1981" y="71086"/>
                  </a:lnTo>
                  <a:lnTo>
                    <a:pt x="12683" y="71915"/>
                  </a:lnTo>
                  <a:lnTo>
                    <a:pt x="25687" y="68800"/>
                  </a:lnTo>
                  <a:lnTo>
                    <a:pt x="30259" y="62450"/>
                  </a:lnTo>
                  <a:lnTo>
                    <a:pt x="30564" y="55710"/>
                  </a:lnTo>
                  <a:lnTo>
                    <a:pt x="48446" y="52171"/>
                  </a:lnTo>
                  <a:lnTo>
                    <a:pt x="48022" y="42197"/>
                  </a:lnTo>
                  <a:lnTo>
                    <a:pt x="51460" y="41266"/>
                  </a:lnTo>
                  <a:lnTo>
                    <a:pt x="54880" y="35543"/>
                  </a:lnTo>
                  <a:lnTo>
                    <a:pt x="51866" y="33561"/>
                  </a:lnTo>
                  <a:lnTo>
                    <a:pt x="47819" y="23892"/>
                  </a:lnTo>
                  <a:lnTo>
                    <a:pt x="50833" y="21302"/>
                  </a:lnTo>
                  <a:lnTo>
                    <a:pt x="51341" y="18914"/>
                  </a:lnTo>
                  <a:lnTo>
                    <a:pt x="40538" y="11954"/>
                  </a:lnTo>
                  <a:close/>
                </a:path>
              </a:pathLst>
            </a:custGeom>
            <a:solidFill>
              <a:srgbClr val="E4E4E4">
                <a:alpha val="100000"/>
              </a:srgbClr>
            </a:solidFill>
            <a:ln w="12700" cap="flat" cmpd="sng">
              <a:noFill/>
              <a:prstDash val="solid"/>
              <a:miter lim="800000"/>
            </a:ln>
          </p:spPr>
          <p:txBody>
            <a:bodyPr anchor="ctr">
              <a:spAutoFit/>
            </a:bodyPr>
            <a:lstStyle/>
            <a:p>
              <a:pPr algn="ctr"/>
              <a:endParaRPr lang="en-US" dirty="0"/>
            </a:p>
          </p:txBody>
        </p:sp>
        <p:sp>
          <p:nvSpPr>
            <p:cNvPr id="278" name="Free Form 188">
              <a:extLst>
                <a:ext uri="{FF2B5EF4-FFF2-40B4-BE49-F238E27FC236}">
                  <a16:creationId xmlns:a16="http://schemas.microsoft.com/office/drawing/2014/main" id="{0E7FDA8F-E0E7-2941-A8D0-2F4243331B3E}"/>
                </a:ext>
              </a:extLst>
            </p:cNvPr>
            <p:cNvSpPr/>
            <p:nvPr/>
          </p:nvSpPr>
          <p:spPr>
            <a:xfrm>
              <a:off x="849191" y="547808"/>
              <a:ext cx="70883" cy="75455"/>
            </a:xfrm>
            <a:custGeom>
              <a:avLst/>
              <a:gdLst/>
              <a:ahLst/>
              <a:cxnLst/>
              <a:rect l="0" t="0" r="0" b="0"/>
              <a:pathLst>
                <a:path w="70882" h="75454">
                  <a:moveTo>
                    <a:pt x="8619" y="3539"/>
                  </a:moveTo>
                  <a:lnTo>
                    <a:pt x="8314" y="10295"/>
                  </a:lnTo>
                  <a:lnTo>
                    <a:pt x="3742" y="16628"/>
                  </a:lnTo>
                  <a:lnTo>
                    <a:pt x="11633" y="25366"/>
                  </a:lnTo>
                  <a:lnTo>
                    <a:pt x="12056" y="32122"/>
                  </a:lnTo>
                  <a:lnTo>
                    <a:pt x="6654" y="37829"/>
                  </a:lnTo>
                  <a:lnTo>
                    <a:pt x="7992" y="41266"/>
                  </a:lnTo>
                  <a:lnTo>
                    <a:pt x="6129" y="43975"/>
                  </a:lnTo>
                  <a:lnTo>
                    <a:pt x="0" y="47921"/>
                  </a:lnTo>
                  <a:lnTo>
                    <a:pt x="3420" y="51138"/>
                  </a:lnTo>
                  <a:lnTo>
                    <a:pt x="6028" y="59249"/>
                  </a:lnTo>
                  <a:lnTo>
                    <a:pt x="6028" y="59351"/>
                  </a:lnTo>
                  <a:lnTo>
                    <a:pt x="9973" y="59351"/>
                  </a:lnTo>
                  <a:lnTo>
                    <a:pt x="18711" y="64854"/>
                  </a:lnTo>
                  <a:lnTo>
                    <a:pt x="25670" y="64854"/>
                  </a:lnTo>
                  <a:lnTo>
                    <a:pt x="31072" y="59977"/>
                  </a:lnTo>
                  <a:lnTo>
                    <a:pt x="35543" y="66514"/>
                  </a:lnTo>
                  <a:lnTo>
                    <a:pt x="41977" y="69951"/>
                  </a:lnTo>
                  <a:lnTo>
                    <a:pt x="48751" y="68901"/>
                  </a:lnTo>
                  <a:lnTo>
                    <a:pt x="49885" y="73168"/>
                  </a:lnTo>
                  <a:lnTo>
                    <a:pt x="53102" y="72136"/>
                  </a:lnTo>
                  <a:lnTo>
                    <a:pt x="54779" y="75454"/>
                  </a:lnTo>
                  <a:lnTo>
                    <a:pt x="61214" y="74946"/>
                  </a:lnTo>
                  <a:lnTo>
                    <a:pt x="61315" y="74946"/>
                  </a:lnTo>
                  <a:lnTo>
                    <a:pt x="59859" y="71814"/>
                  </a:lnTo>
                  <a:lnTo>
                    <a:pt x="61417" y="62365"/>
                  </a:lnTo>
                  <a:lnTo>
                    <a:pt x="69223" y="50207"/>
                  </a:lnTo>
                  <a:lnTo>
                    <a:pt x="67140" y="47616"/>
                  </a:lnTo>
                  <a:lnTo>
                    <a:pt x="70459" y="45110"/>
                  </a:lnTo>
                  <a:lnTo>
                    <a:pt x="70882" y="40741"/>
                  </a:lnTo>
                  <a:lnTo>
                    <a:pt x="67242" y="36169"/>
                  </a:lnTo>
                  <a:lnTo>
                    <a:pt x="69426" y="32630"/>
                  </a:lnTo>
                  <a:lnTo>
                    <a:pt x="65989" y="30971"/>
                  </a:lnTo>
                  <a:lnTo>
                    <a:pt x="51341" y="32850"/>
                  </a:lnTo>
                  <a:lnTo>
                    <a:pt x="45415" y="20066"/>
                  </a:lnTo>
                  <a:lnTo>
                    <a:pt x="41249" y="15273"/>
                  </a:lnTo>
                  <a:lnTo>
                    <a:pt x="38963" y="17881"/>
                  </a:lnTo>
                  <a:lnTo>
                    <a:pt x="35949" y="8212"/>
                  </a:lnTo>
                  <a:lnTo>
                    <a:pt x="30767" y="1676"/>
                  </a:lnTo>
                  <a:lnTo>
                    <a:pt x="26500" y="0"/>
                  </a:lnTo>
                  <a:close/>
                </a:path>
              </a:pathLst>
            </a:custGeom>
            <a:solidFill>
              <a:srgbClr val="E4E4E4">
                <a:alpha val="100000"/>
              </a:srgbClr>
            </a:solidFill>
            <a:ln w="12700" cap="flat" cmpd="sng">
              <a:noFill/>
              <a:prstDash val="solid"/>
              <a:miter lim="800000"/>
            </a:ln>
          </p:spPr>
          <p:txBody>
            <a:bodyPr anchor="ctr">
              <a:spAutoFit/>
            </a:bodyPr>
            <a:lstStyle/>
            <a:p>
              <a:pPr algn="ctr"/>
              <a:endParaRPr lang="en-US" dirty="0"/>
            </a:p>
          </p:txBody>
        </p:sp>
        <p:sp>
          <p:nvSpPr>
            <p:cNvPr id="279" name="Free Form 189">
              <a:extLst>
                <a:ext uri="{FF2B5EF4-FFF2-40B4-BE49-F238E27FC236}">
                  <a16:creationId xmlns:a16="http://schemas.microsoft.com/office/drawing/2014/main" id="{B6B02EAD-11F8-7644-BF78-8355291F9205}"/>
                </a:ext>
              </a:extLst>
            </p:cNvPr>
            <p:cNvSpPr/>
            <p:nvPr/>
          </p:nvSpPr>
          <p:spPr>
            <a:xfrm>
              <a:off x="538742" y="504674"/>
              <a:ext cx="80958" cy="61332"/>
            </a:xfrm>
            <a:custGeom>
              <a:avLst/>
              <a:gdLst/>
              <a:ahLst/>
              <a:cxnLst/>
              <a:rect l="0" t="0" r="0" b="0"/>
              <a:pathLst>
                <a:path w="80958" h="61332">
                  <a:moveTo>
                    <a:pt x="57674" y="17983"/>
                  </a:moveTo>
                  <a:lnTo>
                    <a:pt x="45212" y="28380"/>
                  </a:lnTo>
                  <a:lnTo>
                    <a:pt x="44162" y="24113"/>
                  </a:lnTo>
                  <a:lnTo>
                    <a:pt x="39386" y="21098"/>
                  </a:lnTo>
                  <a:lnTo>
                    <a:pt x="39386" y="17475"/>
                  </a:lnTo>
                  <a:lnTo>
                    <a:pt x="34086" y="8212"/>
                  </a:lnTo>
                  <a:lnTo>
                    <a:pt x="30649" y="7586"/>
                  </a:lnTo>
                  <a:lnTo>
                    <a:pt x="31377" y="4267"/>
                  </a:lnTo>
                  <a:lnTo>
                    <a:pt x="27838" y="4572"/>
                  </a:lnTo>
                  <a:lnTo>
                    <a:pt x="25874" y="8111"/>
                  </a:lnTo>
                  <a:lnTo>
                    <a:pt x="27432" y="423"/>
                  </a:lnTo>
                  <a:lnTo>
                    <a:pt x="21928" y="4165"/>
                  </a:lnTo>
                  <a:lnTo>
                    <a:pt x="21302" y="0"/>
                  </a:lnTo>
                  <a:lnTo>
                    <a:pt x="10905" y="4267"/>
                  </a:lnTo>
                  <a:lnTo>
                    <a:pt x="9245" y="1354"/>
                  </a:lnTo>
                  <a:lnTo>
                    <a:pt x="3945" y="5723"/>
                  </a:lnTo>
                  <a:lnTo>
                    <a:pt x="3640" y="12886"/>
                  </a:lnTo>
                  <a:lnTo>
                    <a:pt x="0" y="13411"/>
                  </a:lnTo>
                  <a:lnTo>
                    <a:pt x="203" y="16747"/>
                  </a:lnTo>
                  <a:lnTo>
                    <a:pt x="4368" y="22148"/>
                  </a:lnTo>
                  <a:lnTo>
                    <a:pt x="1456" y="31919"/>
                  </a:lnTo>
                  <a:lnTo>
                    <a:pt x="4368" y="42621"/>
                  </a:lnTo>
                  <a:lnTo>
                    <a:pt x="1964" y="47498"/>
                  </a:lnTo>
                  <a:lnTo>
                    <a:pt x="16628" y="51341"/>
                  </a:lnTo>
                  <a:lnTo>
                    <a:pt x="25772" y="47819"/>
                  </a:lnTo>
                  <a:lnTo>
                    <a:pt x="40843" y="55405"/>
                  </a:lnTo>
                  <a:lnTo>
                    <a:pt x="44263" y="54356"/>
                  </a:lnTo>
                  <a:lnTo>
                    <a:pt x="46448" y="61332"/>
                  </a:lnTo>
                  <a:lnTo>
                    <a:pt x="53627" y="52594"/>
                  </a:lnTo>
                  <a:lnTo>
                    <a:pt x="57776" y="53526"/>
                  </a:lnTo>
                  <a:lnTo>
                    <a:pt x="59537" y="56862"/>
                  </a:lnTo>
                  <a:lnTo>
                    <a:pt x="62873" y="55507"/>
                  </a:lnTo>
                  <a:lnTo>
                    <a:pt x="68596" y="47294"/>
                  </a:lnTo>
                  <a:lnTo>
                    <a:pt x="79095" y="44280"/>
                  </a:lnTo>
                  <a:lnTo>
                    <a:pt x="80958" y="33782"/>
                  </a:lnTo>
                  <a:lnTo>
                    <a:pt x="80856" y="27228"/>
                  </a:lnTo>
                  <a:lnTo>
                    <a:pt x="80433" y="26924"/>
                  </a:lnTo>
                  <a:lnTo>
                    <a:pt x="80755" y="27448"/>
                  </a:lnTo>
                  <a:lnTo>
                    <a:pt x="78045" y="25264"/>
                  </a:lnTo>
                  <a:lnTo>
                    <a:pt x="77944" y="25044"/>
                  </a:lnTo>
                  <a:lnTo>
                    <a:pt x="74608" y="24739"/>
                  </a:lnTo>
                  <a:lnTo>
                    <a:pt x="72847" y="21928"/>
                  </a:lnTo>
                  <a:lnTo>
                    <a:pt x="72847" y="20066"/>
                  </a:lnTo>
                  <a:lnTo>
                    <a:pt x="72644" y="20066"/>
                  </a:lnTo>
                  <a:lnTo>
                    <a:pt x="72542" y="22250"/>
                  </a:lnTo>
                  <a:lnTo>
                    <a:pt x="67868" y="22656"/>
                  </a:lnTo>
                  <a:lnTo>
                    <a:pt x="66717" y="19033"/>
                  </a:lnTo>
                  <a:lnTo>
                    <a:pt x="63076" y="20692"/>
                  </a:lnTo>
                  <a:lnTo>
                    <a:pt x="61942" y="17576"/>
                  </a:lnTo>
                  <a:close/>
                </a:path>
              </a:pathLst>
            </a:custGeom>
            <a:solidFill>
              <a:srgbClr val="E4E4E4">
                <a:alpha val="100000"/>
              </a:srgbClr>
            </a:solidFill>
            <a:ln w="12700" cap="flat" cmpd="sng">
              <a:noFill/>
              <a:prstDash val="solid"/>
              <a:miter lim="800000"/>
            </a:ln>
          </p:spPr>
          <p:txBody>
            <a:bodyPr anchor="ctr">
              <a:spAutoFit/>
            </a:bodyPr>
            <a:lstStyle/>
            <a:p>
              <a:pPr algn="ctr"/>
              <a:endParaRPr lang="en-US" dirty="0"/>
            </a:p>
          </p:txBody>
        </p:sp>
        <p:sp>
          <p:nvSpPr>
            <p:cNvPr id="280" name="Free Form 190">
              <a:extLst>
                <a:ext uri="{FF2B5EF4-FFF2-40B4-BE49-F238E27FC236}">
                  <a16:creationId xmlns:a16="http://schemas.microsoft.com/office/drawing/2014/main" id="{B0DF5769-185C-F645-BAAF-3A1CBABBAB8B}"/>
                </a:ext>
              </a:extLst>
            </p:cNvPr>
            <p:cNvSpPr/>
            <p:nvPr/>
          </p:nvSpPr>
          <p:spPr>
            <a:xfrm>
              <a:off x="483235" y="512373"/>
              <a:ext cx="63601" cy="69630"/>
            </a:xfrm>
            <a:custGeom>
              <a:avLst/>
              <a:gdLst/>
              <a:ahLst/>
              <a:cxnLst/>
              <a:rect l="0" t="0" r="0" b="0"/>
              <a:pathLst>
                <a:path w="63601" h="69629">
                  <a:moveTo>
                    <a:pt x="55710" y="9042"/>
                  </a:moveTo>
                  <a:lnTo>
                    <a:pt x="55507" y="5706"/>
                  </a:lnTo>
                  <a:lnTo>
                    <a:pt x="55287" y="5706"/>
                  </a:lnTo>
                  <a:lnTo>
                    <a:pt x="49682" y="2286"/>
                  </a:lnTo>
                  <a:lnTo>
                    <a:pt x="46346" y="3014"/>
                  </a:lnTo>
                  <a:lnTo>
                    <a:pt x="45618" y="6959"/>
                  </a:lnTo>
                  <a:lnTo>
                    <a:pt x="43027" y="3843"/>
                  </a:lnTo>
                  <a:lnTo>
                    <a:pt x="41164" y="7586"/>
                  </a:lnTo>
                  <a:lnTo>
                    <a:pt x="41046" y="0"/>
                  </a:lnTo>
                  <a:lnTo>
                    <a:pt x="24214" y="4978"/>
                  </a:lnTo>
                  <a:lnTo>
                    <a:pt x="22453" y="1981"/>
                  </a:lnTo>
                  <a:lnTo>
                    <a:pt x="10600" y="8314"/>
                  </a:lnTo>
                  <a:lnTo>
                    <a:pt x="13614" y="9872"/>
                  </a:lnTo>
                  <a:lnTo>
                    <a:pt x="3843" y="8940"/>
                  </a:lnTo>
                  <a:lnTo>
                    <a:pt x="1557" y="11853"/>
                  </a:lnTo>
                  <a:lnTo>
                    <a:pt x="0" y="22233"/>
                  </a:lnTo>
                  <a:lnTo>
                    <a:pt x="2082" y="24942"/>
                  </a:lnTo>
                  <a:lnTo>
                    <a:pt x="5198" y="23588"/>
                  </a:lnTo>
                  <a:lnTo>
                    <a:pt x="8314" y="25044"/>
                  </a:lnTo>
                  <a:lnTo>
                    <a:pt x="22656" y="20675"/>
                  </a:lnTo>
                  <a:lnTo>
                    <a:pt x="18288" y="22758"/>
                  </a:lnTo>
                  <a:lnTo>
                    <a:pt x="17661" y="26703"/>
                  </a:lnTo>
                  <a:lnTo>
                    <a:pt x="24638" y="25044"/>
                  </a:lnTo>
                  <a:lnTo>
                    <a:pt x="24113" y="28464"/>
                  </a:lnTo>
                  <a:lnTo>
                    <a:pt x="27533" y="29921"/>
                  </a:lnTo>
                  <a:lnTo>
                    <a:pt x="23909" y="30649"/>
                  </a:lnTo>
                  <a:lnTo>
                    <a:pt x="31174" y="33765"/>
                  </a:lnTo>
                  <a:lnTo>
                    <a:pt x="24214" y="32105"/>
                  </a:lnTo>
                  <a:lnTo>
                    <a:pt x="22656" y="29193"/>
                  </a:lnTo>
                  <a:lnTo>
                    <a:pt x="18288" y="30446"/>
                  </a:lnTo>
                  <a:lnTo>
                    <a:pt x="11531" y="29108"/>
                  </a:lnTo>
                  <a:lnTo>
                    <a:pt x="9567" y="26297"/>
                  </a:lnTo>
                  <a:lnTo>
                    <a:pt x="7789" y="30564"/>
                  </a:lnTo>
                  <a:lnTo>
                    <a:pt x="10600" y="36576"/>
                  </a:lnTo>
                  <a:lnTo>
                    <a:pt x="12683" y="33460"/>
                  </a:lnTo>
                  <a:lnTo>
                    <a:pt x="15900" y="33680"/>
                  </a:lnTo>
                  <a:lnTo>
                    <a:pt x="22233" y="37405"/>
                  </a:lnTo>
                  <a:lnTo>
                    <a:pt x="23283" y="41148"/>
                  </a:lnTo>
                  <a:lnTo>
                    <a:pt x="21420" y="44060"/>
                  </a:lnTo>
                  <a:lnTo>
                    <a:pt x="18508" y="42502"/>
                  </a:lnTo>
                  <a:lnTo>
                    <a:pt x="3843" y="43958"/>
                  </a:lnTo>
                  <a:lnTo>
                    <a:pt x="2082" y="46871"/>
                  </a:lnTo>
                  <a:lnTo>
                    <a:pt x="13208" y="51020"/>
                  </a:lnTo>
                  <a:lnTo>
                    <a:pt x="17559" y="58301"/>
                  </a:lnTo>
                  <a:lnTo>
                    <a:pt x="16205" y="64651"/>
                  </a:lnTo>
                  <a:lnTo>
                    <a:pt x="24841" y="65379"/>
                  </a:lnTo>
                  <a:lnTo>
                    <a:pt x="29108" y="60587"/>
                  </a:lnTo>
                  <a:lnTo>
                    <a:pt x="29108" y="60079"/>
                  </a:lnTo>
                  <a:lnTo>
                    <a:pt x="28177" y="56642"/>
                  </a:lnTo>
                  <a:lnTo>
                    <a:pt x="29413" y="56438"/>
                  </a:lnTo>
                  <a:lnTo>
                    <a:pt x="29718" y="52899"/>
                  </a:lnTo>
                  <a:lnTo>
                    <a:pt x="31377" y="56218"/>
                  </a:lnTo>
                  <a:lnTo>
                    <a:pt x="29413" y="56438"/>
                  </a:lnTo>
                  <a:lnTo>
                    <a:pt x="29108" y="60079"/>
                  </a:lnTo>
                  <a:lnTo>
                    <a:pt x="32528" y="62348"/>
                  </a:lnTo>
                  <a:lnTo>
                    <a:pt x="37930" y="60485"/>
                  </a:lnTo>
                  <a:lnTo>
                    <a:pt x="43434" y="67343"/>
                  </a:lnTo>
                  <a:lnTo>
                    <a:pt x="46668" y="66615"/>
                  </a:lnTo>
                  <a:lnTo>
                    <a:pt x="46668" y="63296"/>
                  </a:lnTo>
                  <a:lnTo>
                    <a:pt x="47193" y="66615"/>
                  </a:lnTo>
                  <a:lnTo>
                    <a:pt x="50207" y="65582"/>
                  </a:lnTo>
                  <a:lnTo>
                    <a:pt x="49479" y="68800"/>
                  </a:lnTo>
                  <a:lnTo>
                    <a:pt x="52798" y="69629"/>
                  </a:lnTo>
                  <a:lnTo>
                    <a:pt x="57166" y="67868"/>
                  </a:lnTo>
                  <a:lnTo>
                    <a:pt x="57471" y="64228"/>
                  </a:lnTo>
                  <a:lnTo>
                    <a:pt x="60689" y="65261"/>
                  </a:lnTo>
                  <a:lnTo>
                    <a:pt x="63601" y="61942"/>
                  </a:lnTo>
                  <a:lnTo>
                    <a:pt x="63500" y="55609"/>
                  </a:lnTo>
                  <a:lnTo>
                    <a:pt x="54051" y="54034"/>
                  </a:lnTo>
                  <a:lnTo>
                    <a:pt x="50088" y="47701"/>
                  </a:lnTo>
                  <a:lnTo>
                    <a:pt x="49479" y="43552"/>
                  </a:lnTo>
                  <a:lnTo>
                    <a:pt x="57471" y="39793"/>
                  </a:lnTo>
                  <a:lnTo>
                    <a:pt x="59876" y="34916"/>
                  </a:lnTo>
                  <a:lnTo>
                    <a:pt x="56963" y="24214"/>
                  </a:lnTo>
                  <a:lnTo>
                    <a:pt x="59876" y="14444"/>
                  </a:lnTo>
                  <a:close/>
                </a:path>
              </a:pathLst>
            </a:custGeom>
            <a:solidFill>
              <a:srgbClr val="E4E4E4">
                <a:alpha val="100000"/>
              </a:srgbClr>
            </a:solidFill>
            <a:ln w="12700" cap="flat" cmpd="sng">
              <a:noFill/>
              <a:prstDash val="solid"/>
              <a:miter lim="800000"/>
            </a:ln>
          </p:spPr>
          <p:txBody>
            <a:bodyPr anchor="ctr">
              <a:spAutoFit/>
            </a:bodyPr>
            <a:lstStyle/>
            <a:p>
              <a:pPr algn="ctr"/>
              <a:endParaRPr lang="en-US" dirty="0"/>
            </a:p>
          </p:txBody>
        </p:sp>
        <p:sp>
          <p:nvSpPr>
            <p:cNvPr id="281" name="Free Form 191">
              <a:extLst>
                <a:ext uri="{FF2B5EF4-FFF2-40B4-BE49-F238E27FC236}">
                  <a16:creationId xmlns:a16="http://schemas.microsoft.com/office/drawing/2014/main" id="{4D16D2CA-EF4A-284C-85D5-E1626E83E470}"/>
                </a:ext>
              </a:extLst>
            </p:cNvPr>
            <p:cNvSpPr/>
            <p:nvPr/>
          </p:nvSpPr>
          <p:spPr>
            <a:xfrm>
              <a:off x="532710" y="552167"/>
              <a:ext cx="79096" cy="56760"/>
            </a:xfrm>
            <a:custGeom>
              <a:avLst/>
              <a:gdLst/>
              <a:ahLst/>
              <a:cxnLst/>
              <a:rect l="0" t="0" r="0" b="0"/>
              <a:pathLst>
                <a:path w="79095" h="56760">
                  <a:moveTo>
                    <a:pt x="31800" y="321"/>
                  </a:moveTo>
                  <a:lnTo>
                    <a:pt x="22656" y="3843"/>
                  </a:lnTo>
                  <a:lnTo>
                    <a:pt x="7992" y="0"/>
                  </a:lnTo>
                  <a:lnTo>
                    <a:pt x="0" y="3759"/>
                  </a:lnTo>
                  <a:lnTo>
                    <a:pt x="626" y="7907"/>
                  </a:lnTo>
                  <a:lnTo>
                    <a:pt x="4572" y="14240"/>
                  </a:lnTo>
                  <a:lnTo>
                    <a:pt x="14037" y="15815"/>
                  </a:lnTo>
                  <a:lnTo>
                    <a:pt x="14139" y="22148"/>
                  </a:lnTo>
                  <a:lnTo>
                    <a:pt x="11226" y="25467"/>
                  </a:lnTo>
                  <a:lnTo>
                    <a:pt x="7992" y="24434"/>
                  </a:lnTo>
                  <a:lnTo>
                    <a:pt x="8839" y="33477"/>
                  </a:lnTo>
                  <a:lnTo>
                    <a:pt x="11734" y="35255"/>
                  </a:lnTo>
                  <a:lnTo>
                    <a:pt x="14867" y="33680"/>
                  </a:lnTo>
                  <a:lnTo>
                    <a:pt x="14342" y="26822"/>
                  </a:lnTo>
                  <a:lnTo>
                    <a:pt x="15070" y="30361"/>
                  </a:lnTo>
                  <a:lnTo>
                    <a:pt x="18491" y="31089"/>
                  </a:lnTo>
                  <a:lnTo>
                    <a:pt x="16002" y="33578"/>
                  </a:lnTo>
                  <a:lnTo>
                    <a:pt x="17763" y="36592"/>
                  </a:lnTo>
                  <a:lnTo>
                    <a:pt x="22030" y="38455"/>
                  </a:lnTo>
                  <a:lnTo>
                    <a:pt x="25146" y="37016"/>
                  </a:lnTo>
                  <a:lnTo>
                    <a:pt x="22335" y="38455"/>
                  </a:lnTo>
                  <a:lnTo>
                    <a:pt x="22656" y="41791"/>
                  </a:lnTo>
                  <a:lnTo>
                    <a:pt x="25044" y="45008"/>
                  </a:lnTo>
                  <a:lnTo>
                    <a:pt x="24214" y="49377"/>
                  </a:lnTo>
                  <a:lnTo>
                    <a:pt x="26703" y="52086"/>
                  </a:lnTo>
                  <a:lnTo>
                    <a:pt x="25247" y="48751"/>
                  </a:lnTo>
                  <a:lnTo>
                    <a:pt x="28481" y="45940"/>
                  </a:lnTo>
                  <a:lnTo>
                    <a:pt x="32207" y="45008"/>
                  </a:lnTo>
                  <a:lnTo>
                    <a:pt x="35018" y="47193"/>
                  </a:lnTo>
                  <a:lnTo>
                    <a:pt x="33561" y="40335"/>
                  </a:lnTo>
                  <a:lnTo>
                    <a:pt x="37202" y="45940"/>
                  </a:lnTo>
                  <a:lnTo>
                    <a:pt x="38963" y="43027"/>
                  </a:lnTo>
                  <a:lnTo>
                    <a:pt x="43230" y="43671"/>
                  </a:lnTo>
                  <a:lnTo>
                    <a:pt x="45720" y="46566"/>
                  </a:lnTo>
                  <a:lnTo>
                    <a:pt x="43332" y="49377"/>
                  </a:lnTo>
                  <a:lnTo>
                    <a:pt x="36051" y="48446"/>
                  </a:lnTo>
                  <a:lnTo>
                    <a:pt x="41672" y="52916"/>
                  </a:lnTo>
                  <a:lnTo>
                    <a:pt x="56134" y="51663"/>
                  </a:lnTo>
                  <a:lnTo>
                    <a:pt x="59334" y="53543"/>
                  </a:lnTo>
                  <a:lnTo>
                    <a:pt x="55812" y="53746"/>
                  </a:lnTo>
                  <a:lnTo>
                    <a:pt x="57674" y="56760"/>
                  </a:lnTo>
                  <a:lnTo>
                    <a:pt x="75556" y="51460"/>
                  </a:lnTo>
                  <a:lnTo>
                    <a:pt x="75962" y="44399"/>
                  </a:lnTo>
                  <a:lnTo>
                    <a:pt x="74930" y="37727"/>
                  </a:lnTo>
                  <a:lnTo>
                    <a:pt x="78367" y="36914"/>
                  </a:lnTo>
                  <a:lnTo>
                    <a:pt x="75150" y="35035"/>
                  </a:lnTo>
                  <a:lnTo>
                    <a:pt x="77944" y="32647"/>
                  </a:lnTo>
                  <a:lnTo>
                    <a:pt x="79095" y="28905"/>
                  </a:lnTo>
                  <a:lnTo>
                    <a:pt x="76284" y="26822"/>
                  </a:lnTo>
                  <a:lnTo>
                    <a:pt x="78045" y="23808"/>
                  </a:lnTo>
                  <a:lnTo>
                    <a:pt x="76809" y="20895"/>
                  </a:lnTo>
                  <a:lnTo>
                    <a:pt x="70882" y="17678"/>
                  </a:lnTo>
                  <a:lnTo>
                    <a:pt x="70256" y="14359"/>
                  </a:lnTo>
                  <a:lnTo>
                    <a:pt x="74303" y="13208"/>
                  </a:lnTo>
                  <a:lnTo>
                    <a:pt x="70154" y="13106"/>
                  </a:lnTo>
                  <a:lnTo>
                    <a:pt x="68901" y="8009"/>
                  </a:lnTo>
                  <a:lnTo>
                    <a:pt x="65582" y="9364"/>
                  </a:lnTo>
                  <a:lnTo>
                    <a:pt x="63821" y="6028"/>
                  </a:lnTo>
                  <a:lnTo>
                    <a:pt x="59656" y="5096"/>
                  </a:lnTo>
                  <a:lnTo>
                    <a:pt x="52493" y="13834"/>
                  </a:lnTo>
                  <a:lnTo>
                    <a:pt x="50308" y="6874"/>
                  </a:lnTo>
                  <a:lnTo>
                    <a:pt x="46871" y="7907"/>
                  </a:lnTo>
                  <a:close/>
                </a:path>
              </a:pathLst>
            </a:custGeom>
            <a:solidFill>
              <a:srgbClr val="E4E4E4">
                <a:alpha val="100000"/>
              </a:srgbClr>
            </a:solidFill>
            <a:ln w="12700" cap="flat" cmpd="sng">
              <a:noFill/>
              <a:prstDash val="solid"/>
              <a:miter lim="800000"/>
            </a:ln>
          </p:spPr>
          <p:txBody>
            <a:bodyPr anchor="ctr">
              <a:spAutoFit/>
            </a:bodyPr>
            <a:lstStyle/>
            <a:p>
              <a:pPr algn="ctr"/>
              <a:endParaRPr lang="en-US" dirty="0"/>
            </a:p>
          </p:txBody>
        </p:sp>
        <p:sp>
          <p:nvSpPr>
            <p:cNvPr id="282" name="Free Form 192">
              <a:extLst>
                <a:ext uri="{FF2B5EF4-FFF2-40B4-BE49-F238E27FC236}">
                  <a16:creationId xmlns:a16="http://schemas.microsoft.com/office/drawing/2014/main" id="{5888F92E-5C39-DC4F-9A7B-3600DB7D2EDC}"/>
                </a:ext>
              </a:extLst>
            </p:cNvPr>
            <p:cNvSpPr/>
            <p:nvPr/>
          </p:nvSpPr>
          <p:spPr>
            <a:xfrm>
              <a:off x="585199" y="584291"/>
              <a:ext cx="78672" cy="69122"/>
            </a:xfrm>
            <a:custGeom>
              <a:avLst/>
              <a:gdLst/>
              <a:ahLst/>
              <a:cxnLst/>
              <a:rect l="0" t="0" r="0" b="0"/>
              <a:pathLst>
                <a:path w="78672" h="69121">
                  <a:moveTo>
                    <a:pt x="29616" y="8314"/>
                  </a:moveTo>
                  <a:lnTo>
                    <a:pt x="23486" y="12259"/>
                  </a:lnTo>
                  <a:lnTo>
                    <a:pt x="23063" y="19337"/>
                  </a:lnTo>
                  <a:lnTo>
                    <a:pt x="5198" y="24638"/>
                  </a:lnTo>
                  <a:lnTo>
                    <a:pt x="0" y="29616"/>
                  </a:lnTo>
                  <a:lnTo>
                    <a:pt x="2692" y="36897"/>
                  </a:lnTo>
                  <a:lnTo>
                    <a:pt x="9770" y="38032"/>
                  </a:lnTo>
                  <a:lnTo>
                    <a:pt x="12158" y="40419"/>
                  </a:lnTo>
                  <a:lnTo>
                    <a:pt x="17983" y="36169"/>
                  </a:lnTo>
                  <a:lnTo>
                    <a:pt x="26399" y="35441"/>
                  </a:lnTo>
                  <a:lnTo>
                    <a:pt x="18491" y="38455"/>
                  </a:lnTo>
                  <a:lnTo>
                    <a:pt x="17763" y="46143"/>
                  </a:lnTo>
                  <a:lnTo>
                    <a:pt x="14240" y="47701"/>
                  </a:lnTo>
                  <a:lnTo>
                    <a:pt x="21098" y="50207"/>
                  </a:lnTo>
                  <a:lnTo>
                    <a:pt x="26703" y="56015"/>
                  </a:lnTo>
                  <a:lnTo>
                    <a:pt x="33782" y="63296"/>
                  </a:lnTo>
                  <a:lnTo>
                    <a:pt x="47396" y="69121"/>
                  </a:lnTo>
                  <a:lnTo>
                    <a:pt x="47701" y="57996"/>
                  </a:lnTo>
                  <a:lnTo>
                    <a:pt x="51646" y="57691"/>
                  </a:lnTo>
                  <a:lnTo>
                    <a:pt x="51646" y="61434"/>
                  </a:lnTo>
                  <a:lnTo>
                    <a:pt x="54356" y="63398"/>
                  </a:lnTo>
                  <a:lnTo>
                    <a:pt x="57150" y="60909"/>
                  </a:lnTo>
                  <a:lnTo>
                    <a:pt x="56642" y="57471"/>
                  </a:lnTo>
                  <a:lnTo>
                    <a:pt x="60282" y="56540"/>
                  </a:lnTo>
                  <a:lnTo>
                    <a:pt x="62043" y="53729"/>
                  </a:lnTo>
                  <a:lnTo>
                    <a:pt x="67665" y="57793"/>
                  </a:lnTo>
                  <a:lnTo>
                    <a:pt x="67242" y="54356"/>
                  </a:lnTo>
                  <a:lnTo>
                    <a:pt x="64024" y="52696"/>
                  </a:lnTo>
                  <a:lnTo>
                    <a:pt x="67242" y="47498"/>
                  </a:lnTo>
                  <a:lnTo>
                    <a:pt x="66310" y="44280"/>
                  </a:lnTo>
                  <a:lnTo>
                    <a:pt x="62145" y="38760"/>
                  </a:lnTo>
                  <a:lnTo>
                    <a:pt x="58606" y="37829"/>
                  </a:lnTo>
                  <a:lnTo>
                    <a:pt x="61942" y="35238"/>
                  </a:lnTo>
                  <a:lnTo>
                    <a:pt x="78672" y="32732"/>
                  </a:lnTo>
                  <a:lnTo>
                    <a:pt x="78367" y="25891"/>
                  </a:lnTo>
                  <a:lnTo>
                    <a:pt x="68393" y="22030"/>
                  </a:lnTo>
                  <a:lnTo>
                    <a:pt x="70561" y="19236"/>
                  </a:lnTo>
                  <a:lnTo>
                    <a:pt x="73897" y="19642"/>
                  </a:lnTo>
                  <a:lnTo>
                    <a:pt x="65261" y="4064"/>
                  </a:lnTo>
                  <a:lnTo>
                    <a:pt x="57370" y="0"/>
                  </a:lnTo>
                  <a:lnTo>
                    <a:pt x="46871" y="4572"/>
                  </a:lnTo>
                  <a:lnTo>
                    <a:pt x="44991" y="7789"/>
                  </a:lnTo>
                  <a:close/>
                </a:path>
              </a:pathLst>
            </a:custGeom>
            <a:solidFill>
              <a:srgbClr val="642D86">
                <a:alpha val="100000"/>
              </a:srgbClr>
            </a:solidFill>
            <a:ln w="12700" cap="flat" cmpd="sng">
              <a:noFill/>
              <a:prstDash val="solid"/>
              <a:miter lim="800000"/>
            </a:ln>
          </p:spPr>
          <p:txBody>
            <a:bodyPr anchor="ctr">
              <a:spAutoFit/>
            </a:bodyPr>
            <a:lstStyle/>
            <a:p>
              <a:pPr algn="ctr"/>
              <a:endParaRPr lang="en-US" dirty="0"/>
            </a:p>
          </p:txBody>
        </p:sp>
        <p:sp>
          <p:nvSpPr>
            <p:cNvPr id="283" name="Free Form 193">
              <a:extLst>
                <a:ext uri="{FF2B5EF4-FFF2-40B4-BE49-F238E27FC236}">
                  <a16:creationId xmlns:a16="http://schemas.microsoft.com/office/drawing/2014/main" id="{6FC5A108-7934-E340-A174-1996094D3754}"/>
                </a:ext>
              </a:extLst>
            </p:cNvPr>
            <p:cNvSpPr/>
            <p:nvPr/>
          </p:nvSpPr>
          <p:spPr>
            <a:xfrm>
              <a:off x="651083" y="534497"/>
              <a:ext cx="58521" cy="58013"/>
            </a:xfrm>
            <a:custGeom>
              <a:avLst/>
              <a:gdLst/>
              <a:ahLst/>
              <a:cxnLst/>
              <a:rect l="0" t="0" r="0" b="0"/>
              <a:pathLst>
                <a:path w="58521" h="58013">
                  <a:moveTo>
                    <a:pt x="52391" y="321"/>
                  </a:moveTo>
                  <a:lnTo>
                    <a:pt x="49259" y="0"/>
                  </a:lnTo>
                  <a:lnTo>
                    <a:pt x="48446" y="3234"/>
                  </a:lnTo>
                  <a:lnTo>
                    <a:pt x="37846" y="3234"/>
                  </a:lnTo>
                  <a:lnTo>
                    <a:pt x="29938" y="6976"/>
                  </a:lnTo>
                  <a:lnTo>
                    <a:pt x="27025" y="4995"/>
                  </a:lnTo>
                  <a:lnTo>
                    <a:pt x="24214" y="6874"/>
                  </a:lnTo>
                  <a:lnTo>
                    <a:pt x="20370" y="2607"/>
                  </a:lnTo>
                  <a:lnTo>
                    <a:pt x="20269" y="2607"/>
                  </a:lnTo>
                  <a:lnTo>
                    <a:pt x="10295" y="1574"/>
                  </a:lnTo>
                  <a:lnTo>
                    <a:pt x="10193" y="15815"/>
                  </a:lnTo>
                  <a:lnTo>
                    <a:pt x="8314" y="18508"/>
                  </a:lnTo>
                  <a:lnTo>
                    <a:pt x="10600" y="38777"/>
                  </a:lnTo>
                  <a:lnTo>
                    <a:pt x="4165" y="41368"/>
                  </a:lnTo>
                  <a:lnTo>
                    <a:pt x="0" y="51460"/>
                  </a:lnTo>
                  <a:lnTo>
                    <a:pt x="12175" y="55507"/>
                  </a:lnTo>
                  <a:lnTo>
                    <a:pt x="14664" y="53221"/>
                  </a:lnTo>
                  <a:lnTo>
                    <a:pt x="24841" y="57488"/>
                  </a:lnTo>
                  <a:lnTo>
                    <a:pt x="28380" y="58013"/>
                  </a:lnTo>
                  <a:lnTo>
                    <a:pt x="35238" y="54677"/>
                  </a:lnTo>
                  <a:lnTo>
                    <a:pt x="41164" y="56760"/>
                  </a:lnTo>
                  <a:lnTo>
                    <a:pt x="39386" y="50308"/>
                  </a:lnTo>
                  <a:lnTo>
                    <a:pt x="45838" y="41266"/>
                  </a:lnTo>
                  <a:lnTo>
                    <a:pt x="44179" y="37219"/>
                  </a:lnTo>
                  <a:lnTo>
                    <a:pt x="49987" y="31919"/>
                  </a:lnTo>
                  <a:lnTo>
                    <a:pt x="48530" y="28498"/>
                  </a:lnTo>
                  <a:lnTo>
                    <a:pt x="53746" y="23926"/>
                  </a:lnTo>
                  <a:lnTo>
                    <a:pt x="53424" y="15815"/>
                  </a:lnTo>
                  <a:lnTo>
                    <a:pt x="58420" y="12581"/>
                  </a:lnTo>
                  <a:lnTo>
                    <a:pt x="58521" y="12479"/>
                  </a:lnTo>
                  <a:lnTo>
                    <a:pt x="58521" y="9059"/>
                  </a:lnTo>
                  <a:lnTo>
                    <a:pt x="54677" y="7281"/>
                  </a:lnTo>
                  <a:close/>
                </a:path>
              </a:pathLst>
            </a:custGeom>
            <a:solidFill>
              <a:srgbClr val="642D86">
                <a:alpha val="100000"/>
              </a:srgbClr>
            </a:solidFill>
            <a:ln w="12700" cap="flat" cmpd="sng">
              <a:noFill/>
              <a:prstDash val="solid"/>
              <a:miter lim="800000"/>
            </a:ln>
          </p:spPr>
          <p:txBody>
            <a:bodyPr anchor="ctr">
              <a:spAutoFit/>
            </a:bodyPr>
            <a:lstStyle/>
            <a:p>
              <a:pPr algn="ctr"/>
              <a:endParaRPr lang="en-US" dirty="0"/>
            </a:p>
          </p:txBody>
        </p:sp>
        <p:sp>
          <p:nvSpPr>
            <p:cNvPr id="284" name="Free Form 194">
              <a:extLst>
                <a:ext uri="{FF2B5EF4-FFF2-40B4-BE49-F238E27FC236}">
                  <a16:creationId xmlns:a16="http://schemas.microsoft.com/office/drawing/2014/main" id="{FFD8F1E1-A330-4A4B-9B33-769543D9C9F9}"/>
                </a:ext>
              </a:extLst>
            </p:cNvPr>
            <p:cNvSpPr/>
            <p:nvPr/>
          </p:nvSpPr>
          <p:spPr>
            <a:xfrm>
              <a:off x="643810" y="585962"/>
              <a:ext cx="77842" cy="60588"/>
            </a:xfrm>
            <a:custGeom>
              <a:avLst/>
              <a:gdLst/>
              <a:ahLst/>
              <a:cxnLst/>
              <a:rect l="0" t="0" r="0" b="0"/>
              <a:pathLst>
                <a:path w="77842" h="60587">
                  <a:moveTo>
                    <a:pt x="19439" y="4047"/>
                  </a:moveTo>
                  <a:lnTo>
                    <a:pt x="7281" y="0"/>
                  </a:lnTo>
                  <a:lnTo>
                    <a:pt x="6654" y="2387"/>
                  </a:lnTo>
                  <a:lnTo>
                    <a:pt x="15273" y="17966"/>
                  </a:lnTo>
                  <a:lnTo>
                    <a:pt x="11954" y="17559"/>
                  </a:lnTo>
                  <a:lnTo>
                    <a:pt x="9770" y="20353"/>
                  </a:lnTo>
                  <a:lnTo>
                    <a:pt x="19761" y="24214"/>
                  </a:lnTo>
                  <a:lnTo>
                    <a:pt x="20066" y="31072"/>
                  </a:lnTo>
                  <a:lnTo>
                    <a:pt x="3318" y="33561"/>
                  </a:lnTo>
                  <a:lnTo>
                    <a:pt x="0" y="36152"/>
                  </a:lnTo>
                  <a:lnTo>
                    <a:pt x="3539" y="37100"/>
                  </a:lnTo>
                  <a:lnTo>
                    <a:pt x="7687" y="42604"/>
                  </a:lnTo>
                  <a:lnTo>
                    <a:pt x="8636" y="45821"/>
                  </a:lnTo>
                  <a:lnTo>
                    <a:pt x="5401" y="51020"/>
                  </a:lnTo>
                  <a:lnTo>
                    <a:pt x="8636" y="52696"/>
                  </a:lnTo>
                  <a:lnTo>
                    <a:pt x="9042" y="56117"/>
                  </a:lnTo>
                  <a:lnTo>
                    <a:pt x="21522" y="60587"/>
                  </a:lnTo>
                  <a:lnTo>
                    <a:pt x="35864" y="59656"/>
                  </a:lnTo>
                  <a:lnTo>
                    <a:pt x="40115" y="54135"/>
                  </a:lnTo>
                  <a:lnTo>
                    <a:pt x="46668" y="53204"/>
                  </a:lnTo>
                  <a:lnTo>
                    <a:pt x="57996" y="52899"/>
                  </a:lnTo>
                  <a:lnTo>
                    <a:pt x="60604" y="55693"/>
                  </a:lnTo>
                  <a:lnTo>
                    <a:pt x="68393" y="48632"/>
                  </a:lnTo>
                  <a:lnTo>
                    <a:pt x="68292" y="48632"/>
                  </a:lnTo>
                  <a:lnTo>
                    <a:pt x="75048" y="30750"/>
                  </a:lnTo>
                  <a:lnTo>
                    <a:pt x="77012" y="19947"/>
                  </a:lnTo>
                  <a:lnTo>
                    <a:pt x="77842" y="17034"/>
                  </a:lnTo>
                  <a:lnTo>
                    <a:pt x="69223" y="17034"/>
                  </a:lnTo>
                  <a:lnTo>
                    <a:pt x="63195" y="13191"/>
                  </a:lnTo>
                  <a:lnTo>
                    <a:pt x="59554" y="14647"/>
                  </a:lnTo>
                  <a:lnTo>
                    <a:pt x="57166" y="12361"/>
                  </a:lnTo>
                  <a:lnTo>
                    <a:pt x="56963" y="8297"/>
                  </a:lnTo>
                  <a:lnTo>
                    <a:pt x="49157" y="8415"/>
                  </a:lnTo>
                  <a:lnTo>
                    <a:pt x="48530" y="5300"/>
                  </a:lnTo>
                  <a:lnTo>
                    <a:pt x="48429" y="5300"/>
                  </a:lnTo>
                  <a:lnTo>
                    <a:pt x="42502" y="3217"/>
                  </a:lnTo>
                  <a:lnTo>
                    <a:pt x="35661" y="6536"/>
                  </a:lnTo>
                  <a:lnTo>
                    <a:pt x="32122" y="6028"/>
                  </a:lnTo>
                  <a:lnTo>
                    <a:pt x="21928" y="1761"/>
                  </a:lnTo>
                  <a:close/>
                </a:path>
              </a:pathLst>
            </a:custGeom>
            <a:solidFill>
              <a:srgbClr val="642D86">
                <a:alpha val="100000"/>
              </a:srgbClr>
            </a:solidFill>
            <a:ln w="12700" cap="flat" cmpd="sng">
              <a:noFill/>
              <a:prstDash val="solid"/>
              <a:miter lim="800000"/>
            </a:ln>
          </p:spPr>
          <p:txBody>
            <a:bodyPr anchor="ctr">
              <a:spAutoFit/>
            </a:bodyPr>
            <a:lstStyle/>
            <a:p>
              <a:pPr algn="ctr"/>
              <a:endParaRPr lang="en-US" dirty="0"/>
            </a:p>
          </p:txBody>
        </p:sp>
        <p:sp>
          <p:nvSpPr>
            <p:cNvPr id="285" name="Free Form 195">
              <a:extLst>
                <a:ext uri="{FF2B5EF4-FFF2-40B4-BE49-F238E27FC236}">
                  <a16:creationId xmlns:a16="http://schemas.microsoft.com/office/drawing/2014/main" id="{7B724084-EB87-A24A-8ADF-B55C5F23F13B}"/>
                </a:ext>
              </a:extLst>
            </p:cNvPr>
            <p:cNvSpPr/>
            <p:nvPr/>
          </p:nvSpPr>
          <p:spPr>
            <a:xfrm>
              <a:off x="665330" y="638850"/>
              <a:ext cx="52900" cy="81483"/>
            </a:xfrm>
            <a:custGeom>
              <a:avLst/>
              <a:gdLst/>
              <a:ahLst/>
              <a:cxnLst/>
              <a:rect l="0" t="0" r="0" b="0"/>
              <a:pathLst>
                <a:path w="52899" h="81483">
                  <a:moveTo>
                    <a:pt x="25146" y="321"/>
                  </a:moveTo>
                  <a:lnTo>
                    <a:pt x="18592" y="1253"/>
                  </a:lnTo>
                  <a:lnTo>
                    <a:pt x="14342" y="6756"/>
                  </a:lnTo>
                  <a:lnTo>
                    <a:pt x="0" y="7704"/>
                  </a:lnTo>
                  <a:lnTo>
                    <a:pt x="2590" y="14359"/>
                  </a:lnTo>
                  <a:lnTo>
                    <a:pt x="7484" y="19134"/>
                  </a:lnTo>
                  <a:lnTo>
                    <a:pt x="13089" y="40132"/>
                  </a:lnTo>
                  <a:lnTo>
                    <a:pt x="12784" y="48751"/>
                  </a:lnTo>
                  <a:lnTo>
                    <a:pt x="15680" y="51037"/>
                  </a:lnTo>
                  <a:lnTo>
                    <a:pt x="5080" y="56235"/>
                  </a:lnTo>
                  <a:lnTo>
                    <a:pt x="5080" y="60604"/>
                  </a:lnTo>
                  <a:lnTo>
                    <a:pt x="11954" y="68190"/>
                  </a:lnTo>
                  <a:lnTo>
                    <a:pt x="32325" y="76081"/>
                  </a:lnTo>
                  <a:lnTo>
                    <a:pt x="36474" y="81483"/>
                  </a:lnTo>
                  <a:lnTo>
                    <a:pt x="39691" y="79620"/>
                  </a:lnTo>
                  <a:lnTo>
                    <a:pt x="40013" y="76183"/>
                  </a:lnTo>
                  <a:lnTo>
                    <a:pt x="46668" y="73168"/>
                  </a:lnTo>
                  <a:lnTo>
                    <a:pt x="50918" y="73693"/>
                  </a:lnTo>
                  <a:lnTo>
                    <a:pt x="51748" y="72864"/>
                  </a:lnTo>
                  <a:lnTo>
                    <a:pt x="51866" y="72864"/>
                  </a:lnTo>
                  <a:lnTo>
                    <a:pt x="52899" y="69528"/>
                  </a:lnTo>
                  <a:lnTo>
                    <a:pt x="47599" y="66006"/>
                  </a:lnTo>
                  <a:lnTo>
                    <a:pt x="51341" y="56134"/>
                  </a:lnTo>
                  <a:lnTo>
                    <a:pt x="43958" y="55930"/>
                  </a:lnTo>
                  <a:lnTo>
                    <a:pt x="43958" y="52594"/>
                  </a:lnTo>
                  <a:lnTo>
                    <a:pt x="41571" y="50308"/>
                  </a:lnTo>
                  <a:lnTo>
                    <a:pt x="40843" y="43552"/>
                  </a:lnTo>
                  <a:lnTo>
                    <a:pt x="44907" y="37117"/>
                  </a:lnTo>
                  <a:lnTo>
                    <a:pt x="43129" y="33578"/>
                  </a:lnTo>
                  <a:lnTo>
                    <a:pt x="40013" y="34510"/>
                  </a:lnTo>
                  <a:lnTo>
                    <a:pt x="45212" y="18084"/>
                  </a:lnTo>
                  <a:lnTo>
                    <a:pt x="42079" y="16747"/>
                  </a:lnTo>
                  <a:lnTo>
                    <a:pt x="43027" y="13208"/>
                  </a:lnTo>
                  <a:lnTo>
                    <a:pt x="39082" y="2810"/>
                  </a:lnTo>
                  <a:lnTo>
                    <a:pt x="36474" y="0"/>
                  </a:lnTo>
                  <a:close/>
                </a:path>
              </a:pathLst>
            </a:custGeom>
            <a:solidFill>
              <a:srgbClr val="E4E4E4">
                <a:alpha val="100000"/>
              </a:srgbClr>
            </a:solidFill>
            <a:ln w="12700" cap="flat" cmpd="sng">
              <a:noFill/>
              <a:prstDash val="solid"/>
              <a:miter lim="800000"/>
            </a:ln>
          </p:spPr>
          <p:txBody>
            <a:bodyPr anchor="ctr">
              <a:spAutoFit/>
            </a:bodyPr>
            <a:lstStyle/>
            <a:p>
              <a:pPr algn="ctr"/>
              <a:endParaRPr lang="en-US" dirty="0"/>
            </a:p>
          </p:txBody>
        </p:sp>
        <p:sp>
          <p:nvSpPr>
            <p:cNvPr id="286" name="Free Form 196">
              <a:extLst>
                <a:ext uri="{FF2B5EF4-FFF2-40B4-BE49-F238E27FC236}">
                  <a16:creationId xmlns:a16="http://schemas.microsoft.com/office/drawing/2014/main" id="{06CFC65C-C93A-5441-9534-9C72E51621DA}"/>
                </a:ext>
              </a:extLst>
            </p:cNvPr>
            <p:cNvSpPr/>
            <p:nvPr/>
          </p:nvSpPr>
          <p:spPr>
            <a:xfrm>
              <a:off x="602874" y="638022"/>
              <a:ext cx="78147" cy="58623"/>
            </a:xfrm>
            <a:custGeom>
              <a:avLst/>
              <a:gdLst/>
              <a:ahLst/>
              <a:cxnLst/>
              <a:rect l="0" t="0" r="0" b="0"/>
              <a:pathLst>
                <a:path w="78147" h="58623">
                  <a:moveTo>
                    <a:pt x="30022" y="4267"/>
                  </a:moveTo>
                  <a:lnTo>
                    <a:pt x="29718" y="15392"/>
                  </a:lnTo>
                  <a:lnTo>
                    <a:pt x="16103" y="9567"/>
                  </a:lnTo>
                  <a:lnTo>
                    <a:pt x="9025" y="2286"/>
                  </a:lnTo>
                  <a:lnTo>
                    <a:pt x="0" y="11954"/>
                  </a:lnTo>
                  <a:lnTo>
                    <a:pt x="406" y="17153"/>
                  </a:lnTo>
                  <a:lnTo>
                    <a:pt x="12564" y="31394"/>
                  </a:lnTo>
                  <a:lnTo>
                    <a:pt x="15053" y="39607"/>
                  </a:lnTo>
                  <a:lnTo>
                    <a:pt x="24519" y="47396"/>
                  </a:lnTo>
                  <a:lnTo>
                    <a:pt x="30124" y="48751"/>
                  </a:lnTo>
                  <a:lnTo>
                    <a:pt x="32004" y="52798"/>
                  </a:lnTo>
                  <a:lnTo>
                    <a:pt x="38862" y="54152"/>
                  </a:lnTo>
                  <a:lnTo>
                    <a:pt x="44365" y="58623"/>
                  </a:lnTo>
                  <a:lnTo>
                    <a:pt x="45195" y="55405"/>
                  </a:lnTo>
                  <a:lnTo>
                    <a:pt x="48530" y="55913"/>
                  </a:lnTo>
                  <a:lnTo>
                    <a:pt x="58809" y="51968"/>
                  </a:lnTo>
                  <a:lnTo>
                    <a:pt x="57251" y="55405"/>
                  </a:lnTo>
                  <a:lnTo>
                    <a:pt x="64736" y="55084"/>
                  </a:lnTo>
                  <a:lnTo>
                    <a:pt x="67547" y="57065"/>
                  </a:lnTo>
                  <a:lnTo>
                    <a:pt x="78147" y="51866"/>
                  </a:lnTo>
                  <a:lnTo>
                    <a:pt x="75234" y="49580"/>
                  </a:lnTo>
                  <a:lnTo>
                    <a:pt x="75539" y="40961"/>
                  </a:lnTo>
                  <a:lnTo>
                    <a:pt x="69934" y="19964"/>
                  </a:lnTo>
                  <a:lnTo>
                    <a:pt x="65040" y="15189"/>
                  </a:lnTo>
                  <a:lnTo>
                    <a:pt x="62450" y="8517"/>
                  </a:lnTo>
                  <a:lnTo>
                    <a:pt x="49987" y="4064"/>
                  </a:lnTo>
                  <a:lnTo>
                    <a:pt x="44365" y="0"/>
                  </a:lnTo>
                  <a:lnTo>
                    <a:pt x="42604" y="2810"/>
                  </a:lnTo>
                  <a:lnTo>
                    <a:pt x="38963" y="3742"/>
                  </a:lnTo>
                  <a:lnTo>
                    <a:pt x="39488" y="7179"/>
                  </a:lnTo>
                  <a:lnTo>
                    <a:pt x="36677" y="9668"/>
                  </a:lnTo>
                  <a:lnTo>
                    <a:pt x="33968" y="7704"/>
                  </a:lnTo>
                  <a:lnTo>
                    <a:pt x="33968" y="3945"/>
                  </a:lnTo>
                  <a:close/>
                </a:path>
              </a:pathLst>
            </a:custGeom>
            <a:solidFill>
              <a:srgbClr val="642D86">
                <a:alpha val="100000"/>
              </a:srgbClr>
            </a:solidFill>
            <a:ln w="12700" cap="flat" cmpd="sng">
              <a:noFill/>
              <a:prstDash val="solid"/>
              <a:miter lim="800000"/>
            </a:ln>
          </p:spPr>
          <p:txBody>
            <a:bodyPr anchor="ctr">
              <a:spAutoFit/>
            </a:bodyPr>
            <a:lstStyle/>
            <a:p>
              <a:pPr algn="ctr"/>
              <a:endParaRPr lang="en-US" dirty="0"/>
            </a:p>
          </p:txBody>
        </p:sp>
        <p:sp>
          <p:nvSpPr>
            <p:cNvPr id="287" name="Free Form 197">
              <a:extLst>
                <a:ext uri="{FF2B5EF4-FFF2-40B4-BE49-F238E27FC236}">
                  <a16:creationId xmlns:a16="http://schemas.microsoft.com/office/drawing/2014/main" id="{5AE5B066-F815-784D-A323-5C1288DA93E3}"/>
                </a:ext>
              </a:extLst>
            </p:cNvPr>
            <p:cNvSpPr/>
            <p:nvPr/>
          </p:nvSpPr>
          <p:spPr>
            <a:xfrm>
              <a:off x="643925" y="689999"/>
              <a:ext cx="61620" cy="92710"/>
            </a:xfrm>
            <a:custGeom>
              <a:avLst/>
              <a:gdLst/>
              <a:ahLst/>
              <a:cxnLst/>
              <a:rect l="0" t="0" r="0" b="0"/>
              <a:pathLst>
                <a:path w="61620" h="92710">
                  <a:moveTo>
                    <a:pt x="23689" y="3115"/>
                  </a:moveTo>
                  <a:lnTo>
                    <a:pt x="16205" y="3420"/>
                  </a:lnTo>
                  <a:lnTo>
                    <a:pt x="17763" y="0"/>
                  </a:lnTo>
                  <a:lnTo>
                    <a:pt x="7467" y="3945"/>
                  </a:lnTo>
                  <a:lnTo>
                    <a:pt x="2167" y="15172"/>
                  </a:lnTo>
                  <a:lnTo>
                    <a:pt x="5604" y="16306"/>
                  </a:lnTo>
                  <a:lnTo>
                    <a:pt x="10380" y="25569"/>
                  </a:lnTo>
                  <a:lnTo>
                    <a:pt x="7162" y="26178"/>
                  </a:lnTo>
                  <a:lnTo>
                    <a:pt x="9025" y="32410"/>
                  </a:lnTo>
                  <a:lnTo>
                    <a:pt x="5604" y="39082"/>
                  </a:lnTo>
                  <a:lnTo>
                    <a:pt x="0" y="42926"/>
                  </a:lnTo>
                  <a:lnTo>
                    <a:pt x="1540" y="47904"/>
                  </a:lnTo>
                  <a:lnTo>
                    <a:pt x="10684" y="53627"/>
                  </a:lnTo>
                  <a:lnTo>
                    <a:pt x="22860" y="66717"/>
                  </a:lnTo>
                  <a:lnTo>
                    <a:pt x="25247" y="75353"/>
                  </a:lnTo>
                  <a:lnTo>
                    <a:pt x="25247" y="75454"/>
                  </a:lnTo>
                  <a:lnTo>
                    <a:pt x="32105" y="74506"/>
                  </a:lnTo>
                  <a:lnTo>
                    <a:pt x="32935" y="77740"/>
                  </a:lnTo>
                  <a:lnTo>
                    <a:pt x="40419" y="79823"/>
                  </a:lnTo>
                  <a:lnTo>
                    <a:pt x="41046" y="86461"/>
                  </a:lnTo>
                  <a:lnTo>
                    <a:pt x="48209" y="91558"/>
                  </a:lnTo>
                  <a:lnTo>
                    <a:pt x="59131" y="92710"/>
                  </a:lnTo>
                  <a:lnTo>
                    <a:pt x="61518" y="86986"/>
                  </a:lnTo>
                  <a:lnTo>
                    <a:pt x="61620" y="86461"/>
                  </a:lnTo>
                  <a:lnTo>
                    <a:pt x="61620" y="86360"/>
                  </a:lnTo>
                  <a:lnTo>
                    <a:pt x="54237" y="78875"/>
                  </a:lnTo>
                  <a:lnTo>
                    <a:pt x="47277" y="77639"/>
                  </a:lnTo>
                  <a:lnTo>
                    <a:pt x="49259" y="74100"/>
                  </a:lnTo>
                  <a:lnTo>
                    <a:pt x="46651" y="71712"/>
                  </a:lnTo>
                  <a:lnTo>
                    <a:pt x="49360" y="69731"/>
                  </a:lnTo>
                  <a:lnTo>
                    <a:pt x="47599" y="66717"/>
                  </a:lnTo>
                  <a:lnTo>
                    <a:pt x="49665" y="63601"/>
                  </a:lnTo>
                  <a:lnTo>
                    <a:pt x="46752" y="61722"/>
                  </a:lnTo>
                  <a:lnTo>
                    <a:pt x="46448" y="58199"/>
                  </a:lnTo>
                  <a:lnTo>
                    <a:pt x="40623" y="54559"/>
                  </a:lnTo>
                  <a:lnTo>
                    <a:pt x="43230" y="52171"/>
                  </a:lnTo>
                  <a:lnTo>
                    <a:pt x="39488" y="45516"/>
                  </a:lnTo>
                  <a:lnTo>
                    <a:pt x="48937" y="41672"/>
                  </a:lnTo>
                  <a:lnTo>
                    <a:pt x="51545" y="44060"/>
                  </a:lnTo>
                  <a:lnTo>
                    <a:pt x="54762" y="43857"/>
                  </a:lnTo>
                  <a:lnTo>
                    <a:pt x="57878" y="30344"/>
                  </a:lnTo>
                  <a:lnTo>
                    <a:pt x="53729" y="24942"/>
                  </a:lnTo>
                  <a:lnTo>
                    <a:pt x="33358" y="17034"/>
                  </a:lnTo>
                  <a:lnTo>
                    <a:pt x="26500" y="9448"/>
                  </a:lnTo>
                  <a:lnTo>
                    <a:pt x="26500" y="5080"/>
                  </a:lnTo>
                  <a:close/>
                </a:path>
              </a:pathLst>
            </a:custGeom>
            <a:solidFill>
              <a:srgbClr val="E4E4E4">
                <a:alpha val="100000"/>
              </a:srgbClr>
            </a:solidFill>
            <a:ln w="12700" cap="flat" cmpd="sng">
              <a:noFill/>
              <a:prstDash val="solid"/>
              <a:miter lim="800000"/>
            </a:ln>
          </p:spPr>
          <p:txBody>
            <a:bodyPr anchor="ctr">
              <a:spAutoFit/>
            </a:bodyPr>
            <a:lstStyle/>
            <a:p>
              <a:pPr algn="ctr"/>
              <a:endParaRPr lang="en-US" dirty="0"/>
            </a:p>
          </p:txBody>
        </p:sp>
        <p:sp>
          <p:nvSpPr>
            <p:cNvPr id="288" name="Free Form 198">
              <a:extLst>
                <a:ext uri="{FF2B5EF4-FFF2-40B4-BE49-F238E27FC236}">
                  <a16:creationId xmlns:a16="http://schemas.microsoft.com/office/drawing/2014/main" id="{223AB063-64E0-0B4A-851C-355D7E47F49D}"/>
                </a:ext>
              </a:extLst>
            </p:cNvPr>
            <p:cNvSpPr/>
            <p:nvPr/>
          </p:nvSpPr>
          <p:spPr>
            <a:xfrm>
              <a:off x="683405" y="709227"/>
              <a:ext cx="70375" cy="67124"/>
            </a:xfrm>
            <a:custGeom>
              <a:avLst/>
              <a:gdLst/>
              <a:ahLst/>
              <a:cxnLst/>
              <a:rect l="0" t="0" r="0" b="0"/>
              <a:pathLst>
                <a:path w="70374" h="67123">
                  <a:moveTo>
                    <a:pt x="21623" y="9245"/>
                  </a:moveTo>
                  <a:lnTo>
                    <a:pt x="18406" y="11108"/>
                  </a:lnTo>
                  <a:lnTo>
                    <a:pt x="15273" y="24621"/>
                  </a:lnTo>
                  <a:lnTo>
                    <a:pt x="12073" y="24824"/>
                  </a:lnTo>
                  <a:lnTo>
                    <a:pt x="9465" y="22436"/>
                  </a:lnTo>
                  <a:lnTo>
                    <a:pt x="0" y="26280"/>
                  </a:lnTo>
                  <a:lnTo>
                    <a:pt x="3742" y="32935"/>
                  </a:lnTo>
                  <a:lnTo>
                    <a:pt x="1151" y="35339"/>
                  </a:lnTo>
                  <a:lnTo>
                    <a:pt x="6976" y="38963"/>
                  </a:lnTo>
                  <a:lnTo>
                    <a:pt x="7281" y="42502"/>
                  </a:lnTo>
                  <a:lnTo>
                    <a:pt x="10193" y="44382"/>
                  </a:lnTo>
                  <a:lnTo>
                    <a:pt x="8111" y="47498"/>
                  </a:lnTo>
                  <a:lnTo>
                    <a:pt x="9889" y="50512"/>
                  </a:lnTo>
                  <a:lnTo>
                    <a:pt x="7179" y="52476"/>
                  </a:lnTo>
                  <a:lnTo>
                    <a:pt x="9770" y="54864"/>
                  </a:lnTo>
                  <a:lnTo>
                    <a:pt x="7806" y="58403"/>
                  </a:lnTo>
                  <a:lnTo>
                    <a:pt x="14765" y="59656"/>
                  </a:lnTo>
                  <a:lnTo>
                    <a:pt x="22148" y="67123"/>
                  </a:lnTo>
                  <a:lnTo>
                    <a:pt x="24536" y="64854"/>
                  </a:lnTo>
                  <a:lnTo>
                    <a:pt x="30869" y="64008"/>
                  </a:lnTo>
                  <a:lnTo>
                    <a:pt x="35661" y="57370"/>
                  </a:lnTo>
                  <a:lnTo>
                    <a:pt x="36592" y="50613"/>
                  </a:lnTo>
                  <a:lnTo>
                    <a:pt x="45736" y="43755"/>
                  </a:lnTo>
                  <a:lnTo>
                    <a:pt x="48226" y="37625"/>
                  </a:lnTo>
                  <a:lnTo>
                    <a:pt x="54779" y="30446"/>
                  </a:lnTo>
                  <a:lnTo>
                    <a:pt x="54779" y="30344"/>
                  </a:lnTo>
                  <a:lnTo>
                    <a:pt x="58724" y="25874"/>
                  </a:lnTo>
                  <a:lnTo>
                    <a:pt x="61942" y="25247"/>
                  </a:lnTo>
                  <a:lnTo>
                    <a:pt x="66632" y="15900"/>
                  </a:lnTo>
                  <a:lnTo>
                    <a:pt x="69646" y="14647"/>
                  </a:lnTo>
                  <a:lnTo>
                    <a:pt x="70374" y="10905"/>
                  </a:lnTo>
                  <a:lnTo>
                    <a:pt x="64854" y="6756"/>
                  </a:lnTo>
                  <a:lnTo>
                    <a:pt x="65057" y="829"/>
                  </a:lnTo>
                  <a:lnTo>
                    <a:pt x="59452" y="0"/>
                  </a:lnTo>
                  <a:lnTo>
                    <a:pt x="57996" y="2895"/>
                  </a:lnTo>
                  <a:lnTo>
                    <a:pt x="53526" y="4572"/>
                  </a:lnTo>
                  <a:lnTo>
                    <a:pt x="48751" y="0"/>
                  </a:lnTo>
                  <a:lnTo>
                    <a:pt x="46160" y="2184"/>
                  </a:lnTo>
                  <a:lnTo>
                    <a:pt x="47819" y="4978"/>
                  </a:lnTo>
                  <a:lnTo>
                    <a:pt x="44382" y="5926"/>
                  </a:lnTo>
                  <a:lnTo>
                    <a:pt x="33782" y="2489"/>
                  </a:lnTo>
                  <a:lnTo>
                    <a:pt x="33680" y="2489"/>
                  </a:lnTo>
                  <a:lnTo>
                    <a:pt x="32850" y="3318"/>
                  </a:lnTo>
                  <a:lnTo>
                    <a:pt x="28583" y="2794"/>
                  </a:lnTo>
                  <a:lnTo>
                    <a:pt x="21945" y="5808"/>
                  </a:lnTo>
                  <a:close/>
                </a:path>
              </a:pathLst>
            </a:custGeom>
            <a:solidFill>
              <a:srgbClr val="E4E4E4">
                <a:alpha val="100000"/>
              </a:srgbClr>
            </a:solidFill>
            <a:ln w="12700" cap="flat" cmpd="sng">
              <a:noFill/>
              <a:prstDash val="solid"/>
              <a:miter lim="800000"/>
            </a:ln>
          </p:spPr>
          <p:txBody>
            <a:bodyPr anchor="ctr">
              <a:spAutoFit/>
            </a:bodyPr>
            <a:lstStyle/>
            <a:p>
              <a:pPr algn="ctr"/>
              <a:endParaRPr lang="en-US" dirty="0"/>
            </a:p>
          </p:txBody>
        </p:sp>
        <p:sp>
          <p:nvSpPr>
            <p:cNvPr id="289" name="Free Form 199">
              <a:extLst>
                <a:ext uri="{FF2B5EF4-FFF2-40B4-BE49-F238E27FC236}">
                  <a16:creationId xmlns:a16="http://schemas.microsoft.com/office/drawing/2014/main" id="{A5543827-4B18-434E-99D5-53EDA7AE5755}"/>
                </a:ext>
              </a:extLst>
            </p:cNvPr>
            <p:cNvSpPr/>
            <p:nvPr/>
          </p:nvSpPr>
          <p:spPr>
            <a:xfrm>
              <a:off x="639138" y="747879"/>
              <a:ext cx="80552" cy="98636"/>
            </a:xfrm>
            <a:custGeom>
              <a:avLst/>
              <a:gdLst/>
              <a:ahLst/>
              <a:cxnLst/>
              <a:rect l="0" t="0" r="0" b="0"/>
              <a:pathLst>
                <a:path w="80551" h="98636">
                  <a:moveTo>
                    <a:pt x="53001" y="33680"/>
                  </a:moveTo>
                  <a:lnTo>
                    <a:pt x="45838" y="28583"/>
                  </a:lnTo>
                  <a:lnTo>
                    <a:pt x="45212" y="21945"/>
                  </a:lnTo>
                  <a:lnTo>
                    <a:pt x="37727" y="19862"/>
                  </a:lnTo>
                  <a:lnTo>
                    <a:pt x="36897" y="16628"/>
                  </a:lnTo>
                  <a:lnTo>
                    <a:pt x="30039" y="17576"/>
                  </a:lnTo>
                  <a:lnTo>
                    <a:pt x="30767" y="20794"/>
                  </a:lnTo>
                  <a:lnTo>
                    <a:pt x="28278" y="24638"/>
                  </a:lnTo>
                  <a:lnTo>
                    <a:pt x="25366" y="15595"/>
                  </a:lnTo>
                  <a:lnTo>
                    <a:pt x="12784" y="3234"/>
                  </a:lnTo>
                  <a:lnTo>
                    <a:pt x="11734" y="0"/>
                  </a:lnTo>
                  <a:lnTo>
                    <a:pt x="8314" y="6756"/>
                  </a:lnTo>
                  <a:lnTo>
                    <a:pt x="1032" y="65278"/>
                  </a:lnTo>
                  <a:lnTo>
                    <a:pt x="5723" y="56134"/>
                  </a:lnTo>
                  <a:lnTo>
                    <a:pt x="10905" y="62162"/>
                  </a:lnTo>
                  <a:lnTo>
                    <a:pt x="11226" y="65481"/>
                  </a:lnTo>
                  <a:lnTo>
                    <a:pt x="3742" y="64448"/>
                  </a:lnTo>
                  <a:lnTo>
                    <a:pt x="0" y="72542"/>
                  </a:lnTo>
                  <a:lnTo>
                    <a:pt x="101" y="78062"/>
                  </a:lnTo>
                  <a:lnTo>
                    <a:pt x="9245" y="73998"/>
                  </a:lnTo>
                  <a:lnTo>
                    <a:pt x="13614" y="75573"/>
                  </a:lnTo>
                  <a:lnTo>
                    <a:pt x="11954" y="81686"/>
                  </a:lnTo>
                  <a:lnTo>
                    <a:pt x="32004" y="80873"/>
                  </a:lnTo>
                  <a:lnTo>
                    <a:pt x="31479" y="84294"/>
                  </a:lnTo>
                  <a:lnTo>
                    <a:pt x="44382" y="93133"/>
                  </a:lnTo>
                  <a:lnTo>
                    <a:pt x="45110" y="98636"/>
                  </a:lnTo>
                  <a:lnTo>
                    <a:pt x="52594" y="98636"/>
                  </a:lnTo>
                  <a:lnTo>
                    <a:pt x="54457" y="94488"/>
                  </a:lnTo>
                  <a:lnTo>
                    <a:pt x="56845" y="97603"/>
                  </a:lnTo>
                  <a:lnTo>
                    <a:pt x="62162" y="92930"/>
                  </a:lnTo>
                  <a:lnTo>
                    <a:pt x="60384" y="90119"/>
                  </a:lnTo>
                  <a:lnTo>
                    <a:pt x="63923" y="87409"/>
                  </a:lnTo>
                  <a:lnTo>
                    <a:pt x="64549" y="77029"/>
                  </a:lnTo>
                  <a:lnTo>
                    <a:pt x="74523" y="66835"/>
                  </a:lnTo>
                  <a:lnTo>
                    <a:pt x="71086" y="65278"/>
                  </a:lnTo>
                  <a:lnTo>
                    <a:pt x="72339" y="61535"/>
                  </a:lnTo>
                  <a:lnTo>
                    <a:pt x="75556" y="62467"/>
                  </a:lnTo>
                  <a:lnTo>
                    <a:pt x="76911" y="59554"/>
                  </a:lnTo>
                  <a:lnTo>
                    <a:pt x="80551" y="59774"/>
                  </a:lnTo>
                  <a:lnTo>
                    <a:pt x="79400" y="58216"/>
                  </a:lnTo>
                  <a:lnTo>
                    <a:pt x="80450" y="54779"/>
                  </a:lnTo>
                  <a:lnTo>
                    <a:pt x="77740" y="51765"/>
                  </a:lnTo>
                  <a:lnTo>
                    <a:pt x="75234" y="55507"/>
                  </a:lnTo>
                  <a:lnTo>
                    <a:pt x="63821" y="52899"/>
                  </a:lnTo>
                  <a:lnTo>
                    <a:pt x="66209" y="50512"/>
                  </a:lnTo>
                  <a:lnTo>
                    <a:pt x="66412" y="43755"/>
                  </a:lnTo>
                  <a:lnTo>
                    <a:pt x="69731" y="37422"/>
                  </a:lnTo>
                  <a:lnTo>
                    <a:pt x="68393" y="34205"/>
                  </a:lnTo>
                  <a:lnTo>
                    <a:pt x="63923" y="34814"/>
                  </a:lnTo>
                  <a:close/>
                </a:path>
              </a:pathLst>
            </a:custGeom>
            <a:solidFill>
              <a:srgbClr val="E4E4E4">
                <a:alpha val="100000"/>
              </a:srgbClr>
            </a:solidFill>
            <a:ln w="12700" cap="flat" cmpd="sng">
              <a:noFill/>
              <a:prstDash val="solid"/>
              <a:miter lim="800000"/>
            </a:ln>
          </p:spPr>
          <p:txBody>
            <a:bodyPr anchor="ctr">
              <a:spAutoFit/>
            </a:bodyPr>
            <a:lstStyle/>
            <a:p>
              <a:pPr algn="ctr"/>
              <a:endParaRPr lang="en-US" dirty="0"/>
            </a:p>
          </p:txBody>
        </p:sp>
        <p:sp>
          <p:nvSpPr>
            <p:cNvPr id="290" name="Free Form 200">
              <a:extLst>
                <a:ext uri="{FF2B5EF4-FFF2-40B4-BE49-F238E27FC236}">
                  <a16:creationId xmlns:a16="http://schemas.microsoft.com/office/drawing/2014/main" id="{CD6949F1-BBEA-6441-B4E5-2A4D6D5E4E49}"/>
                </a:ext>
              </a:extLst>
            </p:cNvPr>
            <p:cNvSpPr/>
            <p:nvPr/>
          </p:nvSpPr>
          <p:spPr>
            <a:xfrm>
              <a:off x="702960" y="739570"/>
              <a:ext cx="75759" cy="82211"/>
            </a:xfrm>
            <a:custGeom>
              <a:avLst/>
              <a:gdLst/>
              <a:ahLst/>
              <a:cxnLst/>
              <a:rect l="0" t="0" r="0" b="0"/>
              <a:pathLst>
                <a:path w="75759" h="82211">
                  <a:moveTo>
                    <a:pt x="17034" y="20269"/>
                  </a:moveTo>
                  <a:lnTo>
                    <a:pt x="16103" y="27025"/>
                  </a:lnTo>
                  <a:lnTo>
                    <a:pt x="11328" y="33680"/>
                  </a:lnTo>
                  <a:lnTo>
                    <a:pt x="4978" y="34510"/>
                  </a:lnTo>
                  <a:lnTo>
                    <a:pt x="2590" y="36796"/>
                  </a:lnTo>
                  <a:lnTo>
                    <a:pt x="2590" y="36897"/>
                  </a:lnTo>
                  <a:lnTo>
                    <a:pt x="2489" y="37422"/>
                  </a:lnTo>
                  <a:lnTo>
                    <a:pt x="101" y="43129"/>
                  </a:lnTo>
                  <a:lnTo>
                    <a:pt x="4572" y="42502"/>
                  </a:lnTo>
                  <a:lnTo>
                    <a:pt x="5909" y="45736"/>
                  </a:lnTo>
                  <a:lnTo>
                    <a:pt x="2590" y="52070"/>
                  </a:lnTo>
                  <a:lnTo>
                    <a:pt x="2387" y="58826"/>
                  </a:lnTo>
                  <a:lnTo>
                    <a:pt x="0" y="61214"/>
                  </a:lnTo>
                  <a:lnTo>
                    <a:pt x="11413" y="63821"/>
                  </a:lnTo>
                  <a:lnTo>
                    <a:pt x="13919" y="60079"/>
                  </a:lnTo>
                  <a:lnTo>
                    <a:pt x="16628" y="63093"/>
                  </a:lnTo>
                  <a:lnTo>
                    <a:pt x="15578" y="66514"/>
                  </a:lnTo>
                  <a:lnTo>
                    <a:pt x="16730" y="68072"/>
                  </a:lnTo>
                  <a:lnTo>
                    <a:pt x="19947" y="75454"/>
                  </a:lnTo>
                  <a:lnTo>
                    <a:pt x="30344" y="74946"/>
                  </a:lnTo>
                  <a:lnTo>
                    <a:pt x="33663" y="72542"/>
                  </a:lnTo>
                  <a:lnTo>
                    <a:pt x="36152" y="74625"/>
                  </a:lnTo>
                  <a:lnTo>
                    <a:pt x="43332" y="73372"/>
                  </a:lnTo>
                  <a:lnTo>
                    <a:pt x="45093" y="80551"/>
                  </a:lnTo>
                  <a:lnTo>
                    <a:pt x="51324" y="77334"/>
                  </a:lnTo>
                  <a:lnTo>
                    <a:pt x="56320" y="82211"/>
                  </a:lnTo>
                  <a:lnTo>
                    <a:pt x="61722" y="74726"/>
                  </a:lnTo>
                  <a:lnTo>
                    <a:pt x="68901" y="70679"/>
                  </a:lnTo>
                  <a:lnTo>
                    <a:pt x="68072" y="66514"/>
                  </a:lnTo>
                  <a:lnTo>
                    <a:pt x="73372" y="62771"/>
                  </a:lnTo>
                  <a:lnTo>
                    <a:pt x="75031" y="56642"/>
                  </a:lnTo>
                  <a:lnTo>
                    <a:pt x="75759" y="50715"/>
                  </a:lnTo>
                  <a:lnTo>
                    <a:pt x="71814" y="42604"/>
                  </a:lnTo>
                  <a:lnTo>
                    <a:pt x="67970" y="41672"/>
                  </a:lnTo>
                  <a:lnTo>
                    <a:pt x="67767" y="38252"/>
                  </a:lnTo>
                  <a:lnTo>
                    <a:pt x="65057" y="36491"/>
                  </a:lnTo>
                  <a:lnTo>
                    <a:pt x="67445" y="34306"/>
                  </a:lnTo>
                  <a:lnTo>
                    <a:pt x="65362" y="30869"/>
                  </a:lnTo>
                  <a:lnTo>
                    <a:pt x="69528" y="25569"/>
                  </a:lnTo>
                  <a:lnTo>
                    <a:pt x="66310" y="19947"/>
                  </a:lnTo>
                  <a:lnTo>
                    <a:pt x="59537" y="17458"/>
                  </a:lnTo>
                  <a:lnTo>
                    <a:pt x="61840" y="14342"/>
                  </a:lnTo>
                  <a:lnTo>
                    <a:pt x="53509" y="7789"/>
                  </a:lnTo>
                  <a:lnTo>
                    <a:pt x="42502" y="9042"/>
                  </a:lnTo>
                  <a:lnTo>
                    <a:pt x="42502" y="3539"/>
                  </a:lnTo>
                  <a:lnTo>
                    <a:pt x="35221" y="0"/>
                  </a:lnTo>
                  <a:lnTo>
                    <a:pt x="35221" y="101"/>
                  </a:lnTo>
                  <a:lnTo>
                    <a:pt x="28668" y="7281"/>
                  </a:lnTo>
                  <a:lnTo>
                    <a:pt x="26178" y="13411"/>
                  </a:lnTo>
                  <a:close/>
                </a:path>
              </a:pathLst>
            </a:custGeom>
            <a:solidFill>
              <a:srgbClr val="E4E4E4">
                <a:alpha val="100000"/>
              </a:srgbClr>
            </a:solidFill>
            <a:ln w="12700" cap="flat" cmpd="sng">
              <a:noFill/>
              <a:prstDash val="solid"/>
              <a:miter lim="800000"/>
            </a:ln>
          </p:spPr>
          <p:txBody>
            <a:bodyPr anchor="ctr">
              <a:spAutoFit/>
            </a:bodyPr>
            <a:lstStyle/>
            <a:p>
              <a:pPr algn="ctr"/>
              <a:endParaRPr lang="en-US" dirty="0"/>
            </a:p>
          </p:txBody>
        </p:sp>
        <p:sp>
          <p:nvSpPr>
            <p:cNvPr id="291" name="Free Form 201">
              <a:extLst>
                <a:ext uri="{FF2B5EF4-FFF2-40B4-BE49-F238E27FC236}">
                  <a16:creationId xmlns:a16="http://schemas.microsoft.com/office/drawing/2014/main" id="{3ECA182D-1DBF-B54C-B7BD-871B05C066FF}"/>
                </a:ext>
              </a:extLst>
            </p:cNvPr>
            <p:cNvSpPr/>
            <p:nvPr/>
          </p:nvSpPr>
          <p:spPr>
            <a:xfrm>
              <a:off x="621981" y="821888"/>
              <a:ext cx="88138" cy="73998"/>
            </a:xfrm>
            <a:custGeom>
              <a:avLst/>
              <a:gdLst/>
              <a:ahLst/>
              <a:cxnLst/>
              <a:rect l="0" t="0" r="0" b="0"/>
              <a:pathLst>
                <a:path w="88138" h="73998">
                  <a:moveTo>
                    <a:pt x="30767" y="1557"/>
                  </a:moveTo>
                  <a:lnTo>
                    <a:pt x="26399" y="0"/>
                  </a:lnTo>
                  <a:lnTo>
                    <a:pt x="17255" y="4047"/>
                  </a:lnTo>
                  <a:lnTo>
                    <a:pt x="4368" y="62467"/>
                  </a:lnTo>
                  <a:lnTo>
                    <a:pt x="0" y="70679"/>
                  </a:lnTo>
                  <a:lnTo>
                    <a:pt x="5926" y="73473"/>
                  </a:lnTo>
                  <a:lnTo>
                    <a:pt x="18711" y="70561"/>
                  </a:lnTo>
                  <a:lnTo>
                    <a:pt x="20167" y="73897"/>
                  </a:lnTo>
                  <a:lnTo>
                    <a:pt x="23283" y="72237"/>
                  </a:lnTo>
                  <a:lnTo>
                    <a:pt x="26195" y="73998"/>
                  </a:lnTo>
                  <a:lnTo>
                    <a:pt x="28177" y="71407"/>
                  </a:lnTo>
                  <a:lnTo>
                    <a:pt x="39607" y="69003"/>
                  </a:lnTo>
                  <a:lnTo>
                    <a:pt x="42519" y="71712"/>
                  </a:lnTo>
                  <a:lnTo>
                    <a:pt x="45313" y="69951"/>
                  </a:lnTo>
                  <a:lnTo>
                    <a:pt x="47701" y="72237"/>
                  </a:lnTo>
                  <a:lnTo>
                    <a:pt x="53424" y="70053"/>
                  </a:lnTo>
                  <a:lnTo>
                    <a:pt x="57166" y="71407"/>
                  </a:lnTo>
                  <a:lnTo>
                    <a:pt x="67242" y="69629"/>
                  </a:lnTo>
                  <a:lnTo>
                    <a:pt x="65379" y="66412"/>
                  </a:lnTo>
                  <a:lnTo>
                    <a:pt x="70358" y="53526"/>
                  </a:lnTo>
                  <a:lnTo>
                    <a:pt x="69748" y="46041"/>
                  </a:lnTo>
                  <a:lnTo>
                    <a:pt x="80653" y="42926"/>
                  </a:lnTo>
                  <a:lnTo>
                    <a:pt x="81381" y="46363"/>
                  </a:lnTo>
                  <a:lnTo>
                    <a:pt x="84395" y="44907"/>
                  </a:lnTo>
                  <a:lnTo>
                    <a:pt x="84717" y="41469"/>
                  </a:lnTo>
                  <a:lnTo>
                    <a:pt x="83989" y="38455"/>
                  </a:lnTo>
                  <a:lnTo>
                    <a:pt x="88138" y="32325"/>
                  </a:lnTo>
                  <a:lnTo>
                    <a:pt x="74523" y="28989"/>
                  </a:lnTo>
                  <a:lnTo>
                    <a:pt x="73998" y="23588"/>
                  </a:lnTo>
                  <a:lnTo>
                    <a:pt x="71611" y="20472"/>
                  </a:lnTo>
                  <a:lnTo>
                    <a:pt x="69748" y="24621"/>
                  </a:lnTo>
                  <a:lnTo>
                    <a:pt x="62263" y="24621"/>
                  </a:lnTo>
                  <a:lnTo>
                    <a:pt x="61535" y="19117"/>
                  </a:lnTo>
                  <a:lnTo>
                    <a:pt x="48649" y="10295"/>
                  </a:lnTo>
                  <a:lnTo>
                    <a:pt x="49157" y="6858"/>
                  </a:lnTo>
                  <a:lnTo>
                    <a:pt x="29108" y="7687"/>
                  </a:lnTo>
                  <a:close/>
                </a:path>
              </a:pathLst>
            </a:custGeom>
            <a:solidFill>
              <a:srgbClr val="E4E4E4">
                <a:alpha val="100000"/>
              </a:srgbClr>
            </a:solidFill>
            <a:ln w="12700" cap="flat" cmpd="sng">
              <a:noFill/>
              <a:prstDash val="solid"/>
              <a:miter lim="800000"/>
            </a:ln>
          </p:spPr>
          <p:txBody>
            <a:bodyPr anchor="ctr">
              <a:spAutoFit/>
            </a:bodyPr>
            <a:lstStyle/>
            <a:p>
              <a:pPr algn="ctr"/>
              <a:endParaRPr lang="en-US" dirty="0"/>
            </a:p>
          </p:txBody>
        </p:sp>
        <p:sp>
          <p:nvSpPr>
            <p:cNvPr id="292" name="Free Form 202">
              <a:extLst>
                <a:ext uri="{FF2B5EF4-FFF2-40B4-BE49-F238E27FC236}">
                  <a16:creationId xmlns:a16="http://schemas.microsoft.com/office/drawing/2014/main" id="{757CD44F-D753-4644-93F7-4E7F78CE85B3}"/>
                </a:ext>
              </a:extLst>
            </p:cNvPr>
            <p:cNvSpPr/>
            <p:nvPr/>
          </p:nvSpPr>
          <p:spPr>
            <a:xfrm>
              <a:off x="695976" y="807433"/>
              <a:ext cx="63314" cy="56659"/>
            </a:xfrm>
            <a:custGeom>
              <a:avLst/>
              <a:gdLst/>
              <a:ahLst/>
              <a:cxnLst/>
              <a:rect l="0" t="0" r="0" b="0"/>
              <a:pathLst>
                <a:path w="63313" h="56658">
                  <a:moveTo>
                    <a:pt x="15494" y="1981"/>
                  </a:moveTo>
                  <a:lnTo>
                    <a:pt x="14257" y="5723"/>
                  </a:lnTo>
                  <a:lnTo>
                    <a:pt x="17678" y="7281"/>
                  </a:lnTo>
                  <a:lnTo>
                    <a:pt x="7704" y="17475"/>
                  </a:lnTo>
                  <a:lnTo>
                    <a:pt x="7078" y="27855"/>
                  </a:lnTo>
                  <a:lnTo>
                    <a:pt x="3539" y="30564"/>
                  </a:lnTo>
                  <a:lnTo>
                    <a:pt x="5317" y="33375"/>
                  </a:lnTo>
                  <a:lnTo>
                    <a:pt x="0" y="38049"/>
                  </a:lnTo>
                  <a:lnTo>
                    <a:pt x="524" y="43450"/>
                  </a:lnTo>
                  <a:lnTo>
                    <a:pt x="14139" y="46786"/>
                  </a:lnTo>
                  <a:lnTo>
                    <a:pt x="9990" y="52899"/>
                  </a:lnTo>
                  <a:lnTo>
                    <a:pt x="10718" y="55930"/>
                  </a:lnTo>
                  <a:lnTo>
                    <a:pt x="15087" y="56658"/>
                  </a:lnTo>
                  <a:lnTo>
                    <a:pt x="16747" y="53746"/>
                  </a:lnTo>
                  <a:lnTo>
                    <a:pt x="26416" y="54559"/>
                  </a:lnTo>
                  <a:lnTo>
                    <a:pt x="32224" y="51138"/>
                  </a:lnTo>
                  <a:lnTo>
                    <a:pt x="42316" y="52391"/>
                  </a:lnTo>
                  <a:lnTo>
                    <a:pt x="45432" y="50833"/>
                  </a:lnTo>
                  <a:lnTo>
                    <a:pt x="49479" y="45330"/>
                  </a:lnTo>
                  <a:lnTo>
                    <a:pt x="52916" y="45635"/>
                  </a:lnTo>
                  <a:lnTo>
                    <a:pt x="51358" y="42418"/>
                  </a:lnTo>
                  <a:lnTo>
                    <a:pt x="56438" y="35966"/>
                  </a:lnTo>
                  <a:lnTo>
                    <a:pt x="53644" y="34408"/>
                  </a:lnTo>
                  <a:lnTo>
                    <a:pt x="53644" y="30971"/>
                  </a:lnTo>
                  <a:lnTo>
                    <a:pt x="62467" y="28685"/>
                  </a:lnTo>
                  <a:lnTo>
                    <a:pt x="59351" y="17983"/>
                  </a:lnTo>
                  <a:lnTo>
                    <a:pt x="63313" y="14342"/>
                  </a:lnTo>
                  <a:lnTo>
                    <a:pt x="58318" y="9465"/>
                  </a:lnTo>
                  <a:lnTo>
                    <a:pt x="52086" y="12683"/>
                  </a:lnTo>
                  <a:lnTo>
                    <a:pt x="50325" y="5503"/>
                  </a:lnTo>
                  <a:lnTo>
                    <a:pt x="43146" y="6756"/>
                  </a:lnTo>
                  <a:lnTo>
                    <a:pt x="40640" y="4690"/>
                  </a:lnTo>
                  <a:lnTo>
                    <a:pt x="37321" y="7078"/>
                  </a:lnTo>
                  <a:lnTo>
                    <a:pt x="26924" y="7603"/>
                  </a:lnTo>
                  <a:lnTo>
                    <a:pt x="23706" y="220"/>
                  </a:lnTo>
                  <a:lnTo>
                    <a:pt x="20082" y="0"/>
                  </a:lnTo>
                  <a:lnTo>
                    <a:pt x="18711" y="2912"/>
                  </a:lnTo>
                  <a:close/>
                </a:path>
              </a:pathLst>
            </a:custGeom>
            <a:solidFill>
              <a:srgbClr val="E4E4E4">
                <a:alpha val="100000"/>
              </a:srgbClr>
            </a:solidFill>
            <a:ln w="12700" cap="flat" cmpd="sng">
              <a:noFill/>
              <a:prstDash val="solid"/>
              <a:miter lim="800000"/>
            </a:ln>
          </p:spPr>
          <p:txBody>
            <a:bodyPr anchor="ctr">
              <a:spAutoFit/>
            </a:bodyPr>
            <a:lstStyle/>
            <a:p>
              <a:pPr algn="ctr"/>
              <a:endParaRPr lang="en-US" dirty="0"/>
            </a:p>
          </p:txBody>
        </p:sp>
        <p:sp>
          <p:nvSpPr>
            <p:cNvPr id="293" name="Free Form 203">
              <a:extLst>
                <a:ext uri="{FF2B5EF4-FFF2-40B4-BE49-F238E27FC236}">
                  <a16:creationId xmlns:a16="http://schemas.microsoft.com/office/drawing/2014/main" id="{3E788D11-D947-5742-B4F8-FBA3B8A7D23C}"/>
                </a:ext>
              </a:extLst>
            </p:cNvPr>
            <p:cNvSpPr/>
            <p:nvPr/>
          </p:nvSpPr>
          <p:spPr>
            <a:xfrm>
              <a:off x="850236" y="607056"/>
              <a:ext cx="65989" cy="65583"/>
            </a:xfrm>
            <a:custGeom>
              <a:avLst/>
              <a:gdLst/>
              <a:ahLst/>
              <a:cxnLst/>
              <a:rect l="0" t="0" r="0" b="0"/>
              <a:pathLst>
                <a:path w="65989" h="65582">
                  <a:moveTo>
                    <a:pt x="65989" y="24113"/>
                  </a:moveTo>
                  <a:lnTo>
                    <a:pt x="61620" y="22758"/>
                  </a:lnTo>
                  <a:lnTo>
                    <a:pt x="60164" y="15697"/>
                  </a:lnTo>
                  <a:lnTo>
                    <a:pt x="53729" y="16205"/>
                  </a:lnTo>
                  <a:lnTo>
                    <a:pt x="52053" y="12886"/>
                  </a:lnTo>
                  <a:lnTo>
                    <a:pt x="48835" y="13919"/>
                  </a:lnTo>
                  <a:lnTo>
                    <a:pt x="47701" y="9652"/>
                  </a:lnTo>
                  <a:lnTo>
                    <a:pt x="40944" y="10701"/>
                  </a:lnTo>
                  <a:lnTo>
                    <a:pt x="34493" y="7264"/>
                  </a:lnTo>
                  <a:lnTo>
                    <a:pt x="30022" y="728"/>
                  </a:lnTo>
                  <a:lnTo>
                    <a:pt x="24621" y="5604"/>
                  </a:lnTo>
                  <a:lnTo>
                    <a:pt x="17661" y="5604"/>
                  </a:lnTo>
                  <a:lnTo>
                    <a:pt x="8923" y="101"/>
                  </a:lnTo>
                  <a:lnTo>
                    <a:pt x="4978" y="101"/>
                  </a:lnTo>
                  <a:lnTo>
                    <a:pt x="4978" y="0"/>
                  </a:lnTo>
                  <a:lnTo>
                    <a:pt x="1761" y="829"/>
                  </a:lnTo>
                  <a:lnTo>
                    <a:pt x="0" y="3640"/>
                  </a:lnTo>
                  <a:lnTo>
                    <a:pt x="2269" y="11226"/>
                  </a:lnTo>
                  <a:lnTo>
                    <a:pt x="304" y="17881"/>
                  </a:lnTo>
                  <a:lnTo>
                    <a:pt x="3420" y="20370"/>
                  </a:lnTo>
                  <a:lnTo>
                    <a:pt x="7061" y="29210"/>
                  </a:lnTo>
                  <a:lnTo>
                    <a:pt x="7366" y="36169"/>
                  </a:lnTo>
                  <a:lnTo>
                    <a:pt x="10075" y="38455"/>
                  </a:lnTo>
                  <a:lnTo>
                    <a:pt x="9753" y="45313"/>
                  </a:lnTo>
                  <a:lnTo>
                    <a:pt x="8195" y="55609"/>
                  </a:lnTo>
                  <a:lnTo>
                    <a:pt x="14952" y="63093"/>
                  </a:lnTo>
                  <a:lnTo>
                    <a:pt x="22335" y="63195"/>
                  </a:lnTo>
                  <a:lnTo>
                    <a:pt x="25670" y="61214"/>
                  </a:lnTo>
                  <a:lnTo>
                    <a:pt x="30750" y="65582"/>
                  </a:lnTo>
                  <a:lnTo>
                    <a:pt x="37727" y="58521"/>
                  </a:lnTo>
                  <a:lnTo>
                    <a:pt x="45821" y="61840"/>
                  </a:lnTo>
                  <a:lnTo>
                    <a:pt x="59029" y="55084"/>
                  </a:lnTo>
                  <a:lnTo>
                    <a:pt x="58199" y="51866"/>
                  </a:lnTo>
                  <a:lnTo>
                    <a:pt x="60485" y="49259"/>
                  </a:lnTo>
                  <a:lnTo>
                    <a:pt x="55795" y="41266"/>
                  </a:lnTo>
                  <a:lnTo>
                    <a:pt x="58199" y="39183"/>
                  </a:lnTo>
                  <a:lnTo>
                    <a:pt x="57878" y="32325"/>
                  </a:lnTo>
                  <a:lnTo>
                    <a:pt x="61214" y="31174"/>
                  </a:lnTo>
                  <a:lnTo>
                    <a:pt x="61095" y="29514"/>
                  </a:lnTo>
                  <a:lnTo>
                    <a:pt x="64228" y="29210"/>
                  </a:lnTo>
                  <a:lnTo>
                    <a:pt x="65582" y="28888"/>
                  </a:lnTo>
                  <a:lnTo>
                    <a:pt x="65582" y="27855"/>
                  </a:lnTo>
                  <a:close/>
                </a:path>
              </a:pathLst>
            </a:custGeom>
            <a:solidFill>
              <a:srgbClr val="E4E4E4">
                <a:alpha val="100000"/>
              </a:srgbClr>
            </a:solidFill>
            <a:ln w="12700" cap="flat" cmpd="sng">
              <a:noFill/>
              <a:prstDash val="solid"/>
              <a:miter lim="800000"/>
            </a:ln>
          </p:spPr>
          <p:txBody>
            <a:bodyPr anchor="ctr">
              <a:spAutoFit/>
            </a:bodyPr>
            <a:lstStyle/>
            <a:p>
              <a:pPr algn="ctr"/>
              <a:endParaRPr lang="en-US" dirty="0"/>
            </a:p>
          </p:txBody>
        </p:sp>
        <p:sp>
          <p:nvSpPr>
            <p:cNvPr id="294" name="Free Form 204">
              <a:extLst>
                <a:ext uri="{FF2B5EF4-FFF2-40B4-BE49-F238E27FC236}">
                  <a16:creationId xmlns:a16="http://schemas.microsoft.com/office/drawing/2014/main" id="{C78E7F24-6139-B741-AEB5-E198764584A2}"/>
                </a:ext>
              </a:extLst>
            </p:cNvPr>
            <p:cNvSpPr/>
            <p:nvPr/>
          </p:nvSpPr>
          <p:spPr>
            <a:xfrm>
              <a:off x="796596" y="603410"/>
              <a:ext cx="63703" cy="86377"/>
            </a:xfrm>
            <a:custGeom>
              <a:avLst/>
              <a:gdLst/>
              <a:ahLst/>
              <a:cxnLst/>
              <a:rect l="0" t="0" r="0" b="0"/>
              <a:pathLst>
                <a:path w="63703" h="86376">
                  <a:moveTo>
                    <a:pt x="55913" y="14867"/>
                  </a:moveTo>
                  <a:lnTo>
                    <a:pt x="53627" y="7281"/>
                  </a:lnTo>
                  <a:lnTo>
                    <a:pt x="43027" y="9160"/>
                  </a:lnTo>
                  <a:lnTo>
                    <a:pt x="38557" y="3640"/>
                  </a:lnTo>
                  <a:lnTo>
                    <a:pt x="22758" y="0"/>
                  </a:lnTo>
                  <a:lnTo>
                    <a:pt x="16933" y="2709"/>
                  </a:lnTo>
                  <a:lnTo>
                    <a:pt x="22978" y="11650"/>
                  </a:lnTo>
                  <a:lnTo>
                    <a:pt x="16103" y="16425"/>
                  </a:lnTo>
                  <a:lnTo>
                    <a:pt x="18508" y="23283"/>
                  </a:lnTo>
                  <a:lnTo>
                    <a:pt x="7179" y="25670"/>
                  </a:lnTo>
                  <a:lnTo>
                    <a:pt x="6451" y="28905"/>
                  </a:lnTo>
                  <a:lnTo>
                    <a:pt x="3115" y="28786"/>
                  </a:lnTo>
                  <a:lnTo>
                    <a:pt x="0" y="35238"/>
                  </a:lnTo>
                  <a:lnTo>
                    <a:pt x="13411" y="37100"/>
                  </a:lnTo>
                  <a:lnTo>
                    <a:pt x="16103" y="50732"/>
                  </a:lnTo>
                  <a:lnTo>
                    <a:pt x="13208" y="56642"/>
                  </a:lnTo>
                  <a:lnTo>
                    <a:pt x="15900" y="59351"/>
                  </a:lnTo>
                  <a:lnTo>
                    <a:pt x="14342" y="62467"/>
                  </a:lnTo>
                  <a:lnTo>
                    <a:pt x="19744" y="71611"/>
                  </a:lnTo>
                  <a:lnTo>
                    <a:pt x="20794" y="82008"/>
                  </a:lnTo>
                  <a:lnTo>
                    <a:pt x="19016" y="86156"/>
                  </a:lnTo>
                  <a:lnTo>
                    <a:pt x="24739" y="86376"/>
                  </a:lnTo>
                  <a:lnTo>
                    <a:pt x="24739" y="86275"/>
                  </a:lnTo>
                  <a:lnTo>
                    <a:pt x="28786" y="79417"/>
                  </a:lnTo>
                  <a:lnTo>
                    <a:pt x="39082" y="78265"/>
                  </a:lnTo>
                  <a:lnTo>
                    <a:pt x="41063" y="75471"/>
                  </a:lnTo>
                  <a:lnTo>
                    <a:pt x="39082" y="69223"/>
                  </a:lnTo>
                  <a:lnTo>
                    <a:pt x="41672" y="67039"/>
                  </a:lnTo>
                  <a:lnTo>
                    <a:pt x="51545" y="63601"/>
                  </a:lnTo>
                  <a:lnTo>
                    <a:pt x="57065" y="59249"/>
                  </a:lnTo>
                  <a:lnTo>
                    <a:pt x="61840" y="59249"/>
                  </a:lnTo>
                  <a:lnTo>
                    <a:pt x="63398" y="48954"/>
                  </a:lnTo>
                  <a:lnTo>
                    <a:pt x="63703" y="42096"/>
                  </a:lnTo>
                  <a:lnTo>
                    <a:pt x="61010" y="39810"/>
                  </a:lnTo>
                  <a:lnTo>
                    <a:pt x="60706" y="32850"/>
                  </a:lnTo>
                  <a:lnTo>
                    <a:pt x="57065" y="24011"/>
                  </a:lnTo>
                  <a:lnTo>
                    <a:pt x="53932" y="21522"/>
                  </a:lnTo>
                  <a:close/>
                </a:path>
              </a:pathLst>
            </a:custGeom>
            <a:solidFill>
              <a:srgbClr val="E4E4E4">
                <a:alpha val="100000"/>
              </a:srgbClr>
            </a:solidFill>
            <a:ln w="12700" cap="flat" cmpd="sng">
              <a:noFill/>
              <a:prstDash val="solid"/>
              <a:miter lim="800000"/>
            </a:ln>
          </p:spPr>
          <p:txBody>
            <a:bodyPr anchor="ctr">
              <a:spAutoFit/>
            </a:bodyPr>
            <a:lstStyle/>
            <a:p>
              <a:pPr algn="ctr"/>
              <a:endParaRPr lang="en-US" dirty="0"/>
            </a:p>
          </p:txBody>
        </p:sp>
        <p:sp>
          <p:nvSpPr>
            <p:cNvPr id="295" name="Free Form 205">
              <a:extLst>
                <a:ext uri="{FF2B5EF4-FFF2-40B4-BE49-F238E27FC236}">
                  <a16:creationId xmlns:a16="http://schemas.microsoft.com/office/drawing/2014/main" id="{A5BA3C87-8A6F-E64C-A2AD-3C2556DFAF39}"/>
                </a:ext>
              </a:extLst>
            </p:cNvPr>
            <p:cNvSpPr/>
            <p:nvPr/>
          </p:nvSpPr>
          <p:spPr>
            <a:xfrm>
              <a:off x="821337" y="662662"/>
              <a:ext cx="85531" cy="61739"/>
            </a:xfrm>
            <a:custGeom>
              <a:avLst/>
              <a:gdLst/>
              <a:ahLst/>
              <a:cxnLst/>
              <a:rect l="0" t="0" r="0" b="0"/>
              <a:pathLst>
                <a:path w="85530" h="61738">
                  <a:moveTo>
                    <a:pt x="37100" y="0"/>
                  </a:moveTo>
                  <a:lnTo>
                    <a:pt x="32325" y="0"/>
                  </a:lnTo>
                  <a:lnTo>
                    <a:pt x="26805" y="4351"/>
                  </a:lnTo>
                  <a:lnTo>
                    <a:pt x="16933" y="7789"/>
                  </a:lnTo>
                  <a:lnTo>
                    <a:pt x="14342" y="9973"/>
                  </a:lnTo>
                  <a:lnTo>
                    <a:pt x="16306" y="16222"/>
                  </a:lnTo>
                  <a:lnTo>
                    <a:pt x="14342" y="19016"/>
                  </a:lnTo>
                  <a:lnTo>
                    <a:pt x="4047" y="20150"/>
                  </a:lnTo>
                  <a:lnTo>
                    <a:pt x="0" y="27025"/>
                  </a:lnTo>
                  <a:lnTo>
                    <a:pt x="0" y="27127"/>
                  </a:lnTo>
                  <a:lnTo>
                    <a:pt x="1354" y="31597"/>
                  </a:lnTo>
                  <a:cubicBezTo>
                    <a:pt x="4267" y="33561"/>
                    <a:pt x="7061" y="35441"/>
                    <a:pt x="9973" y="37304"/>
                  </a:cubicBezTo>
                  <a:lnTo>
                    <a:pt x="14139" y="47074"/>
                  </a:lnTo>
                  <a:lnTo>
                    <a:pt x="17136" y="48530"/>
                  </a:lnTo>
                  <a:lnTo>
                    <a:pt x="30141" y="39082"/>
                  </a:lnTo>
                  <a:lnTo>
                    <a:pt x="32833" y="41148"/>
                  </a:lnTo>
                  <a:lnTo>
                    <a:pt x="31377" y="44483"/>
                  </a:lnTo>
                  <a:lnTo>
                    <a:pt x="36576" y="49682"/>
                  </a:lnTo>
                  <a:lnTo>
                    <a:pt x="40419" y="49157"/>
                  </a:lnTo>
                  <a:lnTo>
                    <a:pt x="42299" y="52070"/>
                  </a:lnTo>
                  <a:lnTo>
                    <a:pt x="57674" y="52578"/>
                  </a:lnTo>
                  <a:lnTo>
                    <a:pt x="59131" y="56337"/>
                  </a:lnTo>
                  <a:lnTo>
                    <a:pt x="66615" y="56845"/>
                  </a:lnTo>
                  <a:lnTo>
                    <a:pt x="70882" y="61738"/>
                  </a:lnTo>
                  <a:lnTo>
                    <a:pt x="77216" y="56218"/>
                  </a:lnTo>
                  <a:lnTo>
                    <a:pt x="75454" y="41672"/>
                  </a:lnTo>
                  <a:lnTo>
                    <a:pt x="76081" y="38133"/>
                  </a:lnTo>
                  <a:lnTo>
                    <a:pt x="80653" y="36694"/>
                  </a:lnTo>
                  <a:lnTo>
                    <a:pt x="84903" y="31275"/>
                  </a:lnTo>
                  <a:lnTo>
                    <a:pt x="85530" y="24942"/>
                  </a:lnTo>
                  <a:lnTo>
                    <a:pt x="83566" y="22131"/>
                  </a:lnTo>
                  <a:lnTo>
                    <a:pt x="74422" y="18694"/>
                  </a:lnTo>
                  <a:lnTo>
                    <a:pt x="66615" y="2912"/>
                  </a:lnTo>
                  <a:lnTo>
                    <a:pt x="59656" y="9973"/>
                  </a:lnTo>
                  <a:lnTo>
                    <a:pt x="54559" y="5604"/>
                  </a:lnTo>
                  <a:lnTo>
                    <a:pt x="51223" y="7586"/>
                  </a:lnTo>
                  <a:lnTo>
                    <a:pt x="43857" y="7484"/>
                  </a:lnTo>
                  <a:close/>
                </a:path>
              </a:pathLst>
            </a:custGeom>
            <a:solidFill>
              <a:srgbClr val="E4E4E4">
                <a:alpha val="100000"/>
              </a:srgbClr>
            </a:solidFill>
            <a:ln w="12700" cap="flat" cmpd="sng">
              <a:noFill/>
              <a:prstDash val="solid"/>
              <a:miter lim="800000"/>
            </a:ln>
          </p:spPr>
          <p:txBody>
            <a:bodyPr anchor="ctr">
              <a:spAutoFit/>
            </a:bodyPr>
            <a:lstStyle/>
            <a:p>
              <a:pPr algn="ctr"/>
              <a:endParaRPr lang="en-US" dirty="0"/>
            </a:p>
          </p:txBody>
        </p:sp>
        <p:sp>
          <p:nvSpPr>
            <p:cNvPr id="296" name="Free Form 206">
              <a:extLst>
                <a:ext uri="{FF2B5EF4-FFF2-40B4-BE49-F238E27FC236}">
                  <a16:creationId xmlns:a16="http://schemas.microsoft.com/office/drawing/2014/main" id="{575AF75D-6A54-5241-8A60-850D72870650}"/>
                </a:ext>
              </a:extLst>
            </p:cNvPr>
            <p:cNvSpPr/>
            <p:nvPr/>
          </p:nvSpPr>
          <p:spPr>
            <a:xfrm>
              <a:off x="776020" y="687393"/>
              <a:ext cx="61519" cy="56337"/>
            </a:xfrm>
            <a:custGeom>
              <a:avLst/>
              <a:gdLst/>
              <a:ahLst/>
              <a:cxnLst/>
              <a:rect l="0" t="0" r="0" b="0"/>
              <a:pathLst>
                <a:path w="61518" h="56337">
                  <a:moveTo>
                    <a:pt x="58928" y="27127"/>
                  </a:moveTo>
                  <a:lnTo>
                    <a:pt x="59452" y="22352"/>
                  </a:lnTo>
                  <a:lnTo>
                    <a:pt x="55287" y="12581"/>
                  </a:lnTo>
                  <a:cubicBezTo>
                    <a:pt x="52374" y="10701"/>
                    <a:pt x="49580" y="8839"/>
                    <a:pt x="46668" y="6858"/>
                  </a:cubicBezTo>
                  <a:lnTo>
                    <a:pt x="45313" y="2387"/>
                  </a:lnTo>
                  <a:lnTo>
                    <a:pt x="39590" y="2184"/>
                  </a:lnTo>
                  <a:lnTo>
                    <a:pt x="36474" y="3115"/>
                  </a:lnTo>
                  <a:lnTo>
                    <a:pt x="21098" y="0"/>
                  </a:lnTo>
                  <a:lnTo>
                    <a:pt x="18812" y="2912"/>
                  </a:lnTo>
                  <a:lnTo>
                    <a:pt x="5401" y="4064"/>
                  </a:lnTo>
                  <a:lnTo>
                    <a:pt x="2184" y="7484"/>
                  </a:lnTo>
                  <a:lnTo>
                    <a:pt x="3539" y="10498"/>
                  </a:lnTo>
                  <a:lnTo>
                    <a:pt x="0" y="16730"/>
                  </a:lnTo>
                  <a:lnTo>
                    <a:pt x="7789" y="28177"/>
                  </a:lnTo>
                  <a:lnTo>
                    <a:pt x="9770" y="34188"/>
                  </a:lnTo>
                  <a:lnTo>
                    <a:pt x="8839" y="38252"/>
                  </a:lnTo>
                  <a:lnTo>
                    <a:pt x="12158" y="39911"/>
                  </a:lnTo>
                  <a:lnTo>
                    <a:pt x="12259" y="43349"/>
                  </a:lnTo>
                  <a:lnTo>
                    <a:pt x="19744" y="43857"/>
                  </a:lnTo>
                  <a:lnTo>
                    <a:pt x="25247" y="47294"/>
                  </a:lnTo>
                  <a:lnTo>
                    <a:pt x="25975" y="54254"/>
                  </a:lnTo>
                  <a:lnTo>
                    <a:pt x="34188" y="50308"/>
                  </a:lnTo>
                  <a:lnTo>
                    <a:pt x="47294" y="56337"/>
                  </a:lnTo>
                  <a:lnTo>
                    <a:pt x="49885" y="53323"/>
                  </a:lnTo>
                  <a:lnTo>
                    <a:pt x="53102" y="54254"/>
                  </a:lnTo>
                  <a:lnTo>
                    <a:pt x="55913" y="51460"/>
                  </a:lnTo>
                  <a:lnTo>
                    <a:pt x="50715" y="45008"/>
                  </a:lnTo>
                  <a:lnTo>
                    <a:pt x="61518" y="35018"/>
                  </a:lnTo>
                  <a:close/>
                </a:path>
              </a:pathLst>
            </a:custGeom>
            <a:solidFill>
              <a:srgbClr val="E4E4E4">
                <a:alpha val="100000"/>
              </a:srgbClr>
            </a:solidFill>
            <a:ln w="12700" cap="flat" cmpd="sng">
              <a:noFill/>
              <a:prstDash val="solid"/>
              <a:miter lim="800000"/>
            </a:ln>
          </p:spPr>
          <p:txBody>
            <a:bodyPr anchor="ctr">
              <a:spAutoFit/>
            </a:bodyPr>
            <a:lstStyle/>
            <a:p>
              <a:pPr algn="ctr"/>
              <a:endParaRPr lang="en-US" dirty="0"/>
            </a:p>
          </p:txBody>
        </p:sp>
        <p:sp>
          <p:nvSpPr>
            <p:cNvPr id="297" name="Free Form 207">
              <a:extLst>
                <a:ext uri="{FF2B5EF4-FFF2-40B4-BE49-F238E27FC236}">
                  <a16:creationId xmlns:a16="http://schemas.microsoft.com/office/drawing/2014/main" id="{F4C3EAC4-280B-A740-8667-32F2AF6E5DFE}"/>
                </a:ext>
              </a:extLst>
            </p:cNvPr>
            <p:cNvSpPr/>
            <p:nvPr/>
          </p:nvSpPr>
          <p:spPr>
            <a:xfrm>
              <a:off x="826731" y="701732"/>
              <a:ext cx="79823" cy="69325"/>
            </a:xfrm>
            <a:custGeom>
              <a:avLst/>
              <a:gdLst/>
              <a:ahLst/>
              <a:cxnLst/>
              <a:rect l="0" t="0" r="0" b="0"/>
              <a:pathLst>
                <a:path w="79823" h="69325">
                  <a:moveTo>
                    <a:pt x="8737" y="8009"/>
                  </a:moveTo>
                  <a:lnTo>
                    <a:pt x="8212" y="12784"/>
                  </a:lnTo>
                  <a:lnTo>
                    <a:pt x="10820" y="20692"/>
                  </a:lnTo>
                  <a:lnTo>
                    <a:pt x="0" y="30666"/>
                  </a:lnTo>
                  <a:lnTo>
                    <a:pt x="5198" y="37117"/>
                  </a:lnTo>
                  <a:lnTo>
                    <a:pt x="6553" y="43552"/>
                  </a:lnTo>
                  <a:lnTo>
                    <a:pt x="4572" y="46465"/>
                  </a:lnTo>
                  <a:lnTo>
                    <a:pt x="6028" y="55710"/>
                  </a:lnTo>
                  <a:lnTo>
                    <a:pt x="14765" y="59656"/>
                  </a:lnTo>
                  <a:lnTo>
                    <a:pt x="16526" y="62687"/>
                  </a:lnTo>
                  <a:lnTo>
                    <a:pt x="24316" y="62992"/>
                  </a:lnTo>
                  <a:lnTo>
                    <a:pt x="31919" y="69325"/>
                  </a:lnTo>
                  <a:lnTo>
                    <a:pt x="36169" y="64448"/>
                  </a:lnTo>
                  <a:lnTo>
                    <a:pt x="47396" y="60706"/>
                  </a:lnTo>
                  <a:lnTo>
                    <a:pt x="57268" y="60807"/>
                  </a:lnTo>
                  <a:lnTo>
                    <a:pt x="63415" y="64549"/>
                  </a:lnTo>
                  <a:lnTo>
                    <a:pt x="76403" y="63720"/>
                  </a:lnTo>
                  <a:lnTo>
                    <a:pt x="79823" y="55405"/>
                  </a:lnTo>
                  <a:lnTo>
                    <a:pt x="76708" y="46668"/>
                  </a:lnTo>
                  <a:lnTo>
                    <a:pt x="71306" y="42197"/>
                  </a:lnTo>
                  <a:lnTo>
                    <a:pt x="65887" y="33274"/>
                  </a:lnTo>
                  <a:lnTo>
                    <a:pt x="68393" y="25891"/>
                  </a:lnTo>
                  <a:lnTo>
                    <a:pt x="65481" y="22656"/>
                  </a:lnTo>
                  <a:lnTo>
                    <a:pt x="61230" y="17780"/>
                  </a:lnTo>
                  <a:lnTo>
                    <a:pt x="53746" y="17255"/>
                  </a:lnTo>
                  <a:lnTo>
                    <a:pt x="52290" y="13512"/>
                  </a:lnTo>
                  <a:lnTo>
                    <a:pt x="36897" y="12987"/>
                  </a:lnTo>
                  <a:lnTo>
                    <a:pt x="35035" y="10092"/>
                  </a:lnTo>
                  <a:lnTo>
                    <a:pt x="31191" y="10600"/>
                  </a:lnTo>
                  <a:lnTo>
                    <a:pt x="25992" y="5418"/>
                  </a:lnTo>
                  <a:lnTo>
                    <a:pt x="27432" y="2082"/>
                  </a:lnTo>
                  <a:lnTo>
                    <a:pt x="24739" y="0"/>
                  </a:lnTo>
                  <a:lnTo>
                    <a:pt x="11751" y="9465"/>
                  </a:lnTo>
                  <a:close/>
                </a:path>
              </a:pathLst>
            </a:custGeom>
            <a:solidFill>
              <a:srgbClr val="E4E4E4">
                <a:alpha val="100000"/>
              </a:srgbClr>
            </a:solidFill>
            <a:ln w="12700" cap="flat" cmpd="sng">
              <a:noFill/>
              <a:prstDash val="solid"/>
              <a:miter lim="800000"/>
            </a:ln>
          </p:spPr>
          <p:txBody>
            <a:bodyPr anchor="ctr">
              <a:spAutoFit/>
            </a:bodyPr>
            <a:lstStyle/>
            <a:p>
              <a:pPr algn="ctr"/>
              <a:endParaRPr lang="en-US" dirty="0"/>
            </a:p>
          </p:txBody>
        </p:sp>
        <p:sp>
          <p:nvSpPr>
            <p:cNvPr id="298" name="Free Form 208">
              <a:extLst>
                <a:ext uri="{FF2B5EF4-FFF2-40B4-BE49-F238E27FC236}">
                  <a16:creationId xmlns:a16="http://schemas.microsoft.com/office/drawing/2014/main" id="{D36A4D6E-BEB3-AF4C-BE82-5E332195E07B}"/>
                </a:ext>
              </a:extLst>
            </p:cNvPr>
            <p:cNvSpPr/>
            <p:nvPr/>
          </p:nvSpPr>
          <p:spPr>
            <a:xfrm>
              <a:off x="751795" y="628155"/>
              <a:ext cx="65583" cy="66717"/>
            </a:xfrm>
            <a:custGeom>
              <a:avLst/>
              <a:gdLst/>
              <a:ahLst/>
              <a:cxnLst/>
              <a:rect l="0" t="0" r="0" b="0"/>
              <a:pathLst>
                <a:path w="65582" h="66717">
                  <a:moveTo>
                    <a:pt x="47921" y="4047"/>
                  </a:moveTo>
                  <a:lnTo>
                    <a:pt x="41893" y="0"/>
                  </a:lnTo>
                  <a:lnTo>
                    <a:pt x="34510" y="1032"/>
                  </a:lnTo>
                  <a:lnTo>
                    <a:pt x="32647" y="4047"/>
                  </a:lnTo>
                  <a:lnTo>
                    <a:pt x="29836" y="2590"/>
                  </a:lnTo>
                  <a:lnTo>
                    <a:pt x="22775" y="6333"/>
                  </a:lnTo>
                  <a:lnTo>
                    <a:pt x="23909" y="12056"/>
                  </a:lnTo>
                  <a:lnTo>
                    <a:pt x="20997" y="14444"/>
                  </a:lnTo>
                  <a:lnTo>
                    <a:pt x="17983" y="18592"/>
                  </a:lnTo>
                  <a:lnTo>
                    <a:pt x="15290" y="16628"/>
                  </a:lnTo>
                  <a:lnTo>
                    <a:pt x="9245" y="19744"/>
                  </a:lnTo>
                  <a:lnTo>
                    <a:pt x="5520" y="33680"/>
                  </a:lnTo>
                  <a:lnTo>
                    <a:pt x="6654" y="36796"/>
                  </a:lnTo>
                  <a:lnTo>
                    <a:pt x="0" y="37304"/>
                  </a:lnTo>
                  <a:lnTo>
                    <a:pt x="2489" y="40843"/>
                  </a:lnTo>
                  <a:lnTo>
                    <a:pt x="1676" y="47701"/>
                  </a:lnTo>
                  <a:lnTo>
                    <a:pt x="6976" y="52696"/>
                  </a:lnTo>
                  <a:lnTo>
                    <a:pt x="10397" y="52696"/>
                  </a:lnTo>
                  <a:lnTo>
                    <a:pt x="13411" y="59131"/>
                  </a:lnTo>
                  <a:lnTo>
                    <a:pt x="16425" y="60587"/>
                  </a:lnTo>
                  <a:lnTo>
                    <a:pt x="14664" y="63804"/>
                  </a:lnTo>
                  <a:lnTo>
                    <a:pt x="17576" y="65159"/>
                  </a:lnTo>
                  <a:lnTo>
                    <a:pt x="24316" y="63923"/>
                  </a:lnTo>
                  <a:lnTo>
                    <a:pt x="26399" y="66717"/>
                  </a:lnTo>
                  <a:lnTo>
                    <a:pt x="29616" y="63296"/>
                  </a:lnTo>
                  <a:lnTo>
                    <a:pt x="43027" y="62145"/>
                  </a:lnTo>
                  <a:lnTo>
                    <a:pt x="45313" y="59232"/>
                  </a:lnTo>
                  <a:lnTo>
                    <a:pt x="60706" y="62348"/>
                  </a:lnTo>
                  <a:lnTo>
                    <a:pt x="63821" y="61417"/>
                  </a:lnTo>
                  <a:lnTo>
                    <a:pt x="65582" y="57268"/>
                  </a:lnTo>
                  <a:lnTo>
                    <a:pt x="64549" y="46871"/>
                  </a:lnTo>
                  <a:lnTo>
                    <a:pt x="59148" y="37727"/>
                  </a:lnTo>
                  <a:lnTo>
                    <a:pt x="60706" y="34611"/>
                  </a:lnTo>
                  <a:lnTo>
                    <a:pt x="57996" y="31902"/>
                  </a:lnTo>
                  <a:lnTo>
                    <a:pt x="60909" y="25975"/>
                  </a:lnTo>
                  <a:lnTo>
                    <a:pt x="58199" y="12361"/>
                  </a:lnTo>
                  <a:lnTo>
                    <a:pt x="44805" y="10498"/>
                  </a:lnTo>
                  <a:close/>
                </a:path>
              </a:pathLst>
            </a:custGeom>
            <a:solidFill>
              <a:srgbClr val="E4E4E4">
                <a:alpha val="100000"/>
              </a:srgbClr>
            </a:solidFill>
            <a:ln w="12700" cap="flat" cmpd="sng">
              <a:noFill/>
              <a:prstDash val="solid"/>
              <a:miter lim="800000"/>
            </a:ln>
          </p:spPr>
          <p:txBody>
            <a:bodyPr anchor="ctr">
              <a:spAutoFit/>
            </a:bodyPr>
            <a:lstStyle/>
            <a:p>
              <a:pPr algn="ctr"/>
              <a:endParaRPr lang="en-US" dirty="0"/>
            </a:p>
          </p:txBody>
        </p:sp>
        <p:sp>
          <p:nvSpPr>
            <p:cNvPr id="299" name="Free Form 209">
              <a:extLst>
                <a:ext uri="{FF2B5EF4-FFF2-40B4-BE49-F238E27FC236}">
                  <a16:creationId xmlns:a16="http://schemas.microsoft.com/office/drawing/2014/main" id="{A443563D-7E6F-2E48-AD1B-4022FEE8205E}"/>
                </a:ext>
              </a:extLst>
            </p:cNvPr>
            <p:cNvSpPr/>
            <p:nvPr/>
          </p:nvSpPr>
          <p:spPr>
            <a:xfrm>
              <a:off x="738190" y="691662"/>
              <a:ext cx="63804" cy="67869"/>
            </a:xfrm>
            <a:custGeom>
              <a:avLst/>
              <a:gdLst/>
              <a:ahLst/>
              <a:cxnLst/>
              <a:rect l="0" t="0" r="0" b="0"/>
              <a:pathLst>
                <a:path w="63804" h="67868">
                  <a:moveTo>
                    <a:pt x="31174" y="1659"/>
                  </a:moveTo>
                  <a:lnTo>
                    <a:pt x="28261" y="304"/>
                  </a:lnTo>
                  <a:lnTo>
                    <a:pt x="27228" y="0"/>
                  </a:lnTo>
                  <a:lnTo>
                    <a:pt x="25772" y="2794"/>
                  </a:lnTo>
                  <a:lnTo>
                    <a:pt x="21827" y="1761"/>
                  </a:lnTo>
                  <a:lnTo>
                    <a:pt x="20472" y="5300"/>
                  </a:lnTo>
                  <a:lnTo>
                    <a:pt x="13817" y="8415"/>
                  </a:lnTo>
                  <a:lnTo>
                    <a:pt x="10278" y="14342"/>
                  </a:lnTo>
                  <a:lnTo>
                    <a:pt x="10278" y="18389"/>
                  </a:lnTo>
                  <a:lnTo>
                    <a:pt x="10075" y="24316"/>
                  </a:lnTo>
                  <a:lnTo>
                    <a:pt x="15595" y="28464"/>
                  </a:lnTo>
                  <a:lnTo>
                    <a:pt x="14867" y="32207"/>
                  </a:lnTo>
                  <a:lnTo>
                    <a:pt x="11836" y="33460"/>
                  </a:lnTo>
                  <a:lnTo>
                    <a:pt x="7162" y="42824"/>
                  </a:lnTo>
                  <a:lnTo>
                    <a:pt x="3945" y="43434"/>
                  </a:lnTo>
                  <a:lnTo>
                    <a:pt x="0" y="47904"/>
                  </a:lnTo>
                  <a:lnTo>
                    <a:pt x="7264" y="51443"/>
                  </a:lnTo>
                  <a:lnTo>
                    <a:pt x="7264" y="56946"/>
                  </a:lnTo>
                  <a:lnTo>
                    <a:pt x="18288" y="55693"/>
                  </a:lnTo>
                  <a:lnTo>
                    <a:pt x="26602" y="62246"/>
                  </a:lnTo>
                  <a:lnTo>
                    <a:pt x="24316" y="65362"/>
                  </a:lnTo>
                  <a:lnTo>
                    <a:pt x="31072" y="67868"/>
                  </a:lnTo>
                  <a:lnTo>
                    <a:pt x="32833" y="64854"/>
                  </a:lnTo>
                  <a:lnTo>
                    <a:pt x="35746" y="66090"/>
                  </a:lnTo>
                  <a:lnTo>
                    <a:pt x="41249" y="61518"/>
                  </a:lnTo>
                  <a:lnTo>
                    <a:pt x="48022" y="60062"/>
                  </a:lnTo>
                  <a:lnTo>
                    <a:pt x="53526" y="54660"/>
                  </a:lnTo>
                  <a:lnTo>
                    <a:pt x="63804" y="49987"/>
                  </a:lnTo>
                  <a:lnTo>
                    <a:pt x="63076" y="43027"/>
                  </a:lnTo>
                  <a:lnTo>
                    <a:pt x="57573" y="39590"/>
                  </a:lnTo>
                  <a:lnTo>
                    <a:pt x="50088" y="39065"/>
                  </a:lnTo>
                  <a:lnTo>
                    <a:pt x="49987" y="35644"/>
                  </a:lnTo>
                  <a:lnTo>
                    <a:pt x="46668" y="33985"/>
                  </a:lnTo>
                  <a:lnTo>
                    <a:pt x="47599" y="29921"/>
                  </a:lnTo>
                  <a:lnTo>
                    <a:pt x="45618" y="23892"/>
                  </a:lnTo>
                  <a:lnTo>
                    <a:pt x="37829" y="12462"/>
                  </a:lnTo>
                  <a:lnTo>
                    <a:pt x="41368" y="6231"/>
                  </a:lnTo>
                  <a:lnTo>
                    <a:pt x="40013" y="3217"/>
                  </a:lnTo>
                  <a:lnTo>
                    <a:pt x="37930" y="406"/>
                  </a:lnTo>
                  <a:close/>
                </a:path>
              </a:pathLst>
            </a:custGeom>
            <a:solidFill>
              <a:srgbClr val="E4E4E4">
                <a:alpha val="100000"/>
              </a:srgbClr>
            </a:solidFill>
            <a:ln w="12700" cap="flat" cmpd="sng">
              <a:noFill/>
              <a:prstDash val="solid"/>
              <a:miter lim="800000"/>
            </a:ln>
          </p:spPr>
          <p:txBody>
            <a:bodyPr anchor="ctr">
              <a:spAutoFit/>
            </a:bodyPr>
            <a:lstStyle/>
            <a:p>
              <a:pPr algn="ctr"/>
              <a:endParaRPr lang="en-US" dirty="0"/>
            </a:p>
          </p:txBody>
        </p:sp>
        <p:sp>
          <p:nvSpPr>
            <p:cNvPr id="300" name="Free Form 210">
              <a:extLst>
                <a:ext uri="{FF2B5EF4-FFF2-40B4-BE49-F238E27FC236}">
                  <a16:creationId xmlns:a16="http://schemas.microsoft.com/office/drawing/2014/main" id="{B221ADBB-E9A0-9F46-A438-D6C973B0AC81}"/>
                </a:ext>
              </a:extLst>
            </p:cNvPr>
            <p:cNvSpPr/>
            <p:nvPr/>
          </p:nvSpPr>
          <p:spPr>
            <a:xfrm>
              <a:off x="768024" y="737700"/>
              <a:ext cx="65583" cy="58725"/>
            </a:xfrm>
            <a:custGeom>
              <a:avLst/>
              <a:gdLst/>
              <a:ahLst/>
              <a:cxnLst/>
              <a:rect l="0" t="0" r="0" b="0"/>
              <a:pathLst>
                <a:path w="65582" h="58724">
                  <a:moveTo>
                    <a:pt x="57878" y="3014"/>
                  </a:moveTo>
                  <a:lnTo>
                    <a:pt x="55287" y="6028"/>
                  </a:lnTo>
                  <a:lnTo>
                    <a:pt x="42180" y="0"/>
                  </a:lnTo>
                  <a:lnTo>
                    <a:pt x="33968" y="3945"/>
                  </a:lnTo>
                  <a:lnTo>
                    <a:pt x="23689" y="8636"/>
                  </a:lnTo>
                  <a:lnTo>
                    <a:pt x="18186" y="14020"/>
                  </a:lnTo>
                  <a:lnTo>
                    <a:pt x="11413" y="15477"/>
                  </a:lnTo>
                  <a:lnTo>
                    <a:pt x="5909" y="20049"/>
                  </a:lnTo>
                  <a:lnTo>
                    <a:pt x="2997" y="18812"/>
                  </a:lnTo>
                  <a:lnTo>
                    <a:pt x="1236" y="21827"/>
                  </a:lnTo>
                  <a:lnTo>
                    <a:pt x="4453" y="27432"/>
                  </a:lnTo>
                  <a:lnTo>
                    <a:pt x="304" y="32732"/>
                  </a:lnTo>
                  <a:lnTo>
                    <a:pt x="2387" y="36169"/>
                  </a:lnTo>
                  <a:lnTo>
                    <a:pt x="0" y="38354"/>
                  </a:lnTo>
                  <a:lnTo>
                    <a:pt x="2692" y="40115"/>
                  </a:lnTo>
                  <a:lnTo>
                    <a:pt x="2895" y="43552"/>
                  </a:lnTo>
                  <a:lnTo>
                    <a:pt x="6739" y="44483"/>
                  </a:lnTo>
                  <a:lnTo>
                    <a:pt x="10684" y="52594"/>
                  </a:lnTo>
                  <a:lnTo>
                    <a:pt x="20150" y="51748"/>
                  </a:lnTo>
                  <a:lnTo>
                    <a:pt x="28058" y="58724"/>
                  </a:lnTo>
                  <a:lnTo>
                    <a:pt x="34188" y="55710"/>
                  </a:lnTo>
                  <a:lnTo>
                    <a:pt x="42079" y="55913"/>
                  </a:lnTo>
                  <a:lnTo>
                    <a:pt x="45923" y="53627"/>
                  </a:lnTo>
                  <a:lnTo>
                    <a:pt x="44162" y="49682"/>
                  </a:lnTo>
                  <a:lnTo>
                    <a:pt x="47802" y="48429"/>
                  </a:lnTo>
                  <a:lnTo>
                    <a:pt x="48107" y="44382"/>
                  </a:lnTo>
                  <a:lnTo>
                    <a:pt x="50816" y="42096"/>
                  </a:lnTo>
                  <a:lnTo>
                    <a:pt x="48632" y="39488"/>
                  </a:lnTo>
                  <a:lnTo>
                    <a:pt x="57573" y="28481"/>
                  </a:lnTo>
                  <a:lnTo>
                    <a:pt x="58301" y="24417"/>
                  </a:lnTo>
                  <a:lnTo>
                    <a:pt x="65582" y="26703"/>
                  </a:lnTo>
                  <a:lnTo>
                    <a:pt x="64736" y="19744"/>
                  </a:lnTo>
                  <a:lnTo>
                    <a:pt x="63279" y="10498"/>
                  </a:lnTo>
                  <a:lnTo>
                    <a:pt x="65261" y="7586"/>
                  </a:lnTo>
                  <a:lnTo>
                    <a:pt x="63906" y="1151"/>
                  </a:lnTo>
                  <a:lnTo>
                    <a:pt x="61095" y="3945"/>
                  </a:lnTo>
                  <a:close/>
                </a:path>
              </a:pathLst>
            </a:custGeom>
            <a:solidFill>
              <a:srgbClr val="E4E4E4">
                <a:alpha val="100000"/>
              </a:srgbClr>
            </a:solidFill>
            <a:ln w="12700" cap="flat" cmpd="sng">
              <a:noFill/>
              <a:prstDash val="solid"/>
              <a:miter lim="800000"/>
            </a:ln>
          </p:spPr>
          <p:txBody>
            <a:bodyPr anchor="ctr">
              <a:spAutoFit/>
            </a:bodyPr>
            <a:lstStyle/>
            <a:p>
              <a:pPr algn="ctr"/>
              <a:endParaRPr lang="en-US" dirty="0"/>
            </a:p>
          </p:txBody>
        </p:sp>
        <p:sp>
          <p:nvSpPr>
            <p:cNvPr id="301" name="Free Form 211">
              <a:extLst>
                <a:ext uri="{FF2B5EF4-FFF2-40B4-BE49-F238E27FC236}">
                  <a16:creationId xmlns:a16="http://schemas.microsoft.com/office/drawing/2014/main" id="{CF8E2E2A-922E-D740-90E2-037C0256CA44}"/>
                </a:ext>
              </a:extLst>
            </p:cNvPr>
            <p:cNvSpPr/>
            <p:nvPr/>
          </p:nvSpPr>
          <p:spPr>
            <a:xfrm>
              <a:off x="810102" y="757448"/>
              <a:ext cx="66311" cy="62044"/>
            </a:xfrm>
            <a:custGeom>
              <a:avLst/>
              <a:gdLst/>
              <a:ahLst/>
              <a:cxnLst/>
              <a:rect l="0" t="0" r="0" b="0"/>
              <a:pathLst>
                <a:path w="66310" h="62043">
                  <a:moveTo>
                    <a:pt x="16222" y="4673"/>
                  </a:moveTo>
                  <a:lnTo>
                    <a:pt x="15494" y="8737"/>
                  </a:lnTo>
                  <a:lnTo>
                    <a:pt x="6553" y="19744"/>
                  </a:lnTo>
                  <a:lnTo>
                    <a:pt x="8737" y="22335"/>
                  </a:lnTo>
                  <a:lnTo>
                    <a:pt x="6028" y="24638"/>
                  </a:lnTo>
                  <a:lnTo>
                    <a:pt x="5723" y="28685"/>
                  </a:lnTo>
                  <a:lnTo>
                    <a:pt x="2082" y="29938"/>
                  </a:lnTo>
                  <a:lnTo>
                    <a:pt x="3860" y="33883"/>
                  </a:lnTo>
                  <a:lnTo>
                    <a:pt x="0" y="36169"/>
                  </a:lnTo>
                  <a:lnTo>
                    <a:pt x="1151" y="42502"/>
                  </a:lnTo>
                  <a:lnTo>
                    <a:pt x="5520" y="49479"/>
                  </a:lnTo>
                  <a:lnTo>
                    <a:pt x="3539" y="56218"/>
                  </a:lnTo>
                  <a:lnTo>
                    <a:pt x="7281" y="62043"/>
                  </a:lnTo>
                  <a:lnTo>
                    <a:pt x="13411" y="58301"/>
                  </a:lnTo>
                  <a:lnTo>
                    <a:pt x="20794" y="60062"/>
                  </a:lnTo>
                  <a:lnTo>
                    <a:pt x="25264" y="54356"/>
                  </a:lnTo>
                  <a:lnTo>
                    <a:pt x="28803" y="43857"/>
                  </a:lnTo>
                  <a:lnTo>
                    <a:pt x="34306" y="38963"/>
                  </a:lnTo>
                  <a:lnTo>
                    <a:pt x="40436" y="43552"/>
                  </a:lnTo>
                  <a:lnTo>
                    <a:pt x="41893" y="48530"/>
                  </a:lnTo>
                  <a:lnTo>
                    <a:pt x="44585" y="50308"/>
                  </a:lnTo>
                  <a:lnTo>
                    <a:pt x="44077" y="53831"/>
                  </a:lnTo>
                  <a:lnTo>
                    <a:pt x="47091" y="59859"/>
                  </a:lnTo>
                  <a:lnTo>
                    <a:pt x="55084" y="41266"/>
                  </a:lnTo>
                  <a:lnTo>
                    <a:pt x="57166" y="43958"/>
                  </a:lnTo>
                  <a:lnTo>
                    <a:pt x="65074" y="37304"/>
                  </a:lnTo>
                  <a:lnTo>
                    <a:pt x="66310" y="36169"/>
                  </a:lnTo>
                  <a:lnTo>
                    <a:pt x="62263" y="26822"/>
                  </a:lnTo>
                  <a:lnTo>
                    <a:pt x="66107" y="26602"/>
                  </a:lnTo>
                  <a:lnTo>
                    <a:pt x="63093" y="25247"/>
                  </a:lnTo>
                  <a:lnTo>
                    <a:pt x="59249" y="15070"/>
                  </a:lnTo>
                  <a:lnTo>
                    <a:pt x="52916" y="13411"/>
                  </a:lnTo>
                  <a:lnTo>
                    <a:pt x="52798" y="8737"/>
                  </a:lnTo>
                  <a:lnTo>
                    <a:pt x="48547" y="13614"/>
                  </a:lnTo>
                  <a:lnTo>
                    <a:pt x="40944" y="7281"/>
                  </a:lnTo>
                  <a:lnTo>
                    <a:pt x="33155" y="6959"/>
                  </a:lnTo>
                  <a:lnTo>
                    <a:pt x="31394" y="3945"/>
                  </a:lnTo>
                  <a:lnTo>
                    <a:pt x="22656" y="0"/>
                  </a:lnTo>
                  <a:lnTo>
                    <a:pt x="23503" y="6959"/>
                  </a:lnTo>
                  <a:close/>
                </a:path>
              </a:pathLst>
            </a:custGeom>
            <a:solidFill>
              <a:srgbClr val="E4E4E4">
                <a:alpha val="100000"/>
              </a:srgbClr>
            </a:solidFill>
            <a:ln w="12700" cap="flat" cmpd="sng">
              <a:noFill/>
              <a:prstDash val="solid"/>
              <a:miter lim="800000"/>
            </a:ln>
          </p:spPr>
          <p:txBody>
            <a:bodyPr anchor="ctr">
              <a:spAutoFit/>
            </a:bodyPr>
            <a:lstStyle/>
            <a:p>
              <a:pPr algn="ctr"/>
              <a:endParaRPr lang="en-US" dirty="0"/>
            </a:p>
          </p:txBody>
        </p:sp>
        <p:sp>
          <p:nvSpPr>
            <p:cNvPr id="303" name="Free Form 212">
              <a:extLst>
                <a:ext uri="{FF2B5EF4-FFF2-40B4-BE49-F238E27FC236}">
                  <a16:creationId xmlns:a16="http://schemas.microsoft.com/office/drawing/2014/main" id="{C0F4869F-9AD8-0945-ADBE-A0B7E01E0623}"/>
                </a:ext>
              </a:extLst>
            </p:cNvPr>
            <p:cNvSpPr/>
            <p:nvPr/>
          </p:nvSpPr>
          <p:spPr>
            <a:xfrm>
              <a:off x="755329" y="789460"/>
              <a:ext cx="62061" cy="57370"/>
            </a:xfrm>
            <a:custGeom>
              <a:avLst/>
              <a:gdLst/>
              <a:ahLst/>
              <a:cxnLst/>
              <a:rect l="0" t="0" r="0" b="0"/>
              <a:pathLst>
                <a:path w="62060" h="57370">
                  <a:moveTo>
                    <a:pt x="20997" y="12886"/>
                  </a:moveTo>
                  <a:lnTo>
                    <a:pt x="15697" y="16628"/>
                  </a:lnTo>
                  <a:lnTo>
                    <a:pt x="16526" y="20777"/>
                  </a:lnTo>
                  <a:lnTo>
                    <a:pt x="9364" y="24841"/>
                  </a:lnTo>
                  <a:lnTo>
                    <a:pt x="3962" y="32325"/>
                  </a:lnTo>
                  <a:lnTo>
                    <a:pt x="0" y="35966"/>
                  </a:lnTo>
                  <a:lnTo>
                    <a:pt x="3115" y="46668"/>
                  </a:lnTo>
                  <a:lnTo>
                    <a:pt x="6756" y="46041"/>
                  </a:lnTo>
                  <a:lnTo>
                    <a:pt x="4165" y="48751"/>
                  </a:lnTo>
                  <a:lnTo>
                    <a:pt x="9465" y="53323"/>
                  </a:lnTo>
                  <a:lnTo>
                    <a:pt x="12683" y="54559"/>
                  </a:lnTo>
                  <a:lnTo>
                    <a:pt x="15494" y="52899"/>
                  </a:lnTo>
                  <a:lnTo>
                    <a:pt x="16018" y="57370"/>
                  </a:lnTo>
                  <a:lnTo>
                    <a:pt x="26195" y="54559"/>
                  </a:lnTo>
                  <a:lnTo>
                    <a:pt x="29311" y="57268"/>
                  </a:lnTo>
                  <a:lnTo>
                    <a:pt x="38049" y="50715"/>
                  </a:lnTo>
                  <a:lnTo>
                    <a:pt x="45212" y="49885"/>
                  </a:lnTo>
                  <a:lnTo>
                    <a:pt x="44280" y="39183"/>
                  </a:lnTo>
                  <a:lnTo>
                    <a:pt x="53221" y="33358"/>
                  </a:lnTo>
                  <a:lnTo>
                    <a:pt x="60181" y="31800"/>
                  </a:lnTo>
                  <a:lnTo>
                    <a:pt x="62060" y="30039"/>
                  </a:lnTo>
                  <a:lnTo>
                    <a:pt x="58318" y="24214"/>
                  </a:lnTo>
                  <a:lnTo>
                    <a:pt x="60282" y="17458"/>
                  </a:lnTo>
                  <a:lnTo>
                    <a:pt x="55930" y="10498"/>
                  </a:lnTo>
                  <a:lnTo>
                    <a:pt x="54779" y="4148"/>
                  </a:lnTo>
                  <a:lnTo>
                    <a:pt x="46871" y="3945"/>
                  </a:lnTo>
                  <a:lnTo>
                    <a:pt x="40758" y="6959"/>
                  </a:lnTo>
                  <a:lnTo>
                    <a:pt x="32850" y="0"/>
                  </a:lnTo>
                  <a:lnTo>
                    <a:pt x="23384" y="829"/>
                  </a:lnTo>
                  <a:lnTo>
                    <a:pt x="22656" y="6756"/>
                  </a:lnTo>
                  <a:close/>
                </a:path>
              </a:pathLst>
            </a:custGeom>
            <a:solidFill>
              <a:srgbClr val="E4E4E4">
                <a:alpha val="100000"/>
              </a:srgbClr>
            </a:solidFill>
            <a:ln w="12700" cap="flat" cmpd="sng">
              <a:noFill/>
              <a:prstDash val="solid"/>
              <a:miter lim="800000"/>
            </a:ln>
          </p:spPr>
          <p:txBody>
            <a:bodyPr anchor="ctr">
              <a:spAutoFit/>
            </a:bodyPr>
            <a:lstStyle/>
            <a:p>
              <a:pPr algn="ctr"/>
              <a:endParaRPr lang="en-US" dirty="0"/>
            </a:p>
          </p:txBody>
        </p:sp>
        <p:sp>
          <p:nvSpPr>
            <p:cNvPr id="304" name="Free Form 213">
              <a:extLst>
                <a:ext uri="{FF2B5EF4-FFF2-40B4-BE49-F238E27FC236}">
                  <a16:creationId xmlns:a16="http://schemas.microsoft.com/office/drawing/2014/main" id="{029B2498-99F9-AA4E-A49C-133F5129051E}"/>
                </a:ext>
              </a:extLst>
            </p:cNvPr>
            <p:cNvSpPr/>
            <p:nvPr/>
          </p:nvSpPr>
          <p:spPr>
            <a:xfrm>
              <a:off x="741407" y="835499"/>
              <a:ext cx="64651" cy="44585"/>
            </a:xfrm>
            <a:custGeom>
              <a:avLst/>
              <a:gdLst/>
              <a:ahLst/>
              <a:cxnLst/>
              <a:rect l="0" t="0" r="0" b="0"/>
              <a:pathLst>
                <a:path w="64651" h="44585">
                  <a:moveTo>
                    <a:pt x="8212" y="2912"/>
                  </a:moveTo>
                  <a:lnTo>
                    <a:pt x="8212" y="6350"/>
                  </a:lnTo>
                  <a:lnTo>
                    <a:pt x="11023" y="7890"/>
                  </a:lnTo>
                  <a:lnTo>
                    <a:pt x="5926" y="14342"/>
                  </a:lnTo>
                  <a:lnTo>
                    <a:pt x="7484" y="17559"/>
                  </a:lnTo>
                  <a:lnTo>
                    <a:pt x="4047" y="17255"/>
                  </a:lnTo>
                  <a:lnTo>
                    <a:pt x="0" y="22758"/>
                  </a:lnTo>
                  <a:lnTo>
                    <a:pt x="6129" y="24739"/>
                  </a:lnTo>
                  <a:lnTo>
                    <a:pt x="2387" y="30141"/>
                  </a:lnTo>
                  <a:lnTo>
                    <a:pt x="8212" y="34933"/>
                  </a:lnTo>
                  <a:lnTo>
                    <a:pt x="10600" y="42926"/>
                  </a:lnTo>
                  <a:lnTo>
                    <a:pt x="22250" y="41893"/>
                  </a:lnTo>
                  <a:lnTo>
                    <a:pt x="24113" y="44585"/>
                  </a:lnTo>
                  <a:lnTo>
                    <a:pt x="30971" y="41689"/>
                  </a:lnTo>
                  <a:lnTo>
                    <a:pt x="28363" y="38980"/>
                  </a:lnTo>
                  <a:lnTo>
                    <a:pt x="41994" y="33883"/>
                  </a:lnTo>
                  <a:lnTo>
                    <a:pt x="42502" y="30666"/>
                  </a:lnTo>
                  <a:lnTo>
                    <a:pt x="48226" y="26924"/>
                  </a:lnTo>
                  <a:lnTo>
                    <a:pt x="49377" y="23808"/>
                  </a:lnTo>
                  <a:lnTo>
                    <a:pt x="47193" y="21200"/>
                  </a:lnTo>
                  <a:lnTo>
                    <a:pt x="50833" y="19947"/>
                  </a:lnTo>
                  <a:lnTo>
                    <a:pt x="53831" y="21200"/>
                  </a:lnTo>
                  <a:lnTo>
                    <a:pt x="64651" y="17458"/>
                  </a:lnTo>
                  <a:lnTo>
                    <a:pt x="59554" y="13309"/>
                  </a:lnTo>
                  <a:lnTo>
                    <a:pt x="62365" y="10498"/>
                  </a:lnTo>
                  <a:lnTo>
                    <a:pt x="58724" y="7281"/>
                  </a:lnTo>
                  <a:lnTo>
                    <a:pt x="59249" y="3843"/>
                  </a:lnTo>
                  <a:lnTo>
                    <a:pt x="59131" y="3843"/>
                  </a:lnTo>
                  <a:lnTo>
                    <a:pt x="51968" y="4673"/>
                  </a:lnTo>
                  <a:lnTo>
                    <a:pt x="43230" y="11226"/>
                  </a:lnTo>
                  <a:lnTo>
                    <a:pt x="40115" y="8534"/>
                  </a:lnTo>
                  <a:lnTo>
                    <a:pt x="29938" y="11328"/>
                  </a:lnTo>
                  <a:lnTo>
                    <a:pt x="29413" y="6858"/>
                  </a:lnTo>
                  <a:lnTo>
                    <a:pt x="26602" y="8534"/>
                  </a:lnTo>
                  <a:lnTo>
                    <a:pt x="23384" y="7281"/>
                  </a:lnTo>
                  <a:lnTo>
                    <a:pt x="18084" y="2709"/>
                  </a:lnTo>
                  <a:lnTo>
                    <a:pt x="20675" y="0"/>
                  </a:lnTo>
                  <a:lnTo>
                    <a:pt x="17034" y="626"/>
                  </a:lnTo>
                  <a:close/>
                </a:path>
              </a:pathLst>
            </a:custGeom>
            <a:solidFill>
              <a:srgbClr val="E4E4E4">
                <a:alpha val="100000"/>
              </a:srgbClr>
            </a:solidFill>
            <a:ln w="12700" cap="flat" cmpd="sng">
              <a:noFill/>
              <a:prstDash val="solid"/>
              <a:miter lim="800000"/>
            </a:ln>
          </p:spPr>
          <p:txBody>
            <a:bodyPr anchor="ctr">
              <a:spAutoFit/>
            </a:bodyPr>
            <a:lstStyle/>
            <a:p>
              <a:pPr algn="ctr"/>
              <a:endParaRPr lang="en-US" dirty="0"/>
            </a:p>
          </p:txBody>
        </p:sp>
        <p:sp>
          <p:nvSpPr>
            <p:cNvPr id="305" name="Free Form 214">
              <a:extLst>
                <a:ext uri="{FF2B5EF4-FFF2-40B4-BE49-F238E27FC236}">
                  <a16:creationId xmlns:a16="http://schemas.microsoft.com/office/drawing/2014/main" id="{4B963B03-4AE0-6A47-881E-C4E14F81E087}"/>
                </a:ext>
              </a:extLst>
            </p:cNvPr>
            <p:cNvSpPr/>
            <p:nvPr/>
          </p:nvSpPr>
          <p:spPr>
            <a:xfrm>
              <a:off x="799603" y="796418"/>
              <a:ext cx="82330" cy="89273"/>
            </a:xfrm>
            <a:custGeom>
              <a:avLst/>
              <a:gdLst/>
              <a:ahLst/>
              <a:cxnLst/>
              <a:rect l="0" t="0" r="0" b="0"/>
              <a:pathLst>
                <a:path w="82329" h="89272">
                  <a:moveTo>
                    <a:pt x="23909" y="19337"/>
                  </a:moveTo>
                  <a:lnTo>
                    <a:pt x="17780" y="23080"/>
                  </a:lnTo>
                  <a:lnTo>
                    <a:pt x="15900" y="24841"/>
                  </a:lnTo>
                  <a:lnTo>
                    <a:pt x="8940" y="26399"/>
                  </a:lnTo>
                  <a:lnTo>
                    <a:pt x="0" y="32224"/>
                  </a:lnTo>
                  <a:lnTo>
                    <a:pt x="948" y="42926"/>
                  </a:lnTo>
                  <a:lnTo>
                    <a:pt x="1049" y="42926"/>
                  </a:lnTo>
                  <a:lnTo>
                    <a:pt x="524" y="46363"/>
                  </a:lnTo>
                  <a:lnTo>
                    <a:pt x="4165" y="49580"/>
                  </a:lnTo>
                  <a:lnTo>
                    <a:pt x="1354" y="52391"/>
                  </a:lnTo>
                  <a:lnTo>
                    <a:pt x="6451" y="56540"/>
                  </a:lnTo>
                  <a:lnTo>
                    <a:pt x="13631" y="53221"/>
                  </a:lnTo>
                  <a:lnTo>
                    <a:pt x="25569" y="60079"/>
                  </a:lnTo>
                  <a:lnTo>
                    <a:pt x="31292" y="64956"/>
                  </a:lnTo>
                  <a:lnTo>
                    <a:pt x="36169" y="78469"/>
                  </a:lnTo>
                  <a:lnTo>
                    <a:pt x="41164" y="84395"/>
                  </a:lnTo>
                  <a:lnTo>
                    <a:pt x="54152" y="85953"/>
                  </a:lnTo>
                  <a:lnTo>
                    <a:pt x="55609" y="89187"/>
                  </a:lnTo>
                  <a:lnTo>
                    <a:pt x="62263" y="89272"/>
                  </a:lnTo>
                  <a:lnTo>
                    <a:pt x="62467" y="79095"/>
                  </a:lnTo>
                  <a:lnTo>
                    <a:pt x="69748" y="80551"/>
                  </a:lnTo>
                  <a:lnTo>
                    <a:pt x="73185" y="74422"/>
                  </a:lnTo>
                  <a:lnTo>
                    <a:pt x="77639" y="73168"/>
                  </a:lnTo>
                  <a:lnTo>
                    <a:pt x="77232" y="71509"/>
                  </a:lnTo>
                  <a:lnTo>
                    <a:pt x="82329" y="65379"/>
                  </a:lnTo>
                  <a:lnTo>
                    <a:pt x="72457" y="60604"/>
                  </a:lnTo>
                  <a:lnTo>
                    <a:pt x="75675" y="59249"/>
                  </a:lnTo>
                  <a:lnTo>
                    <a:pt x="78062" y="54660"/>
                  </a:lnTo>
                  <a:lnTo>
                    <a:pt x="67039" y="49479"/>
                  </a:lnTo>
                  <a:lnTo>
                    <a:pt x="65278" y="46668"/>
                  </a:lnTo>
                  <a:lnTo>
                    <a:pt x="65904" y="36491"/>
                  </a:lnTo>
                  <a:lnTo>
                    <a:pt x="62568" y="26195"/>
                  </a:lnTo>
                  <a:lnTo>
                    <a:pt x="57590" y="20997"/>
                  </a:lnTo>
                  <a:lnTo>
                    <a:pt x="57590" y="20895"/>
                  </a:lnTo>
                  <a:lnTo>
                    <a:pt x="54576" y="14867"/>
                  </a:lnTo>
                  <a:lnTo>
                    <a:pt x="55084" y="11328"/>
                  </a:lnTo>
                  <a:lnTo>
                    <a:pt x="52391" y="9567"/>
                  </a:lnTo>
                  <a:lnTo>
                    <a:pt x="50935" y="4572"/>
                  </a:lnTo>
                  <a:lnTo>
                    <a:pt x="44805" y="0"/>
                  </a:lnTo>
                  <a:lnTo>
                    <a:pt x="39302" y="4876"/>
                  </a:lnTo>
                  <a:lnTo>
                    <a:pt x="35763" y="15392"/>
                  </a:lnTo>
                  <a:lnTo>
                    <a:pt x="31292" y="21098"/>
                  </a:lnTo>
                  <a:close/>
                </a:path>
              </a:pathLst>
            </a:custGeom>
            <a:solidFill>
              <a:srgbClr val="E4E4E4">
                <a:alpha val="100000"/>
              </a:srgbClr>
            </a:solidFill>
            <a:ln w="12700" cap="flat" cmpd="sng">
              <a:noFill/>
              <a:prstDash val="solid"/>
              <a:miter lim="800000"/>
            </a:ln>
          </p:spPr>
          <p:txBody>
            <a:bodyPr anchor="ctr">
              <a:spAutoFit/>
            </a:bodyPr>
            <a:lstStyle/>
            <a:p>
              <a:pPr algn="ctr"/>
              <a:endParaRPr lang="en-US" dirty="0"/>
            </a:p>
          </p:txBody>
        </p:sp>
        <p:sp>
          <p:nvSpPr>
            <p:cNvPr id="306" name="Free Form 215">
              <a:extLst>
                <a:ext uri="{FF2B5EF4-FFF2-40B4-BE49-F238E27FC236}">
                  <a16:creationId xmlns:a16="http://schemas.microsoft.com/office/drawing/2014/main" id="{4393F750-B2DB-3740-95B2-394EBA4C65BA}"/>
                </a:ext>
              </a:extLst>
            </p:cNvPr>
            <p:cNvSpPr/>
            <p:nvPr/>
          </p:nvSpPr>
          <p:spPr>
            <a:xfrm>
              <a:off x="857190" y="793609"/>
              <a:ext cx="52375" cy="61536"/>
            </a:xfrm>
            <a:custGeom>
              <a:avLst/>
              <a:gdLst/>
              <a:ahLst/>
              <a:cxnLst/>
              <a:rect l="0" t="0" r="0" b="0"/>
              <a:pathLst>
                <a:path w="52374" h="61535">
                  <a:moveTo>
                    <a:pt x="21827" y="1981"/>
                  </a:moveTo>
                  <a:lnTo>
                    <a:pt x="19219" y="0"/>
                  </a:lnTo>
                  <a:lnTo>
                    <a:pt x="17983" y="1151"/>
                  </a:lnTo>
                  <a:lnTo>
                    <a:pt x="10075" y="7806"/>
                  </a:lnTo>
                  <a:lnTo>
                    <a:pt x="8009" y="5096"/>
                  </a:lnTo>
                  <a:lnTo>
                    <a:pt x="0" y="23706"/>
                  </a:lnTo>
                  <a:lnTo>
                    <a:pt x="0" y="23808"/>
                  </a:lnTo>
                  <a:lnTo>
                    <a:pt x="4978" y="29006"/>
                  </a:lnTo>
                  <a:lnTo>
                    <a:pt x="8314" y="39302"/>
                  </a:lnTo>
                  <a:lnTo>
                    <a:pt x="7687" y="49479"/>
                  </a:lnTo>
                  <a:lnTo>
                    <a:pt x="9465" y="52290"/>
                  </a:lnTo>
                  <a:lnTo>
                    <a:pt x="20472" y="57471"/>
                  </a:lnTo>
                  <a:lnTo>
                    <a:pt x="29616" y="61535"/>
                  </a:lnTo>
                  <a:lnTo>
                    <a:pt x="34086" y="60909"/>
                  </a:lnTo>
                  <a:lnTo>
                    <a:pt x="34290" y="56963"/>
                  </a:lnTo>
                  <a:lnTo>
                    <a:pt x="44483" y="59656"/>
                  </a:lnTo>
                  <a:lnTo>
                    <a:pt x="51765" y="57471"/>
                  </a:lnTo>
                  <a:lnTo>
                    <a:pt x="50088" y="54051"/>
                  </a:lnTo>
                  <a:lnTo>
                    <a:pt x="51545" y="50630"/>
                  </a:lnTo>
                  <a:lnTo>
                    <a:pt x="46871" y="41689"/>
                  </a:lnTo>
                  <a:lnTo>
                    <a:pt x="51138" y="38574"/>
                  </a:lnTo>
                  <a:lnTo>
                    <a:pt x="52374" y="36186"/>
                  </a:lnTo>
                  <a:lnTo>
                    <a:pt x="47498" y="26517"/>
                  </a:lnTo>
                  <a:lnTo>
                    <a:pt x="45110" y="16018"/>
                  </a:lnTo>
                  <a:lnTo>
                    <a:pt x="34510" y="6959"/>
                  </a:lnTo>
                  <a:lnTo>
                    <a:pt x="31292" y="6654"/>
                  </a:lnTo>
                  <a:lnTo>
                    <a:pt x="31072" y="10092"/>
                  </a:lnTo>
                  <a:lnTo>
                    <a:pt x="23588" y="8636"/>
                  </a:lnTo>
                  <a:close/>
                </a:path>
              </a:pathLst>
            </a:custGeom>
            <a:solidFill>
              <a:srgbClr val="E4E4E4">
                <a:alpha val="100000"/>
              </a:srgbClr>
            </a:solidFill>
            <a:ln w="12700" cap="flat" cmpd="sng">
              <a:noFill/>
              <a:prstDash val="solid"/>
              <a:miter lim="800000"/>
            </a:ln>
          </p:spPr>
          <p:txBody>
            <a:bodyPr anchor="ctr">
              <a:spAutoFit/>
            </a:bodyPr>
            <a:lstStyle/>
            <a:p>
              <a:pPr algn="ctr"/>
              <a:endParaRPr lang="en-US" dirty="0"/>
            </a:p>
          </p:txBody>
        </p:sp>
        <p:sp>
          <p:nvSpPr>
            <p:cNvPr id="307" name="Free Form 216">
              <a:extLst>
                <a:ext uri="{FF2B5EF4-FFF2-40B4-BE49-F238E27FC236}">
                  <a16:creationId xmlns:a16="http://schemas.microsoft.com/office/drawing/2014/main" id="{140A014B-94E7-8C4F-BA6F-F08DA603A3D4}"/>
                </a:ext>
              </a:extLst>
            </p:cNvPr>
            <p:cNvSpPr/>
            <p:nvPr/>
          </p:nvSpPr>
          <p:spPr>
            <a:xfrm>
              <a:off x="923288" y="867403"/>
              <a:ext cx="81585" cy="52595"/>
            </a:xfrm>
            <a:custGeom>
              <a:avLst/>
              <a:gdLst/>
              <a:ahLst/>
              <a:cxnLst/>
              <a:rect l="0" t="0" r="0" b="0"/>
              <a:pathLst>
                <a:path w="81584" h="52594">
                  <a:moveTo>
                    <a:pt x="4470" y="27025"/>
                  </a:moveTo>
                  <a:lnTo>
                    <a:pt x="0" y="33985"/>
                  </a:lnTo>
                  <a:lnTo>
                    <a:pt x="16628" y="34510"/>
                  </a:lnTo>
                  <a:lnTo>
                    <a:pt x="19016" y="37321"/>
                  </a:lnTo>
                  <a:lnTo>
                    <a:pt x="18406" y="40640"/>
                  </a:lnTo>
                  <a:lnTo>
                    <a:pt x="22656" y="41571"/>
                  </a:lnTo>
                  <a:lnTo>
                    <a:pt x="33985" y="40335"/>
                  </a:lnTo>
                  <a:lnTo>
                    <a:pt x="31496" y="37625"/>
                  </a:lnTo>
                  <a:lnTo>
                    <a:pt x="32952" y="34730"/>
                  </a:lnTo>
                  <a:lnTo>
                    <a:pt x="36169" y="34933"/>
                  </a:lnTo>
                  <a:lnTo>
                    <a:pt x="41469" y="41368"/>
                  </a:lnTo>
                  <a:lnTo>
                    <a:pt x="56963" y="39607"/>
                  </a:lnTo>
                  <a:lnTo>
                    <a:pt x="61535" y="49784"/>
                  </a:lnTo>
                  <a:lnTo>
                    <a:pt x="72864" y="52594"/>
                  </a:lnTo>
                  <a:lnTo>
                    <a:pt x="76081" y="51663"/>
                  </a:lnTo>
                  <a:lnTo>
                    <a:pt x="76183" y="51765"/>
                  </a:lnTo>
                  <a:lnTo>
                    <a:pt x="76708" y="47921"/>
                  </a:lnTo>
                  <a:lnTo>
                    <a:pt x="79620" y="45635"/>
                  </a:lnTo>
                  <a:lnTo>
                    <a:pt x="77012" y="38252"/>
                  </a:lnTo>
                  <a:lnTo>
                    <a:pt x="78367" y="35136"/>
                  </a:lnTo>
                  <a:lnTo>
                    <a:pt x="81584" y="34611"/>
                  </a:lnTo>
                  <a:lnTo>
                    <a:pt x="75031" y="24011"/>
                  </a:lnTo>
                  <a:lnTo>
                    <a:pt x="77436" y="17881"/>
                  </a:lnTo>
                  <a:lnTo>
                    <a:pt x="81280" y="16831"/>
                  </a:lnTo>
                  <a:lnTo>
                    <a:pt x="78994" y="12378"/>
                  </a:lnTo>
                  <a:lnTo>
                    <a:pt x="71187" y="17255"/>
                  </a:lnTo>
                  <a:lnTo>
                    <a:pt x="67462" y="17559"/>
                  </a:lnTo>
                  <a:lnTo>
                    <a:pt x="53424" y="12056"/>
                  </a:lnTo>
                  <a:lnTo>
                    <a:pt x="49377" y="12784"/>
                  </a:lnTo>
                  <a:lnTo>
                    <a:pt x="44060" y="10092"/>
                  </a:lnTo>
                  <a:lnTo>
                    <a:pt x="37727" y="3437"/>
                  </a:lnTo>
                  <a:lnTo>
                    <a:pt x="25569" y="0"/>
                  </a:lnTo>
                  <a:lnTo>
                    <a:pt x="20997" y="4893"/>
                  </a:lnTo>
                  <a:lnTo>
                    <a:pt x="18711" y="17255"/>
                  </a:lnTo>
                  <a:lnTo>
                    <a:pt x="14969" y="16222"/>
                  </a:lnTo>
                  <a:lnTo>
                    <a:pt x="9973" y="21827"/>
                  </a:lnTo>
                  <a:lnTo>
                    <a:pt x="11226" y="24942"/>
                  </a:lnTo>
                  <a:close/>
                </a:path>
              </a:pathLst>
            </a:custGeom>
            <a:solidFill>
              <a:srgbClr val="E4E4E4">
                <a:alpha val="100000"/>
              </a:srgbClr>
            </a:solidFill>
            <a:ln w="12700" cap="flat" cmpd="sng">
              <a:noFill/>
              <a:prstDash val="solid"/>
              <a:miter lim="800000"/>
            </a:ln>
          </p:spPr>
          <p:txBody>
            <a:bodyPr anchor="ctr">
              <a:spAutoFit/>
            </a:bodyPr>
            <a:lstStyle/>
            <a:p>
              <a:pPr algn="ctr"/>
              <a:endParaRPr lang="en-US" dirty="0"/>
            </a:p>
          </p:txBody>
        </p:sp>
        <p:sp>
          <p:nvSpPr>
            <p:cNvPr id="308" name="Free Form 217">
              <a:extLst>
                <a:ext uri="{FF2B5EF4-FFF2-40B4-BE49-F238E27FC236}">
                  <a16:creationId xmlns:a16="http://schemas.microsoft.com/office/drawing/2014/main" id="{8B2EEE0B-527C-7A43-B998-10A968EE7089}"/>
                </a:ext>
              </a:extLst>
            </p:cNvPr>
            <p:cNvSpPr/>
            <p:nvPr/>
          </p:nvSpPr>
          <p:spPr>
            <a:xfrm>
              <a:off x="783398" y="849645"/>
              <a:ext cx="71814" cy="58504"/>
            </a:xfrm>
            <a:custGeom>
              <a:avLst/>
              <a:gdLst/>
              <a:ahLst/>
              <a:cxnLst/>
              <a:rect l="0" t="0" r="0" b="0"/>
              <a:pathLst>
                <a:path w="71814" h="58504">
                  <a:moveTo>
                    <a:pt x="57370" y="31174"/>
                  </a:moveTo>
                  <a:lnTo>
                    <a:pt x="52374" y="25247"/>
                  </a:lnTo>
                  <a:lnTo>
                    <a:pt x="47498" y="11734"/>
                  </a:lnTo>
                  <a:lnTo>
                    <a:pt x="41774" y="6841"/>
                  </a:lnTo>
                  <a:lnTo>
                    <a:pt x="29836" y="0"/>
                  </a:lnTo>
                  <a:lnTo>
                    <a:pt x="22656" y="3318"/>
                  </a:lnTo>
                  <a:lnTo>
                    <a:pt x="11853" y="7061"/>
                  </a:lnTo>
                  <a:lnTo>
                    <a:pt x="8839" y="5808"/>
                  </a:lnTo>
                  <a:lnTo>
                    <a:pt x="5198" y="7061"/>
                  </a:lnTo>
                  <a:lnTo>
                    <a:pt x="7382" y="9652"/>
                  </a:lnTo>
                  <a:lnTo>
                    <a:pt x="6231" y="12784"/>
                  </a:lnTo>
                  <a:lnTo>
                    <a:pt x="524" y="16510"/>
                  </a:lnTo>
                  <a:lnTo>
                    <a:pt x="0" y="19744"/>
                  </a:lnTo>
                  <a:lnTo>
                    <a:pt x="1659" y="27110"/>
                  </a:lnTo>
                  <a:lnTo>
                    <a:pt x="4673" y="28566"/>
                  </a:lnTo>
                  <a:lnTo>
                    <a:pt x="4876" y="31902"/>
                  </a:lnTo>
                  <a:lnTo>
                    <a:pt x="7687" y="34290"/>
                  </a:lnTo>
                  <a:lnTo>
                    <a:pt x="6756" y="40521"/>
                  </a:lnTo>
                  <a:lnTo>
                    <a:pt x="23486" y="51443"/>
                  </a:lnTo>
                  <a:lnTo>
                    <a:pt x="24621" y="54762"/>
                  </a:lnTo>
                  <a:lnTo>
                    <a:pt x="26703" y="57471"/>
                  </a:lnTo>
                  <a:lnTo>
                    <a:pt x="34086" y="58504"/>
                  </a:lnTo>
                  <a:lnTo>
                    <a:pt x="35339" y="54660"/>
                  </a:lnTo>
                  <a:lnTo>
                    <a:pt x="38760" y="54034"/>
                  </a:lnTo>
                  <a:lnTo>
                    <a:pt x="52696" y="55693"/>
                  </a:lnTo>
                  <a:lnTo>
                    <a:pt x="56642" y="53306"/>
                  </a:lnTo>
                  <a:lnTo>
                    <a:pt x="57691" y="49784"/>
                  </a:lnTo>
                  <a:lnTo>
                    <a:pt x="56845" y="38557"/>
                  </a:lnTo>
                  <a:lnTo>
                    <a:pt x="63923" y="41046"/>
                  </a:lnTo>
                  <a:cubicBezTo>
                    <a:pt x="66615" y="39285"/>
                    <a:pt x="69223" y="37608"/>
                    <a:pt x="71814" y="35949"/>
                  </a:cubicBezTo>
                  <a:lnTo>
                    <a:pt x="70358" y="32732"/>
                  </a:lnTo>
                  <a:close/>
                </a:path>
              </a:pathLst>
            </a:custGeom>
            <a:solidFill>
              <a:srgbClr val="E4E4E4">
                <a:alpha val="100000"/>
              </a:srgbClr>
            </a:solidFill>
            <a:ln w="12700" cap="flat" cmpd="sng">
              <a:noFill/>
              <a:prstDash val="solid"/>
              <a:miter lim="800000"/>
            </a:ln>
          </p:spPr>
          <p:txBody>
            <a:bodyPr anchor="ctr">
              <a:spAutoFit/>
            </a:bodyPr>
            <a:lstStyle/>
            <a:p>
              <a:pPr algn="ctr"/>
              <a:endParaRPr lang="en-US" dirty="0"/>
            </a:p>
          </p:txBody>
        </p:sp>
        <p:sp>
          <p:nvSpPr>
            <p:cNvPr id="309" name="Free Form 218">
              <a:extLst>
                <a:ext uri="{FF2B5EF4-FFF2-40B4-BE49-F238E27FC236}">
                  <a16:creationId xmlns:a16="http://schemas.microsoft.com/office/drawing/2014/main" id="{4C6BFCDA-072D-E84D-8626-A8CD5FA162C6}"/>
                </a:ext>
              </a:extLst>
            </p:cNvPr>
            <p:cNvSpPr/>
            <p:nvPr/>
          </p:nvSpPr>
          <p:spPr>
            <a:xfrm>
              <a:off x="792330" y="941522"/>
              <a:ext cx="76184" cy="42181"/>
            </a:xfrm>
            <a:custGeom>
              <a:avLst/>
              <a:gdLst/>
              <a:ahLst/>
              <a:cxnLst/>
              <a:rect l="0" t="0" r="0" b="0"/>
              <a:pathLst>
                <a:path w="76183" h="42180">
                  <a:moveTo>
                    <a:pt x="66107" y="31902"/>
                  </a:moveTo>
                  <a:lnTo>
                    <a:pt x="76183" y="34493"/>
                  </a:lnTo>
                  <a:lnTo>
                    <a:pt x="69426" y="26178"/>
                  </a:lnTo>
                  <a:lnTo>
                    <a:pt x="68918" y="5604"/>
                  </a:lnTo>
                  <a:lnTo>
                    <a:pt x="59656" y="0"/>
                  </a:lnTo>
                  <a:lnTo>
                    <a:pt x="49987" y="6333"/>
                  </a:lnTo>
                  <a:lnTo>
                    <a:pt x="34205" y="5181"/>
                  </a:lnTo>
                  <a:lnTo>
                    <a:pt x="31089" y="6858"/>
                  </a:lnTo>
                  <a:lnTo>
                    <a:pt x="32749" y="13817"/>
                  </a:lnTo>
                  <a:lnTo>
                    <a:pt x="22656" y="18389"/>
                  </a:lnTo>
                  <a:lnTo>
                    <a:pt x="14037" y="18592"/>
                  </a:lnTo>
                  <a:lnTo>
                    <a:pt x="12479" y="21606"/>
                  </a:lnTo>
                  <a:lnTo>
                    <a:pt x="2184" y="24722"/>
                  </a:lnTo>
                  <a:lnTo>
                    <a:pt x="0" y="30344"/>
                  </a:lnTo>
                  <a:lnTo>
                    <a:pt x="10193" y="33460"/>
                  </a:lnTo>
                  <a:lnTo>
                    <a:pt x="12987" y="40013"/>
                  </a:lnTo>
                  <a:lnTo>
                    <a:pt x="16730" y="40216"/>
                  </a:lnTo>
                  <a:lnTo>
                    <a:pt x="21928" y="35644"/>
                  </a:lnTo>
                  <a:lnTo>
                    <a:pt x="25569" y="35424"/>
                  </a:lnTo>
                  <a:lnTo>
                    <a:pt x="36694" y="37930"/>
                  </a:lnTo>
                  <a:lnTo>
                    <a:pt x="41994" y="42180"/>
                  </a:lnTo>
                  <a:lnTo>
                    <a:pt x="49377" y="41571"/>
                  </a:lnTo>
                  <a:lnTo>
                    <a:pt x="49377" y="38133"/>
                  </a:lnTo>
                  <a:lnTo>
                    <a:pt x="58826" y="33155"/>
                  </a:lnTo>
                  <a:close/>
                </a:path>
              </a:pathLst>
            </a:custGeom>
            <a:solidFill>
              <a:srgbClr val="E4E4E4">
                <a:alpha val="100000"/>
              </a:srgbClr>
            </a:solidFill>
            <a:ln w="12700" cap="flat" cmpd="sng">
              <a:noFill/>
              <a:prstDash val="solid"/>
              <a:miter lim="800000"/>
            </a:ln>
          </p:spPr>
          <p:txBody>
            <a:bodyPr anchor="ctr">
              <a:spAutoFit/>
            </a:bodyPr>
            <a:lstStyle/>
            <a:p>
              <a:pPr algn="ctr"/>
              <a:endParaRPr lang="en-US" dirty="0"/>
            </a:p>
          </p:txBody>
        </p:sp>
        <p:sp>
          <p:nvSpPr>
            <p:cNvPr id="310" name="Free Form 219">
              <a:extLst>
                <a:ext uri="{FF2B5EF4-FFF2-40B4-BE49-F238E27FC236}">
                  <a16:creationId xmlns:a16="http://schemas.microsoft.com/office/drawing/2014/main" id="{0EADDF2C-70AF-5342-9F1A-D862AF4C75BB}"/>
                </a:ext>
              </a:extLst>
            </p:cNvPr>
            <p:cNvSpPr/>
            <p:nvPr/>
          </p:nvSpPr>
          <p:spPr>
            <a:xfrm>
              <a:off x="724680" y="869389"/>
              <a:ext cx="83346" cy="87088"/>
            </a:xfrm>
            <a:custGeom>
              <a:avLst/>
              <a:gdLst/>
              <a:ahLst/>
              <a:cxnLst/>
              <a:rect l="0" t="0" r="0" b="0"/>
              <a:pathLst>
                <a:path w="83345" h="87088">
                  <a:moveTo>
                    <a:pt x="63601" y="12158"/>
                  </a:moveTo>
                  <a:lnTo>
                    <a:pt x="63398" y="8822"/>
                  </a:lnTo>
                  <a:lnTo>
                    <a:pt x="60384" y="7366"/>
                  </a:lnTo>
                  <a:lnTo>
                    <a:pt x="58707" y="0"/>
                  </a:lnTo>
                  <a:lnTo>
                    <a:pt x="45093" y="5096"/>
                  </a:lnTo>
                  <a:lnTo>
                    <a:pt x="47701" y="7789"/>
                  </a:lnTo>
                  <a:lnTo>
                    <a:pt x="40843" y="10701"/>
                  </a:lnTo>
                  <a:lnTo>
                    <a:pt x="38963" y="7992"/>
                  </a:lnTo>
                  <a:lnTo>
                    <a:pt x="27330" y="9042"/>
                  </a:lnTo>
                  <a:lnTo>
                    <a:pt x="37930" y="24621"/>
                  </a:lnTo>
                  <a:lnTo>
                    <a:pt x="30344" y="31699"/>
                  </a:lnTo>
                  <a:lnTo>
                    <a:pt x="29514" y="38455"/>
                  </a:lnTo>
                  <a:lnTo>
                    <a:pt x="16306" y="35543"/>
                  </a:lnTo>
                  <a:lnTo>
                    <a:pt x="12158" y="41774"/>
                  </a:lnTo>
                  <a:lnTo>
                    <a:pt x="8517" y="43027"/>
                  </a:lnTo>
                  <a:lnTo>
                    <a:pt x="304" y="56117"/>
                  </a:lnTo>
                  <a:lnTo>
                    <a:pt x="5604" y="60689"/>
                  </a:lnTo>
                  <a:lnTo>
                    <a:pt x="4978" y="64854"/>
                  </a:lnTo>
                  <a:lnTo>
                    <a:pt x="8517" y="64532"/>
                  </a:lnTo>
                  <a:lnTo>
                    <a:pt x="9550" y="67648"/>
                  </a:lnTo>
                  <a:lnTo>
                    <a:pt x="6434" y="73795"/>
                  </a:lnTo>
                  <a:lnTo>
                    <a:pt x="0" y="77639"/>
                  </a:lnTo>
                  <a:lnTo>
                    <a:pt x="728" y="86664"/>
                  </a:lnTo>
                  <a:lnTo>
                    <a:pt x="8094" y="87088"/>
                  </a:lnTo>
                  <a:lnTo>
                    <a:pt x="10701" y="84598"/>
                  </a:lnTo>
                  <a:lnTo>
                    <a:pt x="10278" y="76911"/>
                  </a:lnTo>
                  <a:lnTo>
                    <a:pt x="13191" y="75336"/>
                  </a:lnTo>
                  <a:lnTo>
                    <a:pt x="21098" y="78045"/>
                  </a:lnTo>
                  <a:lnTo>
                    <a:pt x="19947" y="74726"/>
                  </a:lnTo>
                  <a:lnTo>
                    <a:pt x="24417" y="68495"/>
                  </a:lnTo>
                  <a:lnTo>
                    <a:pt x="27736" y="67445"/>
                  </a:lnTo>
                  <a:lnTo>
                    <a:pt x="27736" y="60485"/>
                  </a:lnTo>
                  <a:lnTo>
                    <a:pt x="32207" y="55913"/>
                  </a:lnTo>
                  <a:lnTo>
                    <a:pt x="35424" y="54660"/>
                  </a:lnTo>
                  <a:lnTo>
                    <a:pt x="42705" y="59436"/>
                  </a:lnTo>
                  <a:lnTo>
                    <a:pt x="42299" y="52798"/>
                  </a:lnTo>
                  <a:lnTo>
                    <a:pt x="48632" y="50918"/>
                  </a:lnTo>
                  <a:lnTo>
                    <a:pt x="44991" y="45415"/>
                  </a:lnTo>
                  <a:lnTo>
                    <a:pt x="48327" y="44060"/>
                  </a:lnTo>
                  <a:lnTo>
                    <a:pt x="52374" y="50613"/>
                  </a:lnTo>
                  <a:lnTo>
                    <a:pt x="55592" y="49987"/>
                  </a:lnTo>
                  <a:lnTo>
                    <a:pt x="56320" y="46668"/>
                  </a:lnTo>
                  <a:lnTo>
                    <a:pt x="62975" y="49157"/>
                  </a:lnTo>
                  <a:lnTo>
                    <a:pt x="65261" y="46549"/>
                  </a:lnTo>
                  <a:lnTo>
                    <a:pt x="75133" y="34916"/>
                  </a:lnTo>
                  <a:lnTo>
                    <a:pt x="76691" y="37930"/>
                  </a:lnTo>
                  <a:lnTo>
                    <a:pt x="82820" y="35949"/>
                  </a:lnTo>
                  <a:lnTo>
                    <a:pt x="83345" y="35018"/>
                  </a:lnTo>
                  <a:lnTo>
                    <a:pt x="82211" y="31699"/>
                  </a:lnTo>
                  <a:lnTo>
                    <a:pt x="65464" y="20777"/>
                  </a:lnTo>
                  <a:lnTo>
                    <a:pt x="66412" y="14545"/>
                  </a:lnTo>
                  <a:close/>
                </a:path>
              </a:pathLst>
            </a:custGeom>
            <a:solidFill>
              <a:srgbClr val="E4E4E4">
                <a:alpha val="100000"/>
              </a:srgbClr>
            </a:solidFill>
            <a:ln w="12700" cap="flat" cmpd="sng">
              <a:noFill/>
              <a:prstDash val="solid"/>
              <a:miter lim="800000"/>
            </a:ln>
          </p:spPr>
          <p:txBody>
            <a:bodyPr anchor="ctr">
              <a:spAutoFit/>
            </a:bodyPr>
            <a:lstStyle/>
            <a:p>
              <a:pPr algn="ctr"/>
              <a:endParaRPr lang="en-US" dirty="0"/>
            </a:p>
          </p:txBody>
        </p:sp>
        <p:sp>
          <p:nvSpPr>
            <p:cNvPr id="311" name="Free Form 220">
              <a:extLst>
                <a:ext uri="{FF2B5EF4-FFF2-40B4-BE49-F238E27FC236}">
                  <a16:creationId xmlns:a16="http://schemas.microsoft.com/office/drawing/2014/main" id="{B6FD88E9-F1E8-F44E-964F-89A0D94B2EFA}"/>
                </a:ext>
              </a:extLst>
            </p:cNvPr>
            <p:cNvSpPr/>
            <p:nvPr/>
          </p:nvSpPr>
          <p:spPr>
            <a:xfrm>
              <a:off x="687356" y="858269"/>
              <a:ext cx="75251" cy="54136"/>
            </a:xfrm>
            <a:custGeom>
              <a:avLst/>
              <a:gdLst/>
              <a:ahLst/>
              <a:cxnLst/>
              <a:rect l="0" t="0" r="0" b="0"/>
              <a:pathLst>
                <a:path w="75251" h="54135">
                  <a:moveTo>
                    <a:pt x="62263" y="12158"/>
                  </a:moveTo>
                  <a:lnTo>
                    <a:pt x="56438" y="7366"/>
                  </a:lnTo>
                  <a:lnTo>
                    <a:pt x="60181" y="1964"/>
                  </a:lnTo>
                  <a:lnTo>
                    <a:pt x="54051" y="0"/>
                  </a:lnTo>
                  <a:lnTo>
                    <a:pt x="50935" y="1557"/>
                  </a:lnTo>
                  <a:lnTo>
                    <a:pt x="40843" y="304"/>
                  </a:lnTo>
                  <a:lnTo>
                    <a:pt x="35035" y="3725"/>
                  </a:lnTo>
                  <a:lnTo>
                    <a:pt x="25366" y="2912"/>
                  </a:lnTo>
                  <a:lnTo>
                    <a:pt x="23706" y="5808"/>
                  </a:lnTo>
                  <a:lnTo>
                    <a:pt x="19337" y="5096"/>
                  </a:lnTo>
                  <a:lnTo>
                    <a:pt x="19016" y="8517"/>
                  </a:lnTo>
                  <a:lnTo>
                    <a:pt x="16018" y="9973"/>
                  </a:lnTo>
                  <a:lnTo>
                    <a:pt x="15290" y="6536"/>
                  </a:lnTo>
                  <a:lnTo>
                    <a:pt x="4368" y="9668"/>
                  </a:lnTo>
                  <a:lnTo>
                    <a:pt x="4995" y="17136"/>
                  </a:lnTo>
                  <a:lnTo>
                    <a:pt x="0" y="30039"/>
                  </a:lnTo>
                  <a:lnTo>
                    <a:pt x="1879" y="33257"/>
                  </a:lnTo>
                  <a:lnTo>
                    <a:pt x="9567" y="33561"/>
                  </a:lnTo>
                  <a:lnTo>
                    <a:pt x="9567" y="33680"/>
                  </a:lnTo>
                  <a:lnTo>
                    <a:pt x="14139" y="33036"/>
                  </a:lnTo>
                  <a:lnTo>
                    <a:pt x="16526" y="37100"/>
                  </a:lnTo>
                  <a:lnTo>
                    <a:pt x="20269" y="38658"/>
                  </a:lnTo>
                  <a:lnTo>
                    <a:pt x="23283" y="48852"/>
                  </a:lnTo>
                  <a:lnTo>
                    <a:pt x="29734" y="48209"/>
                  </a:lnTo>
                  <a:lnTo>
                    <a:pt x="31394" y="51545"/>
                  </a:lnTo>
                  <a:lnTo>
                    <a:pt x="45838" y="54135"/>
                  </a:lnTo>
                  <a:lnTo>
                    <a:pt x="49479" y="52899"/>
                  </a:lnTo>
                  <a:lnTo>
                    <a:pt x="53627" y="46668"/>
                  </a:lnTo>
                  <a:lnTo>
                    <a:pt x="66835" y="49563"/>
                  </a:lnTo>
                  <a:lnTo>
                    <a:pt x="67665" y="42824"/>
                  </a:lnTo>
                  <a:lnTo>
                    <a:pt x="75251" y="35746"/>
                  </a:lnTo>
                  <a:lnTo>
                    <a:pt x="64651" y="20167"/>
                  </a:lnTo>
                  <a:close/>
                </a:path>
              </a:pathLst>
            </a:custGeom>
            <a:solidFill>
              <a:srgbClr val="E4E4E4">
                <a:alpha val="100000"/>
              </a:srgbClr>
            </a:solidFill>
            <a:ln w="12700" cap="flat" cmpd="sng">
              <a:noFill/>
              <a:prstDash val="solid"/>
              <a:miter lim="800000"/>
            </a:ln>
          </p:spPr>
          <p:txBody>
            <a:bodyPr anchor="ctr">
              <a:spAutoFit/>
            </a:bodyPr>
            <a:lstStyle/>
            <a:p>
              <a:pPr algn="ctr"/>
              <a:endParaRPr lang="en-US" dirty="0"/>
            </a:p>
          </p:txBody>
        </p:sp>
        <p:sp>
          <p:nvSpPr>
            <p:cNvPr id="312" name="Free Form 221">
              <a:extLst>
                <a:ext uri="{FF2B5EF4-FFF2-40B4-BE49-F238E27FC236}">
                  <a16:creationId xmlns:a16="http://schemas.microsoft.com/office/drawing/2014/main" id="{F2466D16-B56B-534C-A72B-B83F9644F100}"/>
                </a:ext>
              </a:extLst>
            </p:cNvPr>
            <p:cNvSpPr/>
            <p:nvPr/>
          </p:nvSpPr>
          <p:spPr>
            <a:xfrm>
              <a:off x="744623" y="913455"/>
              <a:ext cx="70358" cy="52798"/>
            </a:xfrm>
            <a:custGeom>
              <a:avLst/>
              <a:gdLst/>
              <a:ahLst/>
              <a:cxnLst/>
              <a:rect l="0" t="0" r="0" b="0"/>
              <a:pathLst>
                <a:path w="70358" h="52798">
                  <a:moveTo>
                    <a:pt x="28380" y="0"/>
                  </a:moveTo>
                  <a:lnTo>
                    <a:pt x="25061" y="1354"/>
                  </a:lnTo>
                  <a:lnTo>
                    <a:pt x="28702" y="6858"/>
                  </a:lnTo>
                  <a:lnTo>
                    <a:pt x="22352" y="8737"/>
                  </a:lnTo>
                  <a:lnTo>
                    <a:pt x="22758" y="15375"/>
                  </a:lnTo>
                  <a:lnTo>
                    <a:pt x="15494" y="10600"/>
                  </a:lnTo>
                  <a:lnTo>
                    <a:pt x="12276" y="11853"/>
                  </a:lnTo>
                  <a:lnTo>
                    <a:pt x="7806" y="16425"/>
                  </a:lnTo>
                  <a:lnTo>
                    <a:pt x="7806" y="23384"/>
                  </a:lnTo>
                  <a:lnTo>
                    <a:pt x="4470" y="24417"/>
                  </a:lnTo>
                  <a:lnTo>
                    <a:pt x="0" y="30666"/>
                  </a:lnTo>
                  <a:lnTo>
                    <a:pt x="1151" y="33985"/>
                  </a:lnTo>
                  <a:lnTo>
                    <a:pt x="12683" y="36999"/>
                  </a:lnTo>
                  <a:lnTo>
                    <a:pt x="18406" y="42096"/>
                  </a:lnTo>
                  <a:lnTo>
                    <a:pt x="25789" y="41672"/>
                  </a:lnTo>
                  <a:lnTo>
                    <a:pt x="32427" y="50410"/>
                  </a:lnTo>
                  <a:lnTo>
                    <a:pt x="33680" y="47074"/>
                  </a:lnTo>
                  <a:lnTo>
                    <a:pt x="37524" y="46871"/>
                  </a:lnTo>
                  <a:lnTo>
                    <a:pt x="49902" y="52798"/>
                  </a:lnTo>
                  <a:lnTo>
                    <a:pt x="60181" y="49682"/>
                  </a:lnTo>
                  <a:lnTo>
                    <a:pt x="61738" y="46668"/>
                  </a:lnTo>
                  <a:lnTo>
                    <a:pt x="70358" y="46465"/>
                  </a:lnTo>
                  <a:lnTo>
                    <a:pt x="64651" y="39911"/>
                  </a:lnTo>
                  <a:lnTo>
                    <a:pt x="60909" y="41368"/>
                  </a:lnTo>
                  <a:lnTo>
                    <a:pt x="56963" y="39590"/>
                  </a:lnTo>
                  <a:lnTo>
                    <a:pt x="55913" y="32935"/>
                  </a:lnTo>
                  <a:lnTo>
                    <a:pt x="59774" y="32207"/>
                  </a:lnTo>
                  <a:lnTo>
                    <a:pt x="61129" y="28685"/>
                  </a:lnTo>
                  <a:lnTo>
                    <a:pt x="58318" y="25772"/>
                  </a:lnTo>
                  <a:lnTo>
                    <a:pt x="60807" y="23181"/>
                  </a:lnTo>
                  <a:lnTo>
                    <a:pt x="60604" y="19541"/>
                  </a:lnTo>
                  <a:lnTo>
                    <a:pt x="58098" y="13411"/>
                  </a:lnTo>
                  <a:lnTo>
                    <a:pt x="47921" y="8940"/>
                  </a:lnTo>
                  <a:lnTo>
                    <a:pt x="45313" y="2489"/>
                  </a:lnTo>
                  <a:lnTo>
                    <a:pt x="43027" y="5096"/>
                  </a:lnTo>
                  <a:lnTo>
                    <a:pt x="36389" y="2590"/>
                  </a:lnTo>
                  <a:lnTo>
                    <a:pt x="35661" y="5926"/>
                  </a:lnTo>
                  <a:lnTo>
                    <a:pt x="32427" y="6553"/>
                  </a:lnTo>
                  <a:close/>
                </a:path>
              </a:pathLst>
            </a:custGeom>
            <a:solidFill>
              <a:srgbClr val="E4E4E4">
                <a:alpha val="100000"/>
              </a:srgbClr>
            </a:solidFill>
            <a:ln w="12700" cap="flat" cmpd="sng">
              <a:noFill/>
              <a:prstDash val="solid"/>
              <a:miter lim="800000"/>
            </a:ln>
          </p:spPr>
          <p:txBody>
            <a:bodyPr anchor="ctr">
              <a:spAutoFit/>
            </a:bodyPr>
            <a:lstStyle/>
            <a:p>
              <a:pPr algn="ctr"/>
              <a:endParaRPr lang="en-US" dirty="0"/>
            </a:p>
          </p:txBody>
        </p:sp>
        <p:sp>
          <p:nvSpPr>
            <p:cNvPr id="313" name="Free Form 222">
              <a:extLst>
                <a:ext uri="{FF2B5EF4-FFF2-40B4-BE49-F238E27FC236}">
                  <a16:creationId xmlns:a16="http://schemas.microsoft.com/office/drawing/2014/main" id="{80AE3146-07E0-E846-8FA0-FF157A1B7E1E}"/>
                </a:ext>
              </a:extLst>
            </p:cNvPr>
            <p:cNvSpPr/>
            <p:nvPr/>
          </p:nvSpPr>
          <p:spPr>
            <a:xfrm>
              <a:off x="683720" y="891314"/>
              <a:ext cx="50512" cy="64957"/>
            </a:xfrm>
            <a:custGeom>
              <a:avLst/>
              <a:gdLst/>
              <a:ahLst/>
              <a:cxnLst/>
              <a:rect l="0" t="0" r="0" b="0"/>
              <a:pathLst>
                <a:path w="50512" h="64956">
                  <a:moveTo>
                    <a:pt x="45940" y="42926"/>
                  </a:moveTo>
                  <a:lnTo>
                    <a:pt x="46566" y="38760"/>
                  </a:lnTo>
                  <a:lnTo>
                    <a:pt x="41266" y="34188"/>
                  </a:lnTo>
                  <a:lnTo>
                    <a:pt x="49479" y="21098"/>
                  </a:lnTo>
                  <a:lnTo>
                    <a:pt x="35018" y="18508"/>
                  </a:lnTo>
                  <a:lnTo>
                    <a:pt x="33358" y="15172"/>
                  </a:lnTo>
                  <a:lnTo>
                    <a:pt x="26924" y="15798"/>
                  </a:lnTo>
                  <a:lnTo>
                    <a:pt x="23909" y="5604"/>
                  </a:lnTo>
                  <a:lnTo>
                    <a:pt x="20167" y="4047"/>
                  </a:lnTo>
                  <a:lnTo>
                    <a:pt x="17780" y="0"/>
                  </a:lnTo>
                  <a:lnTo>
                    <a:pt x="13208" y="626"/>
                  </a:lnTo>
                  <a:lnTo>
                    <a:pt x="16120" y="7382"/>
                  </a:lnTo>
                  <a:lnTo>
                    <a:pt x="14444" y="10600"/>
                  </a:lnTo>
                  <a:lnTo>
                    <a:pt x="17780" y="10600"/>
                  </a:lnTo>
                  <a:lnTo>
                    <a:pt x="18304" y="19016"/>
                  </a:lnTo>
                  <a:lnTo>
                    <a:pt x="15172" y="20692"/>
                  </a:lnTo>
                  <a:lnTo>
                    <a:pt x="16120" y="24316"/>
                  </a:lnTo>
                  <a:lnTo>
                    <a:pt x="6756" y="35018"/>
                  </a:lnTo>
                  <a:lnTo>
                    <a:pt x="7179" y="38557"/>
                  </a:lnTo>
                  <a:lnTo>
                    <a:pt x="3318" y="39488"/>
                  </a:lnTo>
                  <a:lnTo>
                    <a:pt x="1456" y="42722"/>
                  </a:lnTo>
                  <a:lnTo>
                    <a:pt x="0" y="52798"/>
                  </a:lnTo>
                  <a:lnTo>
                    <a:pt x="0" y="52899"/>
                  </a:lnTo>
                  <a:lnTo>
                    <a:pt x="12987" y="64448"/>
                  </a:lnTo>
                  <a:lnTo>
                    <a:pt x="27330" y="62467"/>
                  </a:lnTo>
                  <a:lnTo>
                    <a:pt x="30242" y="64956"/>
                  </a:lnTo>
                  <a:lnTo>
                    <a:pt x="41689" y="64753"/>
                  </a:lnTo>
                  <a:lnTo>
                    <a:pt x="40961" y="55710"/>
                  </a:lnTo>
                  <a:lnTo>
                    <a:pt x="47396" y="51866"/>
                  </a:lnTo>
                  <a:lnTo>
                    <a:pt x="50512" y="45736"/>
                  </a:lnTo>
                  <a:lnTo>
                    <a:pt x="49479" y="42604"/>
                  </a:lnTo>
                  <a:close/>
                </a:path>
              </a:pathLst>
            </a:custGeom>
            <a:solidFill>
              <a:srgbClr val="E4E4E4">
                <a:alpha val="100000"/>
              </a:srgbClr>
            </a:solidFill>
            <a:ln w="12700" cap="flat" cmpd="sng">
              <a:noFill/>
              <a:prstDash val="solid"/>
              <a:miter lim="800000"/>
            </a:ln>
          </p:spPr>
          <p:txBody>
            <a:bodyPr anchor="ctr">
              <a:spAutoFit/>
            </a:bodyPr>
            <a:lstStyle/>
            <a:p>
              <a:pPr algn="ctr"/>
              <a:endParaRPr lang="en-US" dirty="0"/>
            </a:p>
          </p:txBody>
        </p:sp>
        <p:sp>
          <p:nvSpPr>
            <p:cNvPr id="314" name="Free Form 223">
              <a:extLst>
                <a:ext uri="{FF2B5EF4-FFF2-40B4-BE49-F238E27FC236}">
                  <a16:creationId xmlns:a16="http://schemas.microsoft.com/office/drawing/2014/main" id="{37C68094-DD42-8047-A611-56F1D2D5BFF6}"/>
                </a:ext>
              </a:extLst>
            </p:cNvPr>
            <p:cNvSpPr/>
            <p:nvPr/>
          </p:nvSpPr>
          <p:spPr>
            <a:xfrm>
              <a:off x="609202" y="890893"/>
              <a:ext cx="92811" cy="56963"/>
            </a:xfrm>
            <a:custGeom>
              <a:avLst/>
              <a:gdLst/>
              <a:ahLst/>
              <a:cxnLst/>
              <a:rect l="0" t="0" r="0" b="0"/>
              <a:pathLst>
                <a:path w="92811" h="56963">
                  <a:moveTo>
                    <a:pt x="80026" y="626"/>
                  </a:moveTo>
                  <a:lnTo>
                    <a:pt x="69951" y="2387"/>
                  </a:lnTo>
                  <a:lnTo>
                    <a:pt x="66209" y="1049"/>
                  </a:lnTo>
                  <a:lnTo>
                    <a:pt x="60485" y="3234"/>
                  </a:lnTo>
                  <a:lnTo>
                    <a:pt x="58098" y="948"/>
                  </a:lnTo>
                  <a:lnTo>
                    <a:pt x="55304" y="2709"/>
                  </a:lnTo>
                  <a:lnTo>
                    <a:pt x="52391" y="0"/>
                  </a:lnTo>
                  <a:lnTo>
                    <a:pt x="40944" y="2387"/>
                  </a:lnTo>
                  <a:lnTo>
                    <a:pt x="38980" y="4995"/>
                  </a:lnTo>
                  <a:lnTo>
                    <a:pt x="36068" y="3234"/>
                  </a:lnTo>
                  <a:lnTo>
                    <a:pt x="32952" y="4893"/>
                  </a:lnTo>
                  <a:lnTo>
                    <a:pt x="31496" y="1557"/>
                  </a:lnTo>
                  <a:lnTo>
                    <a:pt x="18711" y="4470"/>
                  </a:lnTo>
                  <a:lnTo>
                    <a:pt x="12784" y="1676"/>
                  </a:lnTo>
                  <a:lnTo>
                    <a:pt x="12683" y="1778"/>
                  </a:lnTo>
                  <a:lnTo>
                    <a:pt x="7281" y="9059"/>
                  </a:lnTo>
                  <a:lnTo>
                    <a:pt x="0" y="14562"/>
                  </a:lnTo>
                  <a:lnTo>
                    <a:pt x="6756" y="17678"/>
                  </a:lnTo>
                  <a:lnTo>
                    <a:pt x="7281" y="21319"/>
                  </a:lnTo>
                  <a:lnTo>
                    <a:pt x="9872" y="18812"/>
                  </a:lnTo>
                  <a:lnTo>
                    <a:pt x="17661" y="20387"/>
                  </a:lnTo>
                  <a:lnTo>
                    <a:pt x="19337" y="23706"/>
                  </a:lnTo>
                  <a:lnTo>
                    <a:pt x="17153" y="30666"/>
                  </a:lnTo>
                  <a:lnTo>
                    <a:pt x="14037" y="33375"/>
                  </a:lnTo>
                  <a:lnTo>
                    <a:pt x="15595" y="36694"/>
                  </a:lnTo>
                  <a:lnTo>
                    <a:pt x="20049" y="37727"/>
                  </a:lnTo>
                  <a:lnTo>
                    <a:pt x="20692" y="33477"/>
                  </a:lnTo>
                  <a:lnTo>
                    <a:pt x="24113" y="32427"/>
                  </a:lnTo>
                  <a:lnTo>
                    <a:pt x="24316" y="36389"/>
                  </a:lnTo>
                  <a:lnTo>
                    <a:pt x="31174" y="40030"/>
                  </a:lnTo>
                  <a:lnTo>
                    <a:pt x="42519" y="44382"/>
                  </a:lnTo>
                  <a:lnTo>
                    <a:pt x="49784" y="44077"/>
                  </a:lnTo>
                  <a:lnTo>
                    <a:pt x="52798" y="49479"/>
                  </a:lnTo>
                  <a:lnTo>
                    <a:pt x="61942" y="56963"/>
                  </a:lnTo>
                  <a:lnTo>
                    <a:pt x="64753" y="55084"/>
                  </a:lnTo>
                  <a:lnTo>
                    <a:pt x="67445" y="56743"/>
                  </a:lnTo>
                  <a:lnTo>
                    <a:pt x="74320" y="53221"/>
                  </a:lnTo>
                  <a:lnTo>
                    <a:pt x="74523" y="53221"/>
                  </a:lnTo>
                  <a:lnTo>
                    <a:pt x="75979" y="43146"/>
                  </a:lnTo>
                  <a:lnTo>
                    <a:pt x="77842" y="39911"/>
                  </a:lnTo>
                  <a:lnTo>
                    <a:pt x="81703" y="38980"/>
                  </a:lnTo>
                  <a:lnTo>
                    <a:pt x="81280" y="35441"/>
                  </a:lnTo>
                  <a:lnTo>
                    <a:pt x="90627" y="24739"/>
                  </a:lnTo>
                  <a:lnTo>
                    <a:pt x="89695" y="21098"/>
                  </a:lnTo>
                  <a:lnTo>
                    <a:pt x="92811" y="19439"/>
                  </a:lnTo>
                  <a:lnTo>
                    <a:pt x="92303" y="11023"/>
                  </a:lnTo>
                  <a:lnTo>
                    <a:pt x="88967" y="11023"/>
                  </a:lnTo>
                  <a:lnTo>
                    <a:pt x="90627" y="7806"/>
                  </a:lnTo>
                  <a:lnTo>
                    <a:pt x="87731" y="1049"/>
                  </a:lnTo>
                  <a:lnTo>
                    <a:pt x="87731" y="948"/>
                  </a:lnTo>
                  <a:close/>
                </a:path>
              </a:pathLst>
            </a:custGeom>
            <a:solidFill>
              <a:srgbClr val="E4E4E4">
                <a:alpha val="100000"/>
              </a:srgbClr>
            </a:solidFill>
            <a:ln w="12700" cap="flat" cmpd="sng">
              <a:noFill/>
              <a:prstDash val="solid"/>
              <a:miter lim="800000"/>
            </a:ln>
          </p:spPr>
          <p:txBody>
            <a:bodyPr anchor="ctr">
              <a:spAutoFit/>
            </a:bodyPr>
            <a:lstStyle/>
            <a:p>
              <a:pPr algn="ctr"/>
              <a:endParaRPr lang="en-US" dirty="0"/>
            </a:p>
          </p:txBody>
        </p:sp>
        <p:sp>
          <p:nvSpPr>
            <p:cNvPr id="315" name="Free Form 224">
              <a:extLst>
                <a:ext uri="{FF2B5EF4-FFF2-40B4-BE49-F238E27FC236}">
                  <a16:creationId xmlns:a16="http://schemas.microsoft.com/office/drawing/2014/main" id="{9B63521D-1A11-9F4E-9A1C-4D916F05AB21}"/>
                </a:ext>
              </a:extLst>
            </p:cNvPr>
            <p:cNvSpPr/>
            <p:nvPr/>
          </p:nvSpPr>
          <p:spPr>
            <a:xfrm>
              <a:off x="988569" y="600713"/>
              <a:ext cx="63399" cy="74523"/>
            </a:xfrm>
            <a:custGeom>
              <a:avLst/>
              <a:gdLst/>
              <a:ahLst/>
              <a:cxnLst/>
              <a:rect l="0" t="0" r="0" b="0"/>
              <a:pathLst>
                <a:path w="63398" h="74523">
                  <a:moveTo>
                    <a:pt x="58301" y="6858"/>
                  </a:moveTo>
                  <a:lnTo>
                    <a:pt x="59859" y="3945"/>
                  </a:lnTo>
                  <a:lnTo>
                    <a:pt x="52798" y="829"/>
                  </a:lnTo>
                  <a:lnTo>
                    <a:pt x="52679" y="829"/>
                  </a:lnTo>
                  <a:lnTo>
                    <a:pt x="45720" y="0"/>
                  </a:lnTo>
                  <a:lnTo>
                    <a:pt x="45212" y="3217"/>
                  </a:lnTo>
                  <a:lnTo>
                    <a:pt x="41452" y="3742"/>
                  </a:lnTo>
                  <a:lnTo>
                    <a:pt x="39268" y="6231"/>
                  </a:lnTo>
                  <a:lnTo>
                    <a:pt x="36068" y="5300"/>
                  </a:lnTo>
                  <a:lnTo>
                    <a:pt x="29514" y="7484"/>
                  </a:lnTo>
                  <a:lnTo>
                    <a:pt x="26077" y="12987"/>
                  </a:lnTo>
                  <a:lnTo>
                    <a:pt x="0" y="24942"/>
                  </a:lnTo>
                  <a:lnTo>
                    <a:pt x="6028" y="33883"/>
                  </a:lnTo>
                  <a:lnTo>
                    <a:pt x="2590" y="39911"/>
                  </a:lnTo>
                  <a:lnTo>
                    <a:pt x="3945" y="42926"/>
                  </a:lnTo>
                  <a:lnTo>
                    <a:pt x="6231" y="40335"/>
                  </a:lnTo>
                  <a:lnTo>
                    <a:pt x="7992" y="43332"/>
                  </a:lnTo>
                  <a:lnTo>
                    <a:pt x="11633" y="42401"/>
                  </a:lnTo>
                  <a:lnTo>
                    <a:pt x="18288" y="54152"/>
                  </a:lnTo>
                  <a:lnTo>
                    <a:pt x="21606" y="54779"/>
                  </a:lnTo>
                  <a:lnTo>
                    <a:pt x="26602" y="59452"/>
                  </a:lnTo>
                  <a:lnTo>
                    <a:pt x="24096" y="62162"/>
                  </a:lnTo>
                  <a:lnTo>
                    <a:pt x="19947" y="70882"/>
                  </a:lnTo>
                  <a:lnTo>
                    <a:pt x="23486" y="74523"/>
                  </a:lnTo>
                  <a:lnTo>
                    <a:pt x="24519" y="70882"/>
                  </a:lnTo>
                  <a:lnTo>
                    <a:pt x="38133" y="58318"/>
                  </a:lnTo>
                  <a:lnTo>
                    <a:pt x="37202" y="46973"/>
                  </a:lnTo>
                  <a:lnTo>
                    <a:pt x="47277" y="40115"/>
                  </a:lnTo>
                  <a:lnTo>
                    <a:pt x="60892" y="23181"/>
                  </a:lnTo>
                  <a:lnTo>
                    <a:pt x="60689" y="19862"/>
                  </a:lnTo>
                  <a:lnTo>
                    <a:pt x="63398" y="17458"/>
                  </a:lnTo>
                  <a:lnTo>
                    <a:pt x="58301" y="13208"/>
                  </a:lnTo>
                  <a:lnTo>
                    <a:pt x="59436" y="9770"/>
                  </a:lnTo>
                  <a:lnTo>
                    <a:pt x="59656" y="9465"/>
                  </a:lnTo>
                  <a:close/>
                </a:path>
              </a:pathLst>
            </a:custGeom>
            <a:solidFill>
              <a:srgbClr val="E4E4E4">
                <a:alpha val="100000"/>
              </a:srgbClr>
            </a:solidFill>
            <a:ln w="12700" cap="flat" cmpd="sng">
              <a:noFill/>
              <a:prstDash val="solid"/>
              <a:miter lim="800000"/>
            </a:ln>
          </p:spPr>
          <p:txBody>
            <a:bodyPr anchor="ctr">
              <a:spAutoFit/>
            </a:bodyPr>
            <a:lstStyle/>
            <a:p>
              <a:pPr algn="ctr"/>
              <a:endParaRPr lang="en-US" dirty="0"/>
            </a:p>
          </p:txBody>
        </p:sp>
        <p:sp>
          <p:nvSpPr>
            <p:cNvPr id="316" name="Free Form 225">
              <a:extLst>
                <a:ext uri="{FF2B5EF4-FFF2-40B4-BE49-F238E27FC236}">
                  <a16:creationId xmlns:a16="http://schemas.microsoft.com/office/drawing/2014/main" id="{1B7A0A93-0AA7-6D4F-AD29-370649C6EC3C}"/>
                </a:ext>
              </a:extLst>
            </p:cNvPr>
            <p:cNvSpPr/>
            <p:nvPr/>
          </p:nvSpPr>
          <p:spPr>
            <a:xfrm>
              <a:off x="967565" y="623055"/>
              <a:ext cx="47600" cy="74625"/>
            </a:xfrm>
            <a:custGeom>
              <a:avLst/>
              <a:gdLst/>
              <a:ahLst/>
              <a:cxnLst/>
              <a:rect l="0" t="0" r="0" b="0"/>
              <a:pathLst>
                <a:path w="47599" h="74625">
                  <a:moveTo>
                    <a:pt x="20997" y="2607"/>
                  </a:moveTo>
                  <a:lnTo>
                    <a:pt x="14647" y="2506"/>
                  </a:lnTo>
                  <a:lnTo>
                    <a:pt x="11954" y="0"/>
                  </a:lnTo>
                  <a:lnTo>
                    <a:pt x="10600" y="1557"/>
                  </a:lnTo>
                  <a:lnTo>
                    <a:pt x="8517" y="11226"/>
                  </a:lnTo>
                  <a:lnTo>
                    <a:pt x="1236" y="19033"/>
                  </a:lnTo>
                  <a:lnTo>
                    <a:pt x="0" y="23808"/>
                  </a:lnTo>
                  <a:lnTo>
                    <a:pt x="524" y="27330"/>
                  </a:lnTo>
                  <a:lnTo>
                    <a:pt x="10075" y="32427"/>
                  </a:lnTo>
                  <a:lnTo>
                    <a:pt x="4267" y="36796"/>
                  </a:lnTo>
                  <a:lnTo>
                    <a:pt x="7179" y="38658"/>
                  </a:lnTo>
                  <a:lnTo>
                    <a:pt x="9770" y="48751"/>
                  </a:lnTo>
                  <a:lnTo>
                    <a:pt x="6451" y="54576"/>
                  </a:lnTo>
                  <a:lnTo>
                    <a:pt x="7382" y="60807"/>
                  </a:lnTo>
                  <a:lnTo>
                    <a:pt x="4148" y="62060"/>
                  </a:lnTo>
                  <a:lnTo>
                    <a:pt x="9144" y="71086"/>
                  </a:lnTo>
                  <a:lnTo>
                    <a:pt x="12581" y="71086"/>
                  </a:lnTo>
                  <a:lnTo>
                    <a:pt x="12683" y="74625"/>
                  </a:lnTo>
                  <a:lnTo>
                    <a:pt x="16103" y="74422"/>
                  </a:lnTo>
                  <a:lnTo>
                    <a:pt x="20794" y="69325"/>
                  </a:lnTo>
                  <a:lnTo>
                    <a:pt x="24638" y="71204"/>
                  </a:lnTo>
                  <a:lnTo>
                    <a:pt x="25162" y="74422"/>
                  </a:lnTo>
                  <a:lnTo>
                    <a:pt x="29734" y="74218"/>
                  </a:lnTo>
                  <a:lnTo>
                    <a:pt x="36068" y="70476"/>
                  </a:lnTo>
                  <a:lnTo>
                    <a:pt x="41571" y="62788"/>
                  </a:lnTo>
                  <a:lnTo>
                    <a:pt x="41368" y="62670"/>
                  </a:lnTo>
                  <a:lnTo>
                    <a:pt x="44483" y="52188"/>
                  </a:lnTo>
                  <a:lnTo>
                    <a:pt x="40944" y="48547"/>
                  </a:lnTo>
                  <a:lnTo>
                    <a:pt x="45110" y="39810"/>
                  </a:lnTo>
                  <a:lnTo>
                    <a:pt x="47599" y="37117"/>
                  </a:lnTo>
                  <a:lnTo>
                    <a:pt x="42604" y="32427"/>
                  </a:lnTo>
                  <a:lnTo>
                    <a:pt x="39285" y="31817"/>
                  </a:lnTo>
                  <a:lnTo>
                    <a:pt x="32630" y="20066"/>
                  </a:lnTo>
                  <a:lnTo>
                    <a:pt x="29006" y="20997"/>
                  </a:lnTo>
                  <a:lnTo>
                    <a:pt x="27228" y="17983"/>
                  </a:lnTo>
                  <a:lnTo>
                    <a:pt x="24942" y="20590"/>
                  </a:lnTo>
                  <a:lnTo>
                    <a:pt x="23588" y="17576"/>
                  </a:lnTo>
                  <a:lnTo>
                    <a:pt x="27025" y="11548"/>
                  </a:lnTo>
                  <a:close/>
                </a:path>
              </a:pathLst>
            </a:custGeom>
            <a:solidFill>
              <a:srgbClr val="E4E4E4">
                <a:alpha val="100000"/>
              </a:srgbClr>
            </a:solidFill>
            <a:ln w="12700" cap="flat" cmpd="sng">
              <a:noFill/>
              <a:prstDash val="solid"/>
              <a:miter lim="800000"/>
            </a:ln>
          </p:spPr>
          <p:txBody>
            <a:bodyPr anchor="ctr">
              <a:spAutoFit/>
            </a:bodyPr>
            <a:lstStyle/>
            <a:p>
              <a:pPr algn="ctr"/>
              <a:endParaRPr lang="en-US" dirty="0"/>
            </a:p>
          </p:txBody>
        </p:sp>
        <p:sp>
          <p:nvSpPr>
            <p:cNvPr id="317" name="Free Form 226">
              <a:extLst>
                <a:ext uri="{FF2B5EF4-FFF2-40B4-BE49-F238E27FC236}">
                  <a16:creationId xmlns:a16="http://schemas.microsoft.com/office/drawing/2014/main" id="{932FF6F6-A574-454C-9590-7AA60BF998B3}"/>
                </a:ext>
              </a:extLst>
            </p:cNvPr>
            <p:cNvSpPr/>
            <p:nvPr/>
          </p:nvSpPr>
          <p:spPr>
            <a:xfrm>
              <a:off x="1047912" y="831243"/>
              <a:ext cx="54254" cy="62569"/>
            </a:xfrm>
            <a:custGeom>
              <a:avLst/>
              <a:gdLst/>
              <a:ahLst/>
              <a:cxnLst/>
              <a:rect l="0" t="0" r="0" b="0"/>
              <a:pathLst>
                <a:path w="54254" h="62568">
                  <a:moveTo>
                    <a:pt x="10600" y="0"/>
                  </a:moveTo>
                  <a:lnTo>
                    <a:pt x="3420" y="7992"/>
                  </a:lnTo>
                  <a:lnTo>
                    <a:pt x="1134" y="14240"/>
                  </a:lnTo>
                  <a:lnTo>
                    <a:pt x="6129" y="24214"/>
                  </a:lnTo>
                  <a:lnTo>
                    <a:pt x="14240" y="33257"/>
                  </a:lnTo>
                  <a:lnTo>
                    <a:pt x="8111" y="32427"/>
                  </a:lnTo>
                  <a:lnTo>
                    <a:pt x="2082" y="36897"/>
                  </a:lnTo>
                  <a:lnTo>
                    <a:pt x="3539" y="39911"/>
                  </a:lnTo>
                  <a:lnTo>
                    <a:pt x="0" y="41672"/>
                  </a:lnTo>
                  <a:lnTo>
                    <a:pt x="6434" y="45008"/>
                  </a:lnTo>
                  <a:lnTo>
                    <a:pt x="8415" y="51443"/>
                  </a:lnTo>
                  <a:lnTo>
                    <a:pt x="14969" y="54559"/>
                  </a:lnTo>
                  <a:lnTo>
                    <a:pt x="14020" y="57878"/>
                  </a:lnTo>
                  <a:lnTo>
                    <a:pt x="16628" y="62568"/>
                  </a:lnTo>
                  <a:lnTo>
                    <a:pt x="19337" y="57793"/>
                  </a:lnTo>
                  <a:lnTo>
                    <a:pt x="26094" y="54559"/>
                  </a:lnTo>
                  <a:lnTo>
                    <a:pt x="27228" y="49784"/>
                  </a:lnTo>
                  <a:lnTo>
                    <a:pt x="44162" y="40538"/>
                  </a:lnTo>
                  <a:lnTo>
                    <a:pt x="44687" y="32105"/>
                  </a:lnTo>
                  <a:lnTo>
                    <a:pt x="51968" y="22030"/>
                  </a:lnTo>
                  <a:lnTo>
                    <a:pt x="54254" y="16933"/>
                  </a:lnTo>
                  <a:lnTo>
                    <a:pt x="49580" y="10803"/>
                  </a:lnTo>
                  <a:lnTo>
                    <a:pt x="35746" y="15798"/>
                  </a:lnTo>
                  <a:lnTo>
                    <a:pt x="25044" y="10075"/>
                  </a:lnTo>
                  <a:lnTo>
                    <a:pt x="17763" y="8619"/>
                  </a:lnTo>
                  <a:close/>
                </a:path>
              </a:pathLst>
            </a:custGeom>
            <a:solidFill>
              <a:srgbClr val="E4E4E4">
                <a:alpha val="100000"/>
              </a:srgbClr>
            </a:solidFill>
            <a:ln w="12700" cap="flat" cmpd="sng">
              <a:noFill/>
              <a:prstDash val="solid"/>
              <a:miter lim="800000"/>
            </a:ln>
          </p:spPr>
          <p:txBody>
            <a:bodyPr anchor="ctr">
              <a:spAutoFit/>
            </a:bodyPr>
            <a:lstStyle/>
            <a:p>
              <a:pPr algn="ctr"/>
              <a:endParaRPr lang="en-US" dirty="0"/>
            </a:p>
          </p:txBody>
        </p:sp>
        <p:sp>
          <p:nvSpPr>
            <p:cNvPr id="318" name="Free Form 227">
              <a:extLst>
                <a:ext uri="{FF2B5EF4-FFF2-40B4-BE49-F238E27FC236}">
                  <a16:creationId xmlns:a16="http://schemas.microsoft.com/office/drawing/2014/main" id="{53FCA270-36BB-734F-BEA5-5D7FC10068CB}"/>
                </a:ext>
              </a:extLst>
            </p:cNvPr>
            <p:cNvSpPr/>
            <p:nvPr/>
          </p:nvSpPr>
          <p:spPr>
            <a:xfrm>
              <a:off x="998321" y="872911"/>
              <a:ext cx="66226" cy="55914"/>
            </a:xfrm>
            <a:custGeom>
              <a:avLst/>
              <a:gdLst/>
              <a:ahLst/>
              <a:cxnLst/>
              <a:rect l="0" t="0" r="0" b="0"/>
              <a:pathLst>
                <a:path w="66226" h="55913">
                  <a:moveTo>
                    <a:pt x="56032" y="3335"/>
                  </a:moveTo>
                  <a:lnTo>
                    <a:pt x="49580" y="0"/>
                  </a:lnTo>
                  <a:lnTo>
                    <a:pt x="38252" y="423"/>
                  </a:lnTo>
                  <a:lnTo>
                    <a:pt x="36796" y="4470"/>
                  </a:lnTo>
                  <a:lnTo>
                    <a:pt x="29938" y="321"/>
                  </a:lnTo>
                  <a:lnTo>
                    <a:pt x="18101" y="10295"/>
                  </a:lnTo>
                  <a:lnTo>
                    <a:pt x="13411" y="4572"/>
                  </a:lnTo>
                  <a:lnTo>
                    <a:pt x="10295" y="6654"/>
                  </a:lnTo>
                  <a:lnTo>
                    <a:pt x="4165" y="6451"/>
                  </a:lnTo>
                  <a:lnTo>
                    <a:pt x="3962" y="6858"/>
                  </a:lnTo>
                  <a:lnTo>
                    <a:pt x="6248" y="11328"/>
                  </a:lnTo>
                  <a:lnTo>
                    <a:pt x="2404" y="12378"/>
                  </a:lnTo>
                  <a:lnTo>
                    <a:pt x="0" y="18508"/>
                  </a:lnTo>
                  <a:lnTo>
                    <a:pt x="6553" y="29108"/>
                  </a:lnTo>
                  <a:lnTo>
                    <a:pt x="3335" y="29633"/>
                  </a:lnTo>
                  <a:lnTo>
                    <a:pt x="1981" y="32749"/>
                  </a:lnTo>
                  <a:lnTo>
                    <a:pt x="4588" y="40115"/>
                  </a:lnTo>
                  <a:lnTo>
                    <a:pt x="1676" y="42418"/>
                  </a:lnTo>
                  <a:lnTo>
                    <a:pt x="1151" y="46261"/>
                  </a:lnTo>
                  <a:lnTo>
                    <a:pt x="8331" y="50410"/>
                  </a:lnTo>
                  <a:lnTo>
                    <a:pt x="8009" y="53746"/>
                  </a:lnTo>
                  <a:lnTo>
                    <a:pt x="18406" y="50732"/>
                  </a:lnTo>
                  <a:lnTo>
                    <a:pt x="25264" y="52594"/>
                  </a:lnTo>
                  <a:lnTo>
                    <a:pt x="26619" y="55913"/>
                  </a:lnTo>
                  <a:lnTo>
                    <a:pt x="29006" y="49377"/>
                  </a:lnTo>
                  <a:lnTo>
                    <a:pt x="37642" y="50833"/>
                  </a:lnTo>
                  <a:lnTo>
                    <a:pt x="37727" y="47599"/>
                  </a:lnTo>
                  <a:lnTo>
                    <a:pt x="44399" y="46041"/>
                  </a:lnTo>
                  <a:lnTo>
                    <a:pt x="47514" y="43146"/>
                  </a:lnTo>
                  <a:lnTo>
                    <a:pt x="51866" y="43552"/>
                  </a:lnTo>
                  <a:lnTo>
                    <a:pt x="54474" y="37321"/>
                  </a:lnTo>
                  <a:lnTo>
                    <a:pt x="50308" y="35339"/>
                  </a:lnTo>
                  <a:lnTo>
                    <a:pt x="57590" y="25891"/>
                  </a:lnTo>
                  <a:lnTo>
                    <a:pt x="63821" y="25061"/>
                  </a:lnTo>
                  <a:lnTo>
                    <a:pt x="66226" y="20895"/>
                  </a:lnTo>
                  <a:lnTo>
                    <a:pt x="63618" y="16222"/>
                  </a:lnTo>
                  <a:lnTo>
                    <a:pt x="64549" y="12886"/>
                  </a:lnTo>
                  <a:lnTo>
                    <a:pt x="58013" y="9770"/>
                  </a:lnTo>
                  <a:close/>
                </a:path>
              </a:pathLst>
            </a:custGeom>
            <a:solidFill>
              <a:srgbClr val="E4E4E4">
                <a:alpha val="100000"/>
              </a:srgbClr>
            </a:solidFill>
            <a:ln w="12700" cap="flat" cmpd="sng">
              <a:noFill/>
              <a:prstDash val="solid"/>
              <a:miter lim="800000"/>
            </a:ln>
          </p:spPr>
          <p:txBody>
            <a:bodyPr anchor="ctr">
              <a:spAutoFit/>
            </a:bodyPr>
            <a:lstStyle/>
            <a:p>
              <a:pPr algn="ctr"/>
              <a:endParaRPr lang="en-US" dirty="0"/>
            </a:p>
          </p:txBody>
        </p:sp>
        <p:sp>
          <p:nvSpPr>
            <p:cNvPr id="319" name="Free Form 228">
              <a:extLst>
                <a:ext uri="{FF2B5EF4-FFF2-40B4-BE49-F238E27FC236}">
                  <a16:creationId xmlns:a16="http://schemas.microsoft.com/office/drawing/2014/main" id="{79048AF5-BC21-9547-AB54-322954119171}"/>
                </a:ext>
              </a:extLst>
            </p:cNvPr>
            <p:cNvSpPr/>
            <p:nvPr/>
          </p:nvSpPr>
          <p:spPr>
            <a:xfrm>
              <a:off x="835465" y="865538"/>
              <a:ext cx="85530" cy="54458"/>
            </a:xfrm>
            <a:custGeom>
              <a:avLst/>
              <a:gdLst/>
              <a:ahLst/>
              <a:cxnLst/>
              <a:rect l="0" t="0" r="0" b="0"/>
              <a:pathLst>
                <a:path w="85530" h="54457">
                  <a:moveTo>
                    <a:pt x="73168" y="11328"/>
                  </a:moveTo>
                  <a:lnTo>
                    <a:pt x="72965" y="7890"/>
                  </a:lnTo>
                  <a:lnTo>
                    <a:pt x="65057" y="6231"/>
                  </a:lnTo>
                  <a:lnTo>
                    <a:pt x="66107" y="3115"/>
                  </a:lnTo>
                  <a:lnTo>
                    <a:pt x="63923" y="0"/>
                  </a:lnTo>
                  <a:lnTo>
                    <a:pt x="59351" y="728"/>
                  </a:lnTo>
                  <a:lnTo>
                    <a:pt x="54474" y="5300"/>
                  </a:lnTo>
                  <a:lnTo>
                    <a:pt x="54254" y="8619"/>
                  </a:lnTo>
                  <a:lnTo>
                    <a:pt x="48124" y="5706"/>
                  </a:lnTo>
                  <a:lnTo>
                    <a:pt x="45533" y="7586"/>
                  </a:lnTo>
                  <a:lnTo>
                    <a:pt x="45110" y="4267"/>
                  </a:lnTo>
                  <a:lnTo>
                    <a:pt x="41774" y="4165"/>
                  </a:lnTo>
                  <a:lnTo>
                    <a:pt x="41774" y="4047"/>
                  </a:lnTo>
                  <a:lnTo>
                    <a:pt x="37321" y="5300"/>
                  </a:lnTo>
                  <a:lnTo>
                    <a:pt x="33883" y="11430"/>
                  </a:lnTo>
                  <a:lnTo>
                    <a:pt x="26602" y="9973"/>
                  </a:lnTo>
                  <a:lnTo>
                    <a:pt x="26399" y="20150"/>
                  </a:lnTo>
                  <a:lnTo>
                    <a:pt x="19744" y="20066"/>
                  </a:lnTo>
                  <a:cubicBezTo>
                    <a:pt x="17153" y="21725"/>
                    <a:pt x="14562" y="23384"/>
                    <a:pt x="11853" y="25146"/>
                  </a:cubicBezTo>
                  <a:lnTo>
                    <a:pt x="4775" y="22656"/>
                  </a:lnTo>
                  <a:lnTo>
                    <a:pt x="5621" y="33883"/>
                  </a:lnTo>
                  <a:lnTo>
                    <a:pt x="4572" y="37422"/>
                  </a:lnTo>
                  <a:lnTo>
                    <a:pt x="626" y="39810"/>
                  </a:lnTo>
                  <a:lnTo>
                    <a:pt x="0" y="43027"/>
                  </a:lnTo>
                  <a:lnTo>
                    <a:pt x="4165" y="48954"/>
                  </a:lnTo>
                  <a:lnTo>
                    <a:pt x="7078" y="46973"/>
                  </a:lnTo>
                  <a:lnTo>
                    <a:pt x="8619" y="50410"/>
                  </a:lnTo>
                  <a:lnTo>
                    <a:pt x="12259" y="49462"/>
                  </a:lnTo>
                  <a:lnTo>
                    <a:pt x="16628" y="43230"/>
                  </a:lnTo>
                  <a:lnTo>
                    <a:pt x="17881" y="46668"/>
                  </a:lnTo>
                  <a:lnTo>
                    <a:pt x="34086" y="52070"/>
                  </a:lnTo>
                  <a:lnTo>
                    <a:pt x="36068" y="54457"/>
                  </a:lnTo>
                  <a:lnTo>
                    <a:pt x="42401" y="49784"/>
                  </a:lnTo>
                  <a:lnTo>
                    <a:pt x="50308" y="49784"/>
                  </a:lnTo>
                  <a:lnTo>
                    <a:pt x="57996" y="41266"/>
                  </a:lnTo>
                  <a:lnTo>
                    <a:pt x="70781" y="32004"/>
                  </a:lnTo>
                  <a:lnTo>
                    <a:pt x="80653" y="29210"/>
                  </a:lnTo>
                  <a:lnTo>
                    <a:pt x="80755" y="29311"/>
                  </a:lnTo>
                  <a:lnTo>
                    <a:pt x="85530" y="22860"/>
                  </a:lnTo>
                  <a:lnTo>
                    <a:pt x="83870" y="19439"/>
                  </a:lnTo>
                  <a:lnTo>
                    <a:pt x="76708" y="11650"/>
                  </a:lnTo>
                  <a:close/>
                </a:path>
              </a:pathLst>
            </a:custGeom>
            <a:solidFill>
              <a:srgbClr val="E4E4E4">
                <a:alpha val="100000"/>
              </a:srgbClr>
            </a:solidFill>
            <a:ln w="12700" cap="flat" cmpd="sng">
              <a:noFill/>
              <a:prstDash val="solid"/>
              <a:miter lim="800000"/>
            </a:ln>
          </p:spPr>
          <p:txBody>
            <a:bodyPr anchor="ctr">
              <a:spAutoFit/>
            </a:bodyPr>
            <a:lstStyle/>
            <a:p>
              <a:pPr algn="ctr"/>
              <a:endParaRPr lang="en-US" dirty="0"/>
            </a:p>
          </p:txBody>
        </p:sp>
        <p:sp>
          <p:nvSpPr>
            <p:cNvPr id="320" name="Free Form 229">
              <a:extLst>
                <a:ext uri="{FF2B5EF4-FFF2-40B4-BE49-F238E27FC236}">
                  <a16:creationId xmlns:a16="http://schemas.microsoft.com/office/drawing/2014/main" id="{B279EA6C-FB1D-AF43-8BC5-BAE5DE4F1CCC}"/>
                </a:ext>
              </a:extLst>
            </p:cNvPr>
            <p:cNvSpPr/>
            <p:nvPr/>
          </p:nvSpPr>
          <p:spPr>
            <a:xfrm>
              <a:off x="789951" y="903674"/>
              <a:ext cx="81585" cy="56236"/>
            </a:xfrm>
            <a:custGeom>
              <a:avLst/>
              <a:gdLst/>
              <a:ahLst/>
              <a:cxnLst/>
              <a:rect l="0" t="0" r="0" b="0"/>
              <a:pathLst>
                <a:path w="81584" h="56235">
                  <a:moveTo>
                    <a:pt x="45516" y="4893"/>
                  </a:moveTo>
                  <a:lnTo>
                    <a:pt x="46143" y="1676"/>
                  </a:lnTo>
                  <a:lnTo>
                    <a:pt x="32207" y="0"/>
                  </a:lnTo>
                  <a:lnTo>
                    <a:pt x="28786" y="626"/>
                  </a:lnTo>
                  <a:lnTo>
                    <a:pt x="27533" y="4487"/>
                  </a:lnTo>
                  <a:lnTo>
                    <a:pt x="20150" y="3437"/>
                  </a:lnTo>
                  <a:lnTo>
                    <a:pt x="18067" y="728"/>
                  </a:lnTo>
                  <a:lnTo>
                    <a:pt x="17559" y="1676"/>
                  </a:lnTo>
                  <a:lnTo>
                    <a:pt x="11430" y="3640"/>
                  </a:lnTo>
                  <a:lnTo>
                    <a:pt x="9872" y="626"/>
                  </a:lnTo>
                  <a:lnTo>
                    <a:pt x="0" y="12276"/>
                  </a:lnTo>
                  <a:lnTo>
                    <a:pt x="2590" y="18711"/>
                  </a:lnTo>
                  <a:lnTo>
                    <a:pt x="12767" y="23181"/>
                  </a:lnTo>
                  <a:lnTo>
                    <a:pt x="15273" y="29311"/>
                  </a:lnTo>
                  <a:lnTo>
                    <a:pt x="15477" y="32952"/>
                  </a:lnTo>
                  <a:lnTo>
                    <a:pt x="12987" y="35560"/>
                  </a:lnTo>
                  <a:lnTo>
                    <a:pt x="15798" y="38455"/>
                  </a:lnTo>
                  <a:lnTo>
                    <a:pt x="14444" y="41994"/>
                  </a:lnTo>
                  <a:lnTo>
                    <a:pt x="10583" y="42722"/>
                  </a:lnTo>
                  <a:lnTo>
                    <a:pt x="11633" y="49377"/>
                  </a:lnTo>
                  <a:lnTo>
                    <a:pt x="15578" y="51138"/>
                  </a:lnTo>
                  <a:lnTo>
                    <a:pt x="19320" y="49699"/>
                  </a:lnTo>
                  <a:lnTo>
                    <a:pt x="25044" y="56235"/>
                  </a:lnTo>
                  <a:lnTo>
                    <a:pt x="35119" y="51663"/>
                  </a:lnTo>
                  <a:lnTo>
                    <a:pt x="33460" y="44704"/>
                  </a:lnTo>
                  <a:lnTo>
                    <a:pt x="36576" y="43027"/>
                  </a:lnTo>
                  <a:lnTo>
                    <a:pt x="52374" y="44179"/>
                  </a:lnTo>
                  <a:lnTo>
                    <a:pt x="62043" y="37846"/>
                  </a:lnTo>
                  <a:lnTo>
                    <a:pt x="71289" y="43450"/>
                  </a:lnTo>
                  <a:lnTo>
                    <a:pt x="71814" y="32020"/>
                  </a:lnTo>
                  <a:lnTo>
                    <a:pt x="78469" y="19541"/>
                  </a:lnTo>
                  <a:lnTo>
                    <a:pt x="81584" y="16323"/>
                  </a:lnTo>
                  <a:lnTo>
                    <a:pt x="79603" y="13936"/>
                  </a:lnTo>
                  <a:lnTo>
                    <a:pt x="63398" y="8534"/>
                  </a:lnTo>
                  <a:lnTo>
                    <a:pt x="62145" y="5096"/>
                  </a:lnTo>
                  <a:lnTo>
                    <a:pt x="57776" y="11328"/>
                  </a:lnTo>
                  <a:lnTo>
                    <a:pt x="54135" y="12276"/>
                  </a:lnTo>
                  <a:lnTo>
                    <a:pt x="52578" y="8839"/>
                  </a:lnTo>
                  <a:lnTo>
                    <a:pt x="49682" y="10820"/>
                  </a:lnTo>
                  <a:close/>
                </a:path>
              </a:pathLst>
            </a:custGeom>
            <a:solidFill>
              <a:srgbClr val="E4E4E4">
                <a:alpha val="100000"/>
              </a:srgbClr>
            </a:solidFill>
            <a:ln w="12700" cap="flat" cmpd="sng">
              <a:noFill/>
              <a:prstDash val="solid"/>
              <a:miter lim="800000"/>
            </a:ln>
          </p:spPr>
          <p:txBody>
            <a:bodyPr anchor="ctr">
              <a:spAutoFit/>
            </a:bodyPr>
            <a:lstStyle/>
            <a:p>
              <a:pPr algn="ctr"/>
              <a:endParaRPr lang="en-US" dirty="0"/>
            </a:p>
          </p:txBody>
        </p:sp>
        <p:sp>
          <p:nvSpPr>
            <p:cNvPr id="321" name="Free Form 230">
              <a:extLst>
                <a:ext uri="{FF2B5EF4-FFF2-40B4-BE49-F238E27FC236}">
                  <a16:creationId xmlns:a16="http://schemas.microsoft.com/office/drawing/2014/main" id="{1979EBA1-FF1E-6842-9537-644526481DA9}"/>
                </a:ext>
              </a:extLst>
            </p:cNvPr>
            <p:cNvSpPr/>
            <p:nvPr/>
          </p:nvSpPr>
          <p:spPr>
            <a:xfrm>
              <a:off x="624069" y="447094"/>
              <a:ext cx="53730" cy="91880"/>
            </a:xfrm>
            <a:custGeom>
              <a:avLst/>
              <a:gdLst/>
              <a:ahLst/>
              <a:cxnLst/>
              <a:rect l="0" t="0" r="0" b="0"/>
              <a:pathLst>
                <a:path w="53729" h="91880">
                  <a:moveTo>
                    <a:pt x="21098" y="4893"/>
                  </a:moveTo>
                  <a:lnTo>
                    <a:pt x="13394" y="5401"/>
                  </a:lnTo>
                  <a:lnTo>
                    <a:pt x="203" y="0"/>
                  </a:lnTo>
                  <a:lnTo>
                    <a:pt x="0" y="3335"/>
                  </a:lnTo>
                  <a:lnTo>
                    <a:pt x="3742" y="5401"/>
                  </a:lnTo>
                  <a:lnTo>
                    <a:pt x="4368" y="11125"/>
                  </a:lnTo>
                  <a:lnTo>
                    <a:pt x="2184" y="13411"/>
                  </a:lnTo>
                  <a:lnTo>
                    <a:pt x="5096" y="25366"/>
                  </a:lnTo>
                  <a:lnTo>
                    <a:pt x="15070" y="36068"/>
                  </a:lnTo>
                  <a:lnTo>
                    <a:pt x="13512" y="47819"/>
                  </a:lnTo>
                  <a:lnTo>
                    <a:pt x="15798" y="51037"/>
                  </a:lnTo>
                  <a:lnTo>
                    <a:pt x="15172" y="58115"/>
                  </a:lnTo>
                  <a:lnTo>
                    <a:pt x="12581" y="64753"/>
                  </a:lnTo>
                  <a:lnTo>
                    <a:pt x="17458" y="75675"/>
                  </a:lnTo>
                  <a:lnTo>
                    <a:pt x="20472" y="77131"/>
                  </a:lnTo>
                  <a:lnTo>
                    <a:pt x="23384" y="75251"/>
                  </a:lnTo>
                  <a:lnTo>
                    <a:pt x="22233" y="78790"/>
                  </a:lnTo>
                  <a:lnTo>
                    <a:pt x="13919" y="79722"/>
                  </a:lnTo>
                  <a:lnTo>
                    <a:pt x="19541" y="90847"/>
                  </a:lnTo>
                  <a:lnTo>
                    <a:pt x="22656" y="91880"/>
                  </a:lnTo>
                  <a:lnTo>
                    <a:pt x="30869" y="86376"/>
                  </a:lnTo>
                  <a:lnTo>
                    <a:pt x="37321" y="88967"/>
                  </a:lnTo>
                  <a:lnTo>
                    <a:pt x="47277" y="90017"/>
                  </a:lnTo>
                  <a:lnTo>
                    <a:pt x="47396" y="90017"/>
                  </a:lnTo>
                  <a:lnTo>
                    <a:pt x="51545" y="84819"/>
                  </a:lnTo>
                  <a:lnTo>
                    <a:pt x="53729" y="76911"/>
                  </a:lnTo>
                  <a:lnTo>
                    <a:pt x="48954" y="72034"/>
                  </a:lnTo>
                  <a:lnTo>
                    <a:pt x="37625" y="69646"/>
                  </a:lnTo>
                  <a:lnTo>
                    <a:pt x="35543" y="66734"/>
                  </a:lnTo>
                  <a:lnTo>
                    <a:pt x="40741" y="60604"/>
                  </a:lnTo>
                  <a:lnTo>
                    <a:pt x="38980" y="57895"/>
                  </a:lnTo>
                  <a:lnTo>
                    <a:pt x="48429" y="52188"/>
                  </a:lnTo>
                  <a:lnTo>
                    <a:pt x="45821" y="42621"/>
                  </a:lnTo>
                  <a:lnTo>
                    <a:pt x="48124" y="39607"/>
                  </a:lnTo>
                  <a:lnTo>
                    <a:pt x="38354" y="36068"/>
                  </a:lnTo>
                  <a:lnTo>
                    <a:pt x="37625" y="28278"/>
                  </a:lnTo>
                  <a:lnTo>
                    <a:pt x="37405" y="28278"/>
                  </a:lnTo>
                  <a:lnTo>
                    <a:pt x="29921" y="15900"/>
                  </a:lnTo>
                  <a:lnTo>
                    <a:pt x="32732" y="6756"/>
                  </a:lnTo>
                  <a:lnTo>
                    <a:pt x="31597" y="3539"/>
                  </a:lnTo>
                  <a:lnTo>
                    <a:pt x="24011" y="2810"/>
                  </a:lnTo>
                  <a:close/>
                </a:path>
              </a:pathLst>
            </a:custGeom>
            <a:solidFill>
              <a:srgbClr val="E4E4E4">
                <a:alpha val="100000"/>
              </a:srgbClr>
            </a:solidFill>
            <a:ln w="12700" cap="flat" cmpd="sng">
              <a:noFill/>
              <a:prstDash val="solid"/>
              <a:miter lim="800000"/>
            </a:ln>
          </p:spPr>
          <p:txBody>
            <a:bodyPr anchor="ctr">
              <a:spAutoFit/>
            </a:bodyPr>
            <a:lstStyle/>
            <a:p>
              <a:pPr algn="ctr"/>
              <a:endParaRPr lang="en-US" dirty="0"/>
            </a:p>
          </p:txBody>
        </p:sp>
        <p:sp>
          <p:nvSpPr>
            <p:cNvPr id="322" name="Free Form 231">
              <a:extLst>
                <a:ext uri="{FF2B5EF4-FFF2-40B4-BE49-F238E27FC236}">
                  <a16:creationId xmlns:a16="http://schemas.microsoft.com/office/drawing/2014/main" id="{27010596-9B0F-9D45-9977-F055C4826985}"/>
                </a:ext>
              </a:extLst>
            </p:cNvPr>
            <p:cNvSpPr/>
            <p:nvPr/>
          </p:nvSpPr>
          <p:spPr>
            <a:xfrm>
              <a:off x="601621" y="520164"/>
              <a:ext cx="60062" cy="76387"/>
            </a:xfrm>
            <a:custGeom>
              <a:avLst/>
              <a:gdLst/>
              <a:ahLst/>
              <a:cxnLst/>
              <a:rect l="0" t="0" r="0" b="0"/>
              <a:pathLst>
                <a:path w="60062" h="76386">
                  <a:moveTo>
                    <a:pt x="17559" y="11430"/>
                  </a:moveTo>
                  <a:lnTo>
                    <a:pt x="17966" y="11751"/>
                  </a:lnTo>
                  <a:lnTo>
                    <a:pt x="18084" y="18288"/>
                  </a:lnTo>
                  <a:lnTo>
                    <a:pt x="16205" y="28786"/>
                  </a:lnTo>
                  <a:lnTo>
                    <a:pt x="5706" y="31800"/>
                  </a:lnTo>
                  <a:lnTo>
                    <a:pt x="0" y="40013"/>
                  </a:lnTo>
                  <a:lnTo>
                    <a:pt x="1253" y="45110"/>
                  </a:lnTo>
                  <a:lnTo>
                    <a:pt x="5401" y="45212"/>
                  </a:lnTo>
                  <a:lnTo>
                    <a:pt x="1337" y="46363"/>
                  </a:lnTo>
                  <a:lnTo>
                    <a:pt x="1964" y="49682"/>
                  </a:lnTo>
                  <a:lnTo>
                    <a:pt x="7890" y="52899"/>
                  </a:lnTo>
                  <a:lnTo>
                    <a:pt x="9144" y="55812"/>
                  </a:lnTo>
                  <a:lnTo>
                    <a:pt x="7366" y="58826"/>
                  </a:lnTo>
                  <a:lnTo>
                    <a:pt x="10176" y="60909"/>
                  </a:lnTo>
                  <a:lnTo>
                    <a:pt x="9042" y="64651"/>
                  </a:lnTo>
                  <a:lnTo>
                    <a:pt x="6231" y="67039"/>
                  </a:lnTo>
                  <a:lnTo>
                    <a:pt x="9448" y="68918"/>
                  </a:lnTo>
                  <a:lnTo>
                    <a:pt x="6028" y="69731"/>
                  </a:lnTo>
                  <a:lnTo>
                    <a:pt x="7061" y="76386"/>
                  </a:lnTo>
                  <a:lnTo>
                    <a:pt x="13191" y="72440"/>
                  </a:lnTo>
                  <a:lnTo>
                    <a:pt x="28566" y="71915"/>
                  </a:lnTo>
                  <a:lnTo>
                    <a:pt x="30446" y="68698"/>
                  </a:lnTo>
                  <a:lnTo>
                    <a:pt x="40944" y="64126"/>
                  </a:lnTo>
                  <a:lnTo>
                    <a:pt x="48852" y="68190"/>
                  </a:lnTo>
                  <a:lnTo>
                    <a:pt x="49462" y="65786"/>
                  </a:lnTo>
                  <a:lnTo>
                    <a:pt x="53627" y="55710"/>
                  </a:lnTo>
                  <a:lnTo>
                    <a:pt x="60062" y="53102"/>
                  </a:lnTo>
                  <a:lnTo>
                    <a:pt x="57776" y="32850"/>
                  </a:lnTo>
                  <a:lnTo>
                    <a:pt x="59656" y="30141"/>
                  </a:lnTo>
                  <a:lnTo>
                    <a:pt x="59757" y="15900"/>
                  </a:lnTo>
                  <a:lnTo>
                    <a:pt x="53306" y="13309"/>
                  </a:lnTo>
                  <a:lnTo>
                    <a:pt x="45093" y="18812"/>
                  </a:lnTo>
                  <a:lnTo>
                    <a:pt x="41977" y="17780"/>
                  </a:lnTo>
                  <a:lnTo>
                    <a:pt x="36372" y="6654"/>
                  </a:lnTo>
                  <a:lnTo>
                    <a:pt x="22961" y="6654"/>
                  </a:lnTo>
                  <a:lnTo>
                    <a:pt x="23266" y="0"/>
                  </a:lnTo>
                  <a:lnTo>
                    <a:pt x="19541" y="931"/>
                  </a:lnTo>
                  <a:lnTo>
                    <a:pt x="14850" y="5401"/>
                  </a:lnTo>
                  <a:close/>
                </a:path>
              </a:pathLst>
            </a:custGeom>
            <a:solidFill>
              <a:srgbClr val="E4E4E4">
                <a:alpha val="100000"/>
              </a:srgbClr>
            </a:solidFill>
            <a:ln w="12700" cap="flat" cmpd="sng">
              <a:noFill/>
              <a:prstDash val="solid"/>
              <a:miter lim="800000"/>
            </a:ln>
          </p:spPr>
          <p:txBody>
            <a:bodyPr anchor="ctr">
              <a:spAutoFit/>
            </a:bodyPr>
            <a:lstStyle/>
            <a:p>
              <a:pPr algn="ctr"/>
              <a:endParaRPr lang="en-US" dirty="0"/>
            </a:p>
          </p:txBody>
        </p:sp>
        <p:sp>
          <p:nvSpPr>
            <p:cNvPr id="323" name="Free Form 232">
              <a:extLst>
                <a:ext uri="{FF2B5EF4-FFF2-40B4-BE49-F238E27FC236}">
                  <a16:creationId xmlns:a16="http://schemas.microsoft.com/office/drawing/2014/main" id="{82AF8FD7-1F94-9D43-AC69-3665CBE3A1C1}"/>
                </a:ext>
              </a:extLst>
            </p:cNvPr>
            <p:cNvSpPr/>
            <p:nvPr/>
          </p:nvSpPr>
          <p:spPr>
            <a:xfrm>
              <a:off x="788593" y="359890"/>
              <a:ext cx="74626" cy="70375"/>
            </a:xfrm>
            <a:custGeom>
              <a:avLst/>
              <a:gdLst/>
              <a:ahLst/>
              <a:cxnLst/>
              <a:rect l="0" t="0" r="0" b="0"/>
              <a:pathLst>
                <a:path w="74625" h="70374">
                  <a:moveTo>
                    <a:pt x="55185" y="26720"/>
                  </a:moveTo>
                  <a:lnTo>
                    <a:pt x="41571" y="26195"/>
                  </a:lnTo>
                  <a:lnTo>
                    <a:pt x="36796" y="21319"/>
                  </a:lnTo>
                  <a:lnTo>
                    <a:pt x="37625" y="17983"/>
                  </a:lnTo>
                  <a:lnTo>
                    <a:pt x="31191" y="14969"/>
                  </a:lnTo>
                  <a:lnTo>
                    <a:pt x="23384" y="0"/>
                  </a:lnTo>
                  <a:lnTo>
                    <a:pt x="7382" y="5096"/>
                  </a:lnTo>
                  <a:lnTo>
                    <a:pt x="626" y="10922"/>
                  </a:lnTo>
                  <a:lnTo>
                    <a:pt x="508" y="31919"/>
                  </a:lnTo>
                  <a:lnTo>
                    <a:pt x="3945" y="35966"/>
                  </a:lnTo>
                  <a:lnTo>
                    <a:pt x="728" y="33883"/>
                  </a:lnTo>
                  <a:lnTo>
                    <a:pt x="0" y="40843"/>
                  </a:lnTo>
                  <a:lnTo>
                    <a:pt x="508" y="45212"/>
                  </a:lnTo>
                  <a:lnTo>
                    <a:pt x="3115" y="47193"/>
                  </a:lnTo>
                  <a:lnTo>
                    <a:pt x="17458" y="48446"/>
                  </a:lnTo>
                  <a:lnTo>
                    <a:pt x="18491" y="51968"/>
                  </a:lnTo>
                  <a:lnTo>
                    <a:pt x="26924" y="58623"/>
                  </a:lnTo>
                  <a:lnTo>
                    <a:pt x="40843" y="55710"/>
                  </a:lnTo>
                  <a:lnTo>
                    <a:pt x="37829" y="62365"/>
                  </a:lnTo>
                  <a:lnTo>
                    <a:pt x="39810" y="66107"/>
                  </a:lnTo>
                  <a:lnTo>
                    <a:pt x="42722" y="62467"/>
                  </a:lnTo>
                  <a:lnTo>
                    <a:pt x="52493" y="66531"/>
                  </a:lnTo>
                  <a:lnTo>
                    <a:pt x="53424" y="63313"/>
                  </a:lnTo>
                  <a:lnTo>
                    <a:pt x="56743" y="68698"/>
                  </a:lnTo>
                  <a:lnTo>
                    <a:pt x="59452" y="66632"/>
                  </a:lnTo>
                  <a:lnTo>
                    <a:pt x="60485" y="70374"/>
                  </a:lnTo>
                  <a:lnTo>
                    <a:pt x="70459" y="68292"/>
                  </a:lnTo>
                  <a:lnTo>
                    <a:pt x="74625" y="55829"/>
                  </a:lnTo>
                  <a:lnTo>
                    <a:pt x="72440" y="53119"/>
                  </a:lnTo>
                  <a:lnTo>
                    <a:pt x="69003" y="52696"/>
                  </a:lnTo>
                  <a:lnTo>
                    <a:pt x="69731" y="49479"/>
                  </a:lnTo>
                  <a:lnTo>
                    <a:pt x="65278" y="43349"/>
                  </a:lnTo>
                  <a:lnTo>
                    <a:pt x="68918" y="41486"/>
                  </a:lnTo>
                  <a:lnTo>
                    <a:pt x="64346" y="35339"/>
                  </a:lnTo>
                  <a:lnTo>
                    <a:pt x="57471" y="34205"/>
                  </a:lnTo>
                  <a:lnTo>
                    <a:pt x="58623" y="27127"/>
                  </a:lnTo>
                  <a:lnTo>
                    <a:pt x="57166" y="24130"/>
                  </a:lnTo>
                  <a:close/>
                </a:path>
              </a:pathLst>
            </a:custGeom>
            <a:solidFill>
              <a:srgbClr val="E4E4E4">
                <a:alpha val="100000"/>
              </a:srgbClr>
            </a:solidFill>
            <a:ln w="12700" cap="flat" cmpd="sng">
              <a:noFill/>
              <a:prstDash val="solid"/>
              <a:miter lim="800000"/>
            </a:ln>
          </p:spPr>
          <p:txBody>
            <a:bodyPr anchor="ctr">
              <a:spAutoFit/>
            </a:bodyPr>
            <a:lstStyle/>
            <a:p>
              <a:pPr algn="ctr"/>
              <a:endParaRPr lang="en-US" dirty="0"/>
            </a:p>
          </p:txBody>
        </p:sp>
        <p:sp>
          <p:nvSpPr>
            <p:cNvPr id="324" name="Free Form 233">
              <a:extLst>
                <a:ext uri="{FF2B5EF4-FFF2-40B4-BE49-F238E27FC236}">
                  <a16:creationId xmlns:a16="http://schemas.microsoft.com/office/drawing/2014/main" id="{F9A87FA0-48A7-394A-BEFD-4E6325B2C218}"/>
                </a:ext>
              </a:extLst>
            </p:cNvPr>
            <p:cNvSpPr/>
            <p:nvPr/>
          </p:nvSpPr>
          <p:spPr>
            <a:xfrm>
              <a:off x="779654" y="407077"/>
              <a:ext cx="83244" cy="55931"/>
            </a:xfrm>
            <a:custGeom>
              <a:avLst/>
              <a:gdLst/>
              <a:ahLst/>
              <a:cxnLst/>
              <a:rect l="0" t="0" r="0" b="0"/>
              <a:pathLst>
                <a:path w="83244" h="55930">
                  <a:moveTo>
                    <a:pt x="82736" y="28481"/>
                  </a:moveTo>
                  <a:lnTo>
                    <a:pt x="83244" y="24113"/>
                  </a:lnTo>
                  <a:lnTo>
                    <a:pt x="79400" y="21098"/>
                  </a:lnTo>
                  <a:lnTo>
                    <a:pt x="69426" y="23181"/>
                  </a:lnTo>
                  <a:lnTo>
                    <a:pt x="68393" y="19439"/>
                  </a:lnTo>
                  <a:lnTo>
                    <a:pt x="65684" y="21522"/>
                  </a:lnTo>
                  <a:lnTo>
                    <a:pt x="62365" y="16120"/>
                  </a:lnTo>
                  <a:lnTo>
                    <a:pt x="61434" y="19337"/>
                  </a:lnTo>
                  <a:lnTo>
                    <a:pt x="51663" y="15290"/>
                  </a:lnTo>
                  <a:lnTo>
                    <a:pt x="48751" y="18931"/>
                  </a:lnTo>
                  <a:lnTo>
                    <a:pt x="46769" y="15172"/>
                  </a:lnTo>
                  <a:lnTo>
                    <a:pt x="49784" y="8534"/>
                  </a:lnTo>
                  <a:lnTo>
                    <a:pt x="35847" y="11446"/>
                  </a:lnTo>
                  <a:lnTo>
                    <a:pt x="27432" y="4792"/>
                  </a:lnTo>
                  <a:lnTo>
                    <a:pt x="26399" y="1253"/>
                  </a:lnTo>
                  <a:lnTo>
                    <a:pt x="12056" y="0"/>
                  </a:lnTo>
                  <a:lnTo>
                    <a:pt x="7789" y="1676"/>
                  </a:lnTo>
                  <a:lnTo>
                    <a:pt x="7382" y="5096"/>
                  </a:lnTo>
                  <a:lnTo>
                    <a:pt x="10905" y="11548"/>
                  </a:lnTo>
                  <a:lnTo>
                    <a:pt x="7586" y="9872"/>
                  </a:lnTo>
                  <a:lnTo>
                    <a:pt x="0" y="20167"/>
                  </a:lnTo>
                  <a:lnTo>
                    <a:pt x="101" y="20269"/>
                  </a:lnTo>
                  <a:lnTo>
                    <a:pt x="14647" y="32749"/>
                  </a:lnTo>
                  <a:lnTo>
                    <a:pt x="18711" y="42519"/>
                  </a:lnTo>
                  <a:lnTo>
                    <a:pt x="18711" y="42621"/>
                  </a:lnTo>
                  <a:lnTo>
                    <a:pt x="23486" y="46871"/>
                  </a:lnTo>
                  <a:lnTo>
                    <a:pt x="27228" y="45533"/>
                  </a:lnTo>
                  <a:lnTo>
                    <a:pt x="43958" y="48022"/>
                  </a:lnTo>
                  <a:lnTo>
                    <a:pt x="58928" y="55930"/>
                  </a:lnTo>
                  <a:lnTo>
                    <a:pt x="68918" y="47921"/>
                  </a:lnTo>
                  <a:lnTo>
                    <a:pt x="80975" y="46143"/>
                  </a:lnTo>
                  <a:lnTo>
                    <a:pt x="78265" y="37947"/>
                  </a:lnTo>
                  <a:close/>
                </a:path>
              </a:pathLst>
            </a:custGeom>
            <a:solidFill>
              <a:srgbClr val="E4E4E4">
                <a:alpha val="100000"/>
              </a:srgbClr>
            </a:solidFill>
            <a:ln w="12700" cap="flat" cmpd="sng">
              <a:noFill/>
              <a:prstDash val="solid"/>
              <a:miter lim="800000"/>
            </a:ln>
          </p:spPr>
          <p:txBody>
            <a:bodyPr anchor="ctr">
              <a:spAutoFit/>
            </a:bodyPr>
            <a:lstStyle/>
            <a:p>
              <a:pPr algn="ctr"/>
              <a:endParaRPr lang="en-US" dirty="0"/>
            </a:p>
          </p:txBody>
        </p:sp>
        <p:sp>
          <p:nvSpPr>
            <p:cNvPr id="325" name="Free Form 234">
              <a:extLst>
                <a:ext uri="{FF2B5EF4-FFF2-40B4-BE49-F238E27FC236}">
                  <a16:creationId xmlns:a16="http://schemas.microsoft.com/office/drawing/2014/main" id="{3B44E8E4-BF39-3E4B-9BBB-F2FDA819BA66}"/>
                </a:ext>
              </a:extLst>
            </p:cNvPr>
            <p:cNvSpPr/>
            <p:nvPr/>
          </p:nvSpPr>
          <p:spPr>
            <a:xfrm>
              <a:off x="970994" y="461658"/>
              <a:ext cx="81585" cy="85005"/>
            </a:xfrm>
            <a:custGeom>
              <a:avLst/>
              <a:gdLst/>
              <a:ahLst/>
              <a:cxnLst/>
              <a:rect l="0" t="0" r="0" b="0"/>
              <a:pathLst>
                <a:path w="81584" h="85005">
                  <a:moveTo>
                    <a:pt x="0" y="4047"/>
                  </a:moveTo>
                  <a:lnTo>
                    <a:pt x="1456" y="10278"/>
                  </a:lnTo>
                  <a:lnTo>
                    <a:pt x="7789" y="7992"/>
                  </a:lnTo>
                  <a:lnTo>
                    <a:pt x="12886" y="13597"/>
                  </a:lnTo>
                  <a:lnTo>
                    <a:pt x="14342" y="16730"/>
                  </a:lnTo>
                  <a:lnTo>
                    <a:pt x="12581" y="23588"/>
                  </a:lnTo>
                  <a:lnTo>
                    <a:pt x="18304" y="37100"/>
                  </a:lnTo>
                  <a:lnTo>
                    <a:pt x="17255" y="40216"/>
                  </a:lnTo>
                  <a:lnTo>
                    <a:pt x="14664" y="56320"/>
                  </a:lnTo>
                  <a:lnTo>
                    <a:pt x="16120" y="66294"/>
                  </a:lnTo>
                  <a:lnTo>
                    <a:pt x="14240" y="69629"/>
                  </a:lnTo>
                  <a:lnTo>
                    <a:pt x="17153" y="72017"/>
                  </a:lnTo>
                  <a:lnTo>
                    <a:pt x="16933" y="75251"/>
                  </a:lnTo>
                  <a:lnTo>
                    <a:pt x="23605" y="75962"/>
                  </a:lnTo>
                  <a:lnTo>
                    <a:pt x="23486" y="79400"/>
                  </a:lnTo>
                  <a:lnTo>
                    <a:pt x="28278" y="85005"/>
                  </a:lnTo>
                  <a:lnTo>
                    <a:pt x="35035" y="84175"/>
                  </a:lnTo>
                  <a:lnTo>
                    <a:pt x="36271" y="80958"/>
                  </a:lnTo>
                  <a:lnTo>
                    <a:pt x="42519" y="78672"/>
                  </a:lnTo>
                  <a:lnTo>
                    <a:pt x="45313" y="80636"/>
                  </a:lnTo>
                  <a:lnTo>
                    <a:pt x="52391" y="79502"/>
                  </a:lnTo>
                  <a:lnTo>
                    <a:pt x="58521" y="75133"/>
                  </a:lnTo>
                  <a:lnTo>
                    <a:pt x="60384" y="78147"/>
                  </a:lnTo>
                  <a:lnTo>
                    <a:pt x="67462" y="80128"/>
                  </a:lnTo>
                  <a:lnTo>
                    <a:pt x="79823" y="71187"/>
                  </a:lnTo>
                  <a:lnTo>
                    <a:pt x="81584" y="70662"/>
                  </a:lnTo>
                  <a:lnTo>
                    <a:pt x="79400" y="69206"/>
                  </a:lnTo>
                  <a:lnTo>
                    <a:pt x="77012" y="66192"/>
                  </a:lnTo>
                  <a:lnTo>
                    <a:pt x="60282" y="59757"/>
                  </a:lnTo>
                  <a:lnTo>
                    <a:pt x="54051" y="55388"/>
                  </a:lnTo>
                  <a:lnTo>
                    <a:pt x="44179" y="53627"/>
                  </a:lnTo>
                  <a:lnTo>
                    <a:pt x="40944" y="47599"/>
                  </a:lnTo>
                  <a:lnTo>
                    <a:pt x="41469" y="44280"/>
                  </a:lnTo>
                  <a:lnTo>
                    <a:pt x="28058" y="39691"/>
                  </a:lnTo>
                  <a:lnTo>
                    <a:pt x="22876" y="30869"/>
                  </a:lnTo>
                  <a:lnTo>
                    <a:pt x="26297" y="30649"/>
                  </a:lnTo>
                  <a:lnTo>
                    <a:pt x="25146" y="24113"/>
                  </a:lnTo>
                  <a:lnTo>
                    <a:pt x="26924" y="20574"/>
                  </a:lnTo>
                  <a:lnTo>
                    <a:pt x="25569" y="16408"/>
                  </a:lnTo>
                  <a:lnTo>
                    <a:pt x="22656" y="14545"/>
                  </a:lnTo>
                  <a:lnTo>
                    <a:pt x="19845" y="3522"/>
                  </a:lnTo>
                  <a:lnTo>
                    <a:pt x="15697" y="0"/>
                  </a:lnTo>
                  <a:lnTo>
                    <a:pt x="7704" y="0"/>
                  </a:lnTo>
                  <a:lnTo>
                    <a:pt x="6248" y="3318"/>
                  </a:lnTo>
                  <a:close/>
                </a:path>
              </a:pathLst>
            </a:custGeom>
            <a:solidFill>
              <a:srgbClr val="E4E4E4">
                <a:alpha val="100000"/>
              </a:srgbClr>
            </a:solidFill>
            <a:ln w="12700" cap="flat" cmpd="sng">
              <a:noFill/>
              <a:prstDash val="solid"/>
              <a:miter lim="800000"/>
            </a:ln>
          </p:spPr>
          <p:txBody>
            <a:bodyPr anchor="ctr">
              <a:spAutoFit/>
            </a:bodyPr>
            <a:lstStyle/>
            <a:p>
              <a:pPr algn="ctr"/>
              <a:endParaRPr lang="en-US" dirty="0"/>
            </a:p>
          </p:txBody>
        </p:sp>
        <p:sp>
          <p:nvSpPr>
            <p:cNvPr id="326" name="Free Form 235">
              <a:extLst>
                <a:ext uri="{FF2B5EF4-FFF2-40B4-BE49-F238E27FC236}">
                  <a16:creationId xmlns:a16="http://schemas.microsoft.com/office/drawing/2014/main" id="{4E083E88-27EE-0049-A09F-B269F39D9E25}"/>
                </a:ext>
              </a:extLst>
            </p:cNvPr>
            <p:cNvSpPr/>
            <p:nvPr/>
          </p:nvSpPr>
          <p:spPr>
            <a:xfrm>
              <a:off x="990845" y="463626"/>
              <a:ext cx="83464" cy="67547"/>
            </a:xfrm>
            <a:custGeom>
              <a:avLst/>
              <a:gdLst/>
              <a:ahLst/>
              <a:cxnLst/>
              <a:rect l="0" t="0" r="0" b="0"/>
              <a:pathLst>
                <a:path w="83464" h="67547">
                  <a:moveTo>
                    <a:pt x="0" y="1557"/>
                  </a:moveTo>
                  <a:lnTo>
                    <a:pt x="2810" y="12564"/>
                  </a:lnTo>
                  <a:lnTo>
                    <a:pt x="5723" y="14444"/>
                  </a:lnTo>
                  <a:lnTo>
                    <a:pt x="7061" y="18609"/>
                  </a:lnTo>
                  <a:lnTo>
                    <a:pt x="5300" y="22131"/>
                  </a:lnTo>
                  <a:lnTo>
                    <a:pt x="6451" y="28685"/>
                  </a:lnTo>
                  <a:lnTo>
                    <a:pt x="3014" y="28888"/>
                  </a:lnTo>
                  <a:lnTo>
                    <a:pt x="8212" y="37727"/>
                  </a:lnTo>
                  <a:lnTo>
                    <a:pt x="21623" y="42299"/>
                  </a:lnTo>
                  <a:lnTo>
                    <a:pt x="21098" y="45635"/>
                  </a:lnTo>
                  <a:lnTo>
                    <a:pt x="24333" y="51663"/>
                  </a:lnTo>
                  <a:lnTo>
                    <a:pt x="34205" y="53424"/>
                  </a:lnTo>
                  <a:lnTo>
                    <a:pt x="40436" y="57793"/>
                  </a:lnTo>
                  <a:lnTo>
                    <a:pt x="57166" y="64228"/>
                  </a:lnTo>
                  <a:lnTo>
                    <a:pt x="59554" y="67242"/>
                  </a:lnTo>
                  <a:lnTo>
                    <a:pt x="63601" y="67547"/>
                  </a:lnTo>
                  <a:lnTo>
                    <a:pt x="66209" y="65582"/>
                  </a:lnTo>
                  <a:lnTo>
                    <a:pt x="69748" y="49987"/>
                  </a:lnTo>
                  <a:lnTo>
                    <a:pt x="64549" y="46041"/>
                  </a:lnTo>
                  <a:lnTo>
                    <a:pt x="61332" y="45635"/>
                  </a:lnTo>
                  <a:lnTo>
                    <a:pt x="59656" y="48530"/>
                  </a:lnTo>
                  <a:lnTo>
                    <a:pt x="56963" y="46668"/>
                  </a:lnTo>
                  <a:lnTo>
                    <a:pt x="58826" y="43755"/>
                  </a:lnTo>
                  <a:lnTo>
                    <a:pt x="52493" y="40843"/>
                  </a:lnTo>
                  <a:lnTo>
                    <a:pt x="58216" y="28278"/>
                  </a:lnTo>
                  <a:lnTo>
                    <a:pt x="59249" y="31496"/>
                  </a:lnTo>
                  <a:lnTo>
                    <a:pt x="69748" y="36897"/>
                  </a:lnTo>
                  <a:lnTo>
                    <a:pt x="80247" y="36576"/>
                  </a:lnTo>
                  <a:lnTo>
                    <a:pt x="81906" y="33578"/>
                  </a:lnTo>
                  <a:lnTo>
                    <a:pt x="83464" y="28685"/>
                  </a:lnTo>
                  <a:lnTo>
                    <a:pt x="83261" y="28583"/>
                  </a:lnTo>
                  <a:lnTo>
                    <a:pt x="73490" y="19845"/>
                  </a:lnTo>
                  <a:lnTo>
                    <a:pt x="66107" y="24739"/>
                  </a:lnTo>
                  <a:lnTo>
                    <a:pt x="57996" y="23283"/>
                  </a:lnTo>
                  <a:lnTo>
                    <a:pt x="55084" y="24739"/>
                  </a:lnTo>
                  <a:lnTo>
                    <a:pt x="52493" y="20167"/>
                  </a:lnTo>
                  <a:lnTo>
                    <a:pt x="48954" y="18508"/>
                  </a:lnTo>
                  <a:lnTo>
                    <a:pt x="45635" y="20370"/>
                  </a:lnTo>
                  <a:lnTo>
                    <a:pt x="45313" y="23689"/>
                  </a:lnTo>
                  <a:lnTo>
                    <a:pt x="42096" y="22860"/>
                  </a:lnTo>
                  <a:lnTo>
                    <a:pt x="32749" y="12259"/>
                  </a:lnTo>
                  <a:lnTo>
                    <a:pt x="30767" y="5503"/>
                  </a:lnTo>
                  <a:lnTo>
                    <a:pt x="27330" y="3014"/>
                  </a:lnTo>
                  <a:lnTo>
                    <a:pt x="14342" y="0"/>
                  </a:lnTo>
                  <a:lnTo>
                    <a:pt x="9245" y="4047"/>
                  </a:lnTo>
                  <a:lnTo>
                    <a:pt x="5926" y="4267"/>
                  </a:lnTo>
                  <a:close/>
                </a:path>
              </a:pathLst>
            </a:custGeom>
            <a:solidFill>
              <a:srgbClr val="E4E4E4">
                <a:alpha val="100000"/>
              </a:srgbClr>
            </a:solidFill>
            <a:ln w="12700" cap="flat" cmpd="sng">
              <a:noFill/>
              <a:prstDash val="solid"/>
              <a:miter lim="800000"/>
            </a:ln>
          </p:spPr>
          <p:txBody>
            <a:bodyPr anchor="ctr">
              <a:spAutoFit/>
            </a:bodyPr>
            <a:lstStyle/>
            <a:p>
              <a:pPr algn="ctr"/>
              <a:endParaRPr lang="en-US" dirty="0"/>
            </a:p>
          </p:txBody>
        </p:sp>
        <p:sp>
          <p:nvSpPr>
            <p:cNvPr id="327" name="Free Form 236">
              <a:extLst>
                <a:ext uri="{FF2B5EF4-FFF2-40B4-BE49-F238E27FC236}">
                  <a16:creationId xmlns:a16="http://schemas.microsoft.com/office/drawing/2014/main" id="{B5369F58-682F-D74F-A3AE-8C83A05FD8D7}"/>
                </a:ext>
              </a:extLst>
            </p:cNvPr>
            <p:cNvSpPr/>
            <p:nvPr/>
          </p:nvSpPr>
          <p:spPr>
            <a:xfrm>
              <a:off x="712095" y="597385"/>
              <a:ext cx="63619" cy="68089"/>
            </a:xfrm>
            <a:custGeom>
              <a:avLst/>
              <a:gdLst/>
              <a:ahLst/>
              <a:cxnLst/>
              <a:rect l="0" t="0" r="0" b="0"/>
              <a:pathLst>
                <a:path w="63618" h="68088">
                  <a:moveTo>
                    <a:pt x="28380" y="0"/>
                  </a:moveTo>
                  <a:lnTo>
                    <a:pt x="19439" y="5198"/>
                  </a:lnTo>
                  <a:lnTo>
                    <a:pt x="16103" y="4893"/>
                  </a:lnTo>
                  <a:lnTo>
                    <a:pt x="16747" y="8636"/>
                  </a:lnTo>
                  <a:lnTo>
                    <a:pt x="9567" y="5621"/>
                  </a:lnTo>
                  <a:lnTo>
                    <a:pt x="8737" y="8517"/>
                  </a:lnTo>
                  <a:lnTo>
                    <a:pt x="6756" y="19337"/>
                  </a:lnTo>
                  <a:lnTo>
                    <a:pt x="0" y="37219"/>
                  </a:lnTo>
                  <a:lnTo>
                    <a:pt x="101" y="37219"/>
                  </a:lnTo>
                  <a:lnTo>
                    <a:pt x="6451" y="40944"/>
                  </a:lnTo>
                  <a:lnTo>
                    <a:pt x="6756" y="44704"/>
                  </a:lnTo>
                  <a:lnTo>
                    <a:pt x="10193" y="44382"/>
                  </a:lnTo>
                  <a:lnTo>
                    <a:pt x="11650" y="51545"/>
                  </a:lnTo>
                  <a:lnTo>
                    <a:pt x="14969" y="53221"/>
                  </a:lnTo>
                  <a:lnTo>
                    <a:pt x="26619" y="52696"/>
                  </a:lnTo>
                  <a:lnTo>
                    <a:pt x="24942" y="49276"/>
                  </a:lnTo>
                  <a:lnTo>
                    <a:pt x="31191" y="52798"/>
                  </a:lnTo>
                  <a:lnTo>
                    <a:pt x="31496" y="56438"/>
                  </a:lnTo>
                  <a:lnTo>
                    <a:pt x="39708" y="68088"/>
                  </a:lnTo>
                  <a:lnTo>
                    <a:pt x="46363" y="67564"/>
                  </a:lnTo>
                  <a:lnTo>
                    <a:pt x="45212" y="64448"/>
                  </a:lnTo>
                  <a:lnTo>
                    <a:pt x="48954" y="50512"/>
                  </a:lnTo>
                  <a:lnTo>
                    <a:pt x="54982" y="47396"/>
                  </a:lnTo>
                  <a:lnTo>
                    <a:pt x="57674" y="49377"/>
                  </a:lnTo>
                  <a:lnTo>
                    <a:pt x="60706" y="45212"/>
                  </a:lnTo>
                  <a:lnTo>
                    <a:pt x="63618" y="42824"/>
                  </a:lnTo>
                  <a:lnTo>
                    <a:pt x="62467" y="37100"/>
                  </a:lnTo>
                  <a:lnTo>
                    <a:pt x="57590" y="29311"/>
                  </a:lnTo>
                  <a:lnTo>
                    <a:pt x="54474" y="30767"/>
                  </a:lnTo>
                  <a:lnTo>
                    <a:pt x="51765" y="28583"/>
                  </a:lnTo>
                  <a:lnTo>
                    <a:pt x="53102" y="17983"/>
                  </a:lnTo>
                  <a:lnTo>
                    <a:pt x="49174" y="11954"/>
                  </a:lnTo>
                  <a:lnTo>
                    <a:pt x="49987" y="8737"/>
                  </a:lnTo>
                  <a:lnTo>
                    <a:pt x="42926" y="4893"/>
                  </a:lnTo>
                  <a:lnTo>
                    <a:pt x="40335" y="6976"/>
                  </a:lnTo>
                  <a:lnTo>
                    <a:pt x="40640" y="626"/>
                  </a:lnTo>
                  <a:close/>
                </a:path>
              </a:pathLst>
            </a:custGeom>
            <a:solidFill>
              <a:srgbClr val="E4E4E4">
                <a:alpha val="100000"/>
              </a:srgbClr>
            </a:solidFill>
            <a:ln w="12700" cap="flat" cmpd="sng">
              <a:noFill/>
              <a:prstDash val="solid"/>
              <a:miter lim="800000"/>
            </a:ln>
          </p:spPr>
          <p:txBody>
            <a:bodyPr anchor="ctr">
              <a:spAutoFit/>
            </a:bodyPr>
            <a:lstStyle/>
            <a:p>
              <a:pPr algn="ctr"/>
              <a:endParaRPr lang="en-US" dirty="0"/>
            </a:p>
          </p:txBody>
        </p:sp>
        <p:sp>
          <p:nvSpPr>
            <p:cNvPr id="328" name="Free Form 237">
              <a:extLst>
                <a:ext uri="{FF2B5EF4-FFF2-40B4-BE49-F238E27FC236}">
                  <a16:creationId xmlns:a16="http://schemas.microsoft.com/office/drawing/2014/main" id="{1F023ED3-6322-F640-9C55-6CC7B3972A6E}"/>
                </a:ext>
              </a:extLst>
            </p:cNvPr>
            <p:cNvSpPr/>
            <p:nvPr/>
          </p:nvSpPr>
          <p:spPr>
            <a:xfrm>
              <a:off x="704404" y="634605"/>
              <a:ext cx="63822" cy="80535"/>
            </a:xfrm>
            <a:custGeom>
              <a:avLst/>
              <a:gdLst/>
              <a:ahLst/>
              <a:cxnLst/>
              <a:rect l="0" t="0" r="0" b="0"/>
              <a:pathLst>
                <a:path w="63821" h="80534">
                  <a:moveTo>
                    <a:pt x="17881" y="7162"/>
                  </a:moveTo>
                  <a:lnTo>
                    <a:pt x="14444" y="7484"/>
                  </a:lnTo>
                  <a:lnTo>
                    <a:pt x="14139" y="3725"/>
                  </a:lnTo>
                  <a:lnTo>
                    <a:pt x="7789" y="0"/>
                  </a:lnTo>
                  <a:lnTo>
                    <a:pt x="0" y="7061"/>
                  </a:lnTo>
                  <a:lnTo>
                    <a:pt x="3945" y="17441"/>
                  </a:lnTo>
                  <a:lnTo>
                    <a:pt x="3014" y="20980"/>
                  </a:lnTo>
                  <a:lnTo>
                    <a:pt x="6129" y="22335"/>
                  </a:lnTo>
                  <a:lnTo>
                    <a:pt x="948" y="38760"/>
                  </a:lnTo>
                  <a:lnTo>
                    <a:pt x="4064" y="37829"/>
                  </a:lnTo>
                  <a:lnTo>
                    <a:pt x="5825" y="41368"/>
                  </a:lnTo>
                  <a:lnTo>
                    <a:pt x="1761" y="47802"/>
                  </a:lnTo>
                  <a:lnTo>
                    <a:pt x="2489" y="54559"/>
                  </a:lnTo>
                  <a:lnTo>
                    <a:pt x="4876" y="56845"/>
                  </a:lnTo>
                  <a:lnTo>
                    <a:pt x="4876" y="60164"/>
                  </a:lnTo>
                  <a:lnTo>
                    <a:pt x="12259" y="60384"/>
                  </a:lnTo>
                  <a:lnTo>
                    <a:pt x="8517" y="70256"/>
                  </a:lnTo>
                  <a:lnTo>
                    <a:pt x="13834" y="73778"/>
                  </a:lnTo>
                  <a:lnTo>
                    <a:pt x="12784" y="77114"/>
                  </a:lnTo>
                  <a:lnTo>
                    <a:pt x="23384" y="80534"/>
                  </a:lnTo>
                  <a:lnTo>
                    <a:pt x="26822" y="79603"/>
                  </a:lnTo>
                  <a:lnTo>
                    <a:pt x="25162" y="76792"/>
                  </a:lnTo>
                  <a:lnTo>
                    <a:pt x="27753" y="74608"/>
                  </a:lnTo>
                  <a:lnTo>
                    <a:pt x="32528" y="79180"/>
                  </a:lnTo>
                  <a:lnTo>
                    <a:pt x="36999" y="77520"/>
                  </a:lnTo>
                  <a:lnTo>
                    <a:pt x="38455" y="74608"/>
                  </a:lnTo>
                  <a:lnTo>
                    <a:pt x="44060" y="75454"/>
                  </a:lnTo>
                  <a:lnTo>
                    <a:pt x="44060" y="71390"/>
                  </a:lnTo>
                  <a:lnTo>
                    <a:pt x="47599" y="65464"/>
                  </a:lnTo>
                  <a:lnTo>
                    <a:pt x="54254" y="62348"/>
                  </a:lnTo>
                  <a:lnTo>
                    <a:pt x="55609" y="58809"/>
                  </a:lnTo>
                  <a:lnTo>
                    <a:pt x="59554" y="59859"/>
                  </a:lnTo>
                  <a:lnTo>
                    <a:pt x="61010" y="57048"/>
                  </a:lnTo>
                  <a:lnTo>
                    <a:pt x="62043" y="57353"/>
                  </a:lnTo>
                  <a:lnTo>
                    <a:pt x="63821" y="54135"/>
                  </a:lnTo>
                  <a:lnTo>
                    <a:pt x="60807" y="52679"/>
                  </a:lnTo>
                  <a:lnTo>
                    <a:pt x="57793" y="46244"/>
                  </a:lnTo>
                  <a:lnTo>
                    <a:pt x="54356" y="46244"/>
                  </a:lnTo>
                  <a:lnTo>
                    <a:pt x="49055" y="41249"/>
                  </a:lnTo>
                  <a:lnTo>
                    <a:pt x="49885" y="34391"/>
                  </a:lnTo>
                  <a:lnTo>
                    <a:pt x="47396" y="30852"/>
                  </a:lnTo>
                  <a:lnTo>
                    <a:pt x="39183" y="19219"/>
                  </a:lnTo>
                  <a:lnTo>
                    <a:pt x="38878" y="15578"/>
                  </a:lnTo>
                  <a:lnTo>
                    <a:pt x="32647" y="12056"/>
                  </a:lnTo>
                  <a:lnTo>
                    <a:pt x="34306" y="15477"/>
                  </a:lnTo>
                  <a:lnTo>
                    <a:pt x="22656" y="15985"/>
                  </a:lnTo>
                  <a:lnTo>
                    <a:pt x="19337" y="14325"/>
                  </a:lnTo>
                  <a:close/>
                </a:path>
              </a:pathLst>
            </a:custGeom>
            <a:solidFill>
              <a:srgbClr val="E4E4E4">
                <a:alpha val="100000"/>
              </a:srgbClr>
            </a:solidFill>
            <a:ln w="12700" cap="flat" cmpd="sng">
              <a:noFill/>
              <a:prstDash val="solid"/>
              <a:miter lim="800000"/>
            </a:ln>
          </p:spPr>
          <p:txBody>
            <a:bodyPr anchor="ctr">
              <a:spAutoFit/>
            </a:bodyPr>
            <a:lstStyle/>
            <a:p>
              <a:pPr algn="ctr"/>
              <a:endParaRPr lang="en-US" dirty="0"/>
            </a:p>
          </p:txBody>
        </p:sp>
        <p:sp>
          <p:nvSpPr>
            <p:cNvPr id="329" name="Free Form 238">
              <a:extLst>
                <a:ext uri="{FF2B5EF4-FFF2-40B4-BE49-F238E27FC236}">
                  <a16:creationId xmlns:a16="http://schemas.microsoft.com/office/drawing/2014/main" id="{0827D4A3-0BB2-6641-9FB3-ACC545A138A5}"/>
                </a:ext>
              </a:extLst>
            </p:cNvPr>
            <p:cNvSpPr/>
            <p:nvPr/>
          </p:nvSpPr>
          <p:spPr>
            <a:xfrm>
              <a:off x="904060" y="418619"/>
              <a:ext cx="62569" cy="66632"/>
            </a:xfrm>
            <a:custGeom>
              <a:avLst/>
              <a:gdLst/>
              <a:ahLst/>
              <a:cxnLst/>
              <a:rect l="0" t="0" r="0" b="0"/>
              <a:pathLst>
                <a:path w="62568" h="66632">
                  <a:moveTo>
                    <a:pt x="38150" y="19337"/>
                  </a:moveTo>
                  <a:lnTo>
                    <a:pt x="34814" y="12581"/>
                  </a:lnTo>
                  <a:lnTo>
                    <a:pt x="34814" y="7789"/>
                  </a:lnTo>
                  <a:lnTo>
                    <a:pt x="37829" y="1879"/>
                  </a:lnTo>
                  <a:lnTo>
                    <a:pt x="34713" y="0"/>
                  </a:lnTo>
                  <a:lnTo>
                    <a:pt x="29938" y="5096"/>
                  </a:lnTo>
                  <a:lnTo>
                    <a:pt x="27956" y="12581"/>
                  </a:lnTo>
                  <a:lnTo>
                    <a:pt x="17780" y="17153"/>
                  </a:lnTo>
                  <a:lnTo>
                    <a:pt x="11430" y="15172"/>
                  </a:lnTo>
                  <a:lnTo>
                    <a:pt x="8111" y="15798"/>
                  </a:lnTo>
                  <a:lnTo>
                    <a:pt x="9144" y="22555"/>
                  </a:lnTo>
                  <a:lnTo>
                    <a:pt x="7484" y="26602"/>
                  </a:lnTo>
                  <a:lnTo>
                    <a:pt x="9144" y="30242"/>
                  </a:lnTo>
                  <a:lnTo>
                    <a:pt x="3217" y="38557"/>
                  </a:lnTo>
                  <a:lnTo>
                    <a:pt x="0" y="38980"/>
                  </a:lnTo>
                  <a:lnTo>
                    <a:pt x="406" y="55609"/>
                  </a:lnTo>
                  <a:lnTo>
                    <a:pt x="8212" y="56760"/>
                  </a:lnTo>
                  <a:lnTo>
                    <a:pt x="19761" y="64549"/>
                  </a:lnTo>
                  <a:lnTo>
                    <a:pt x="43129" y="66632"/>
                  </a:lnTo>
                  <a:lnTo>
                    <a:pt x="48022" y="62263"/>
                  </a:lnTo>
                  <a:lnTo>
                    <a:pt x="46465" y="59351"/>
                  </a:lnTo>
                  <a:lnTo>
                    <a:pt x="50207" y="53424"/>
                  </a:lnTo>
                  <a:lnTo>
                    <a:pt x="49157" y="43247"/>
                  </a:lnTo>
                  <a:lnTo>
                    <a:pt x="51443" y="40860"/>
                  </a:lnTo>
                  <a:lnTo>
                    <a:pt x="58098" y="43247"/>
                  </a:lnTo>
                  <a:lnTo>
                    <a:pt x="60485" y="40132"/>
                  </a:lnTo>
                  <a:lnTo>
                    <a:pt x="62568" y="38675"/>
                  </a:lnTo>
                  <a:lnTo>
                    <a:pt x="58826" y="39082"/>
                  </a:lnTo>
                  <a:lnTo>
                    <a:pt x="58826" y="35339"/>
                  </a:lnTo>
                  <a:lnTo>
                    <a:pt x="51765" y="33578"/>
                  </a:lnTo>
                  <a:lnTo>
                    <a:pt x="43958" y="26720"/>
                  </a:lnTo>
                  <a:lnTo>
                    <a:pt x="36999" y="26924"/>
                  </a:lnTo>
                  <a:close/>
                </a:path>
              </a:pathLst>
            </a:custGeom>
            <a:solidFill>
              <a:srgbClr val="E4E4E4">
                <a:alpha val="100000"/>
              </a:srgbClr>
            </a:solidFill>
            <a:ln w="12700" cap="flat" cmpd="sng">
              <a:noFill/>
              <a:prstDash val="solid"/>
              <a:miter lim="800000"/>
            </a:ln>
          </p:spPr>
          <p:txBody>
            <a:bodyPr anchor="ctr">
              <a:spAutoFit/>
            </a:bodyPr>
            <a:lstStyle/>
            <a:p>
              <a:pPr algn="ctr"/>
              <a:endParaRPr lang="en-US" dirty="0"/>
            </a:p>
          </p:txBody>
        </p:sp>
        <p:sp>
          <p:nvSpPr>
            <p:cNvPr id="330" name="Free Form 239">
              <a:extLst>
                <a:ext uri="{FF2B5EF4-FFF2-40B4-BE49-F238E27FC236}">
                  <a16:creationId xmlns:a16="http://schemas.microsoft.com/office/drawing/2014/main" id="{B2008D76-BE87-4842-8DF1-ECC5F4250EA7}"/>
                </a:ext>
              </a:extLst>
            </p:cNvPr>
            <p:cNvSpPr/>
            <p:nvPr/>
          </p:nvSpPr>
          <p:spPr>
            <a:xfrm>
              <a:off x="946058" y="457286"/>
              <a:ext cx="43231" cy="85649"/>
            </a:xfrm>
            <a:custGeom>
              <a:avLst/>
              <a:gdLst/>
              <a:ahLst/>
              <a:cxnLst/>
              <a:rect l="0" t="0" r="0" b="0"/>
              <a:pathLst>
                <a:path w="43230" h="85648">
                  <a:moveTo>
                    <a:pt x="9448" y="2184"/>
                  </a:moveTo>
                  <a:lnTo>
                    <a:pt x="7162" y="4572"/>
                  </a:lnTo>
                  <a:lnTo>
                    <a:pt x="8212" y="14765"/>
                  </a:lnTo>
                  <a:lnTo>
                    <a:pt x="4470" y="20675"/>
                  </a:lnTo>
                  <a:lnTo>
                    <a:pt x="6028" y="23588"/>
                  </a:lnTo>
                  <a:lnTo>
                    <a:pt x="1134" y="27956"/>
                  </a:lnTo>
                  <a:lnTo>
                    <a:pt x="3742" y="38455"/>
                  </a:lnTo>
                  <a:lnTo>
                    <a:pt x="2590" y="43230"/>
                  </a:lnTo>
                  <a:lnTo>
                    <a:pt x="5604" y="44788"/>
                  </a:lnTo>
                  <a:lnTo>
                    <a:pt x="4876" y="49377"/>
                  </a:lnTo>
                  <a:lnTo>
                    <a:pt x="1337" y="50613"/>
                  </a:lnTo>
                  <a:lnTo>
                    <a:pt x="0" y="57471"/>
                  </a:lnTo>
                  <a:lnTo>
                    <a:pt x="3742" y="62771"/>
                  </a:lnTo>
                  <a:lnTo>
                    <a:pt x="4250" y="67547"/>
                  </a:lnTo>
                  <a:lnTo>
                    <a:pt x="8212" y="73575"/>
                  </a:lnTo>
                  <a:lnTo>
                    <a:pt x="27956" y="85648"/>
                  </a:lnTo>
                  <a:lnTo>
                    <a:pt x="36068" y="81686"/>
                  </a:lnTo>
                  <a:lnTo>
                    <a:pt x="39590" y="82312"/>
                  </a:lnTo>
                  <a:lnTo>
                    <a:pt x="41876" y="79620"/>
                  </a:lnTo>
                  <a:lnTo>
                    <a:pt x="42096" y="76386"/>
                  </a:lnTo>
                  <a:lnTo>
                    <a:pt x="39183" y="73998"/>
                  </a:lnTo>
                  <a:lnTo>
                    <a:pt x="41046" y="70662"/>
                  </a:lnTo>
                  <a:lnTo>
                    <a:pt x="39590" y="60706"/>
                  </a:lnTo>
                  <a:lnTo>
                    <a:pt x="42197" y="44585"/>
                  </a:lnTo>
                  <a:lnTo>
                    <a:pt x="43230" y="41469"/>
                  </a:lnTo>
                  <a:lnTo>
                    <a:pt x="37507" y="27956"/>
                  </a:lnTo>
                  <a:lnTo>
                    <a:pt x="39285" y="21098"/>
                  </a:lnTo>
                  <a:lnTo>
                    <a:pt x="37829" y="17983"/>
                  </a:lnTo>
                  <a:lnTo>
                    <a:pt x="32732" y="12378"/>
                  </a:lnTo>
                  <a:lnTo>
                    <a:pt x="26382" y="14647"/>
                  </a:lnTo>
                  <a:lnTo>
                    <a:pt x="24942" y="8415"/>
                  </a:lnTo>
                  <a:lnTo>
                    <a:pt x="24621" y="8517"/>
                  </a:lnTo>
                  <a:lnTo>
                    <a:pt x="20574" y="0"/>
                  </a:lnTo>
                  <a:lnTo>
                    <a:pt x="18491" y="1456"/>
                  </a:lnTo>
                  <a:lnTo>
                    <a:pt x="16103" y="4572"/>
                  </a:lnTo>
                  <a:close/>
                </a:path>
              </a:pathLst>
            </a:custGeom>
            <a:solidFill>
              <a:srgbClr val="E4E4E4">
                <a:alpha val="100000"/>
              </a:srgbClr>
            </a:solidFill>
            <a:ln w="12700" cap="flat" cmpd="sng">
              <a:noFill/>
              <a:prstDash val="solid"/>
              <a:miter lim="800000"/>
            </a:ln>
          </p:spPr>
          <p:txBody>
            <a:bodyPr anchor="ctr">
              <a:spAutoFit/>
            </a:bodyPr>
            <a:lstStyle/>
            <a:p>
              <a:pPr algn="ctr"/>
              <a:endParaRPr lang="en-US" dirty="0"/>
            </a:p>
          </p:txBody>
        </p:sp>
        <p:sp>
          <p:nvSpPr>
            <p:cNvPr id="331" name="Free Form 240">
              <a:extLst>
                <a:ext uri="{FF2B5EF4-FFF2-40B4-BE49-F238E27FC236}">
                  <a16:creationId xmlns:a16="http://schemas.microsoft.com/office/drawing/2014/main" id="{3EF91B6A-4C07-9B4D-8DFC-A0AFE3C80DB1}"/>
                </a:ext>
              </a:extLst>
            </p:cNvPr>
            <p:cNvSpPr/>
            <p:nvPr/>
          </p:nvSpPr>
          <p:spPr>
            <a:xfrm>
              <a:off x="611593" y="524533"/>
              <a:ext cx="5198" cy="5300"/>
            </a:xfrm>
            <a:custGeom>
              <a:avLst/>
              <a:gdLst/>
              <a:ahLst/>
              <a:cxnLst/>
              <a:rect l="0" t="0" r="0" b="0"/>
              <a:pathLst>
                <a:path w="5198" h="5300">
                  <a:moveTo>
                    <a:pt x="5198" y="5300"/>
                  </a:moveTo>
                  <a:lnTo>
                    <a:pt x="5096" y="5198"/>
                  </a:lnTo>
                  <a:lnTo>
                    <a:pt x="1761" y="4876"/>
                  </a:lnTo>
                  <a:lnTo>
                    <a:pt x="0" y="2082"/>
                  </a:lnTo>
                  <a:lnTo>
                    <a:pt x="0" y="203"/>
                  </a:lnTo>
                  <a:lnTo>
                    <a:pt x="0" y="0"/>
                  </a:lnTo>
                  <a:lnTo>
                    <a:pt x="3335" y="0"/>
                  </a:lnTo>
                  <a:close/>
                </a:path>
              </a:pathLst>
            </a:custGeom>
            <a:solidFill>
              <a:srgbClr val="E4E4E4">
                <a:alpha val="100000"/>
              </a:srgbClr>
            </a:solidFill>
            <a:ln w="12700" cap="flat" cmpd="sng">
              <a:noFill/>
              <a:prstDash val="solid"/>
              <a:miter lim="800000"/>
            </a:ln>
          </p:spPr>
          <p:txBody>
            <a:bodyPr anchor="ctr">
              <a:spAutoFit/>
            </a:bodyPr>
            <a:lstStyle/>
            <a:p>
              <a:pPr algn="ctr"/>
              <a:endParaRPr lang="en-US" dirty="0"/>
            </a:p>
          </p:txBody>
        </p:sp>
        <p:sp>
          <p:nvSpPr>
            <p:cNvPr id="332" name="Free Form 241">
              <a:extLst>
                <a:ext uri="{FF2B5EF4-FFF2-40B4-BE49-F238E27FC236}">
                  <a16:creationId xmlns:a16="http://schemas.microsoft.com/office/drawing/2014/main" id="{C836A1EB-0E8E-434D-A2DC-2DC237E8DEFC}"/>
                </a:ext>
              </a:extLst>
            </p:cNvPr>
            <p:cNvSpPr/>
            <p:nvPr/>
          </p:nvSpPr>
          <p:spPr>
            <a:xfrm>
              <a:off x="550793" y="612365"/>
              <a:ext cx="9246" cy="5385"/>
            </a:xfrm>
            <a:custGeom>
              <a:avLst/>
              <a:gdLst/>
              <a:ahLst/>
              <a:cxnLst/>
              <a:rect l="0" t="0" r="0" b="0"/>
              <a:pathLst>
                <a:path w="9245" h="5384">
                  <a:moveTo>
                    <a:pt x="0" y="406"/>
                  </a:moveTo>
                  <a:lnTo>
                    <a:pt x="931" y="4351"/>
                  </a:lnTo>
                  <a:lnTo>
                    <a:pt x="4673" y="5384"/>
                  </a:lnTo>
                  <a:lnTo>
                    <a:pt x="9245" y="4047"/>
                  </a:lnTo>
                  <a:lnTo>
                    <a:pt x="3318" y="0"/>
                  </a:lnTo>
                  <a:close/>
                </a:path>
              </a:pathLst>
            </a:custGeom>
            <a:solidFill>
              <a:srgbClr val="E4E4E4">
                <a:alpha val="100000"/>
              </a:srgbClr>
            </a:solidFill>
            <a:ln w="12700" cap="flat" cmpd="sng">
              <a:noFill/>
              <a:prstDash val="solid"/>
              <a:miter lim="800000"/>
            </a:ln>
          </p:spPr>
          <p:txBody>
            <a:bodyPr anchor="ctr">
              <a:spAutoFit/>
            </a:bodyPr>
            <a:lstStyle/>
            <a:p>
              <a:pPr algn="ctr"/>
              <a:endParaRPr lang="en-US" dirty="0"/>
            </a:p>
          </p:txBody>
        </p:sp>
        <p:sp>
          <p:nvSpPr>
            <p:cNvPr id="333" name="Free Form 242">
              <a:extLst>
                <a:ext uri="{FF2B5EF4-FFF2-40B4-BE49-F238E27FC236}">
                  <a16:creationId xmlns:a16="http://schemas.microsoft.com/office/drawing/2014/main" id="{AE2268EF-9A15-4841-994D-4C53BD207D37}"/>
                </a:ext>
              </a:extLst>
            </p:cNvPr>
            <p:cNvSpPr/>
            <p:nvPr/>
          </p:nvSpPr>
          <p:spPr>
            <a:xfrm>
              <a:off x="596002" y="639585"/>
              <a:ext cx="7078" cy="9466"/>
            </a:xfrm>
            <a:custGeom>
              <a:avLst/>
              <a:gdLst/>
              <a:ahLst/>
              <a:cxnLst/>
              <a:rect l="0" t="0" r="0" b="0"/>
              <a:pathLst>
                <a:path w="7078" h="9465">
                  <a:moveTo>
                    <a:pt x="2184" y="0"/>
                  </a:moveTo>
                  <a:lnTo>
                    <a:pt x="0" y="2709"/>
                  </a:lnTo>
                  <a:lnTo>
                    <a:pt x="7078" y="9465"/>
                  </a:lnTo>
                  <a:lnTo>
                    <a:pt x="6858" y="5825"/>
                  </a:lnTo>
                  <a:lnTo>
                    <a:pt x="3318" y="3640"/>
                  </a:lnTo>
                  <a:close/>
                </a:path>
              </a:pathLst>
            </a:custGeom>
            <a:solidFill>
              <a:srgbClr val="E4E4E4">
                <a:alpha val="100000"/>
              </a:srgbClr>
            </a:solidFill>
            <a:ln w="12700" cap="flat" cmpd="sng">
              <a:noFill/>
              <a:prstDash val="solid"/>
              <a:miter lim="800000"/>
            </a:ln>
          </p:spPr>
          <p:txBody>
            <a:bodyPr anchor="ctr">
              <a:spAutoFit/>
            </a:bodyPr>
            <a:lstStyle/>
            <a:p>
              <a:pPr algn="ctr"/>
              <a:endParaRPr lang="en-US" dirty="0"/>
            </a:p>
          </p:txBody>
        </p:sp>
        <p:sp>
          <p:nvSpPr>
            <p:cNvPr id="334" name="Free Form 243">
              <a:extLst>
                <a:ext uri="{FF2B5EF4-FFF2-40B4-BE49-F238E27FC236}">
                  <a16:creationId xmlns:a16="http://schemas.microsoft.com/office/drawing/2014/main" id="{2A3A0050-9793-1E40-B7DC-F6F172E589C7}"/>
                </a:ext>
              </a:extLst>
            </p:cNvPr>
            <p:cNvSpPr/>
            <p:nvPr/>
          </p:nvSpPr>
          <p:spPr>
            <a:xfrm>
              <a:off x="637164" y="714007"/>
              <a:ext cx="9042" cy="16205"/>
            </a:xfrm>
            <a:custGeom>
              <a:avLst/>
              <a:gdLst/>
              <a:ahLst/>
              <a:cxnLst/>
              <a:rect l="0" t="0" r="0" b="0"/>
              <a:pathLst>
                <a:path w="9042" h="16205">
                  <a:moveTo>
                    <a:pt x="0" y="3217"/>
                  </a:moveTo>
                  <a:lnTo>
                    <a:pt x="7484" y="16205"/>
                  </a:lnTo>
                  <a:lnTo>
                    <a:pt x="9042" y="12462"/>
                  </a:lnTo>
                  <a:lnTo>
                    <a:pt x="7890" y="3843"/>
                  </a:lnTo>
                  <a:lnTo>
                    <a:pt x="1981" y="0"/>
                  </a:lnTo>
                  <a:close/>
                </a:path>
              </a:pathLst>
            </a:custGeom>
            <a:solidFill>
              <a:srgbClr val="E4E4E4">
                <a:alpha val="100000"/>
              </a:srgbClr>
            </a:solidFill>
            <a:ln w="12700" cap="flat" cmpd="sng">
              <a:noFill/>
              <a:prstDash val="solid"/>
              <a:miter lim="800000"/>
            </a:ln>
          </p:spPr>
          <p:txBody>
            <a:bodyPr anchor="ctr">
              <a:spAutoFit/>
            </a:bodyPr>
            <a:lstStyle/>
            <a:p>
              <a:pPr algn="ctr"/>
              <a:endParaRPr lang="en-US" dirty="0"/>
            </a:p>
          </p:txBody>
        </p:sp>
        <p:sp>
          <p:nvSpPr>
            <p:cNvPr id="335" name="Free Form 244">
              <a:extLst>
                <a:ext uri="{FF2B5EF4-FFF2-40B4-BE49-F238E27FC236}">
                  <a16:creationId xmlns:a16="http://schemas.microsoft.com/office/drawing/2014/main" id="{BCCBCE7E-28A9-B14D-A415-09B3A95E6FAC}"/>
                </a:ext>
              </a:extLst>
            </p:cNvPr>
            <p:cNvSpPr/>
            <p:nvPr/>
          </p:nvSpPr>
          <p:spPr>
            <a:xfrm>
              <a:off x="631550" y="697265"/>
              <a:ext cx="2913" cy="3217"/>
            </a:xfrm>
            <a:custGeom>
              <a:avLst/>
              <a:gdLst/>
              <a:ahLst/>
              <a:cxnLst/>
              <a:rect l="0" t="0" r="0" b="0"/>
              <a:pathLst>
                <a:path w="2912" h="3217">
                  <a:moveTo>
                    <a:pt x="0" y="0"/>
                  </a:moveTo>
                  <a:lnTo>
                    <a:pt x="1354" y="3217"/>
                  </a:lnTo>
                  <a:lnTo>
                    <a:pt x="2082" y="2810"/>
                  </a:lnTo>
                  <a:lnTo>
                    <a:pt x="2912" y="2709"/>
                  </a:lnTo>
                  <a:lnTo>
                    <a:pt x="203" y="220"/>
                  </a:lnTo>
                  <a:close/>
                </a:path>
              </a:pathLst>
            </a:custGeom>
            <a:solidFill>
              <a:srgbClr val="E4E4E4">
                <a:alpha val="100000"/>
              </a:srgbClr>
            </a:solidFill>
            <a:ln w="12700" cap="flat" cmpd="sng">
              <a:noFill/>
              <a:prstDash val="solid"/>
              <a:miter lim="800000"/>
            </a:ln>
          </p:spPr>
          <p:txBody>
            <a:bodyPr anchor="ctr">
              <a:spAutoFit/>
            </a:bodyPr>
            <a:lstStyle/>
            <a:p>
              <a:pPr algn="ctr"/>
              <a:endParaRPr lang="en-US" dirty="0"/>
            </a:p>
          </p:txBody>
        </p:sp>
        <p:sp>
          <p:nvSpPr>
            <p:cNvPr id="336" name="Free Form 245">
              <a:extLst>
                <a:ext uri="{FF2B5EF4-FFF2-40B4-BE49-F238E27FC236}">
                  <a16:creationId xmlns:a16="http://schemas.microsoft.com/office/drawing/2014/main" id="{0B26D975-F3F0-AF4C-9E27-F3AF51F7CD42}"/>
                </a:ext>
              </a:extLst>
            </p:cNvPr>
            <p:cNvSpPr/>
            <p:nvPr/>
          </p:nvSpPr>
          <p:spPr>
            <a:xfrm>
              <a:off x="634461" y="699141"/>
              <a:ext cx="8738" cy="5402"/>
            </a:xfrm>
            <a:custGeom>
              <a:avLst/>
              <a:gdLst/>
              <a:ahLst/>
              <a:cxnLst/>
              <a:rect l="0" t="0" r="0" b="0"/>
              <a:pathLst>
                <a:path w="8737" h="5401">
                  <a:moveTo>
                    <a:pt x="2387" y="0"/>
                  </a:moveTo>
                  <a:lnTo>
                    <a:pt x="101" y="626"/>
                  </a:lnTo>
                  <a:lnTo>
                    <a:pt x="0" y="728"/>
                  </a:lnTo>
                  <a:lnTo>
                    <a:pt x="101" y="728"/>
                  </a:lnTo>
                  <a:lnTo>
                    <a:pt x="5300" y="5401"/>
                  </a:lnTo>
                  <a:lnTo>
                    <a:pt x="8737" y="3945"/>
                  </a:lnTo>
                  <a:close/>
                </a:path>
              </a:pathLst>
            </a:custGeom>
            <a:solidFill>
              <a:srgbClr val="E4E4E4">
                <a:alpha val="100000"/>
              </a:srgbClr>
            </a:solidFill>
            <a:ln w="12700" cap="flat" cmpd="sng">
              <a:noFill/>
              <a:prstDash val="solid"/>
              <a:miter lim="800000"/>
            </a:ln>
          </p:spPr>
          <p:txBody>
            <a:bodyPr anchor="ctr">
              <a:spAutoFit/>
            </a:bodyPr>
            <a:lstStyle/>
            <a:p>
              <a:pPr algn="ctr"/>
              <a:endParaRPr lang="en-US" dirty="0"/>
            </a:p>
          </p:txBody>
        </p:sp>
        <p:sp>
          <p:nvSpPr>
            <p:cNvPr id="337" name="Free Form 246">
              <a:extLst>
                <a:ext uri="{FF2B5EF4-FFF2-40B4-BE49-F238E27FC236}">
                  <a16:creationId xmlns:a16="http://schemas.microsoft.com/office/drawing/2014/main" id="{A002ACE4-E626-8A44-96B5-C60BEDABF854}"/>
                </a:ext>
              </a:extLst>
            </p:cNvPr>
            <p:cNvSpPr/>
            <p:nvPr/>
          </p:nvSpPr>
          <p:spPr>
            <a:xfrm>
              <a:off x="820491" y="511527"/>
              <a:ext cx="9669" cy="6130"/>
            </a:xfrm>
            <a:custGeom>
              <a:avLst/>
              <a:gdLst/>
              <a:ahLst/>
              <a:cxnLst/>
              <a:rect l="0" t="0" r="0" b="0"/>
              <a:pathLst>
                <a:path w="9668" h="6129">
                  <a:moveTo>
                    <a:pt x="3014" y="0"/>
                  </a:moveTo>
                  <a:lnTo>
                    <a:pt x="0" y="1998"/>
                  </a:lnTo>
                  <a:lnTo>
                    <a:pt x="3522" y="6129"/>
                  </a:lnTo>
                  <a:lnTo>
                    <a:pt x="9668" y="6028"/>
                  </a:lnTo>
                  <a:lnTo>
                    <a:pt x="7586" y="3843"/>
                  </a:lnTo>
                  <a:lnTo>
                    <a:pt x="7586" y="3742"/>
                  </a:lnTo>
                  <a:lnTo>
                    <a:pt x="6756" y="626"/>
                  </a:lnTo>
                  <a:close/>
                </a:path>
              </a:pathLst>
            </a:custGeom>
            <a:solidFill>
              <a:srgbClr val="E4E4E4">
                <a:alpha val="100000"/>
              </a:srgbClr>
            </a:solidFill>
            <a:ln w="12700" cap="flat" cmpd="sng">
              <a:noFill/>
              <a:prstDash val="solid"/>
              <a:miter lim="800000"/>
            </a:ln>
          </p:spPr>
          <p:txBody>
            <a:bodyPr anchor="ctr">
              <a:spAutoFit/>
            </a:bodyPr>
            <a:lstStyle/>
            <a:p>
              <a:pPr algn="ctr"/>
              <a:endParaRPr lang="en-US" dirty="0"/>
            </a:p>
          </p:txBody>
        </p:sp>
        <p:sp>
          <p:nvSpPr>
            <p:cNvPr id="338" name="Free Form 247">
              <a:extLst>
                <a:ext uri="{FF2B5EF4-FFF2-40B4-BE49-F238E27FC236}">
                  <a16:creationId xmlns:a16="http://schemas.microsoft.com/office/drawing/2014/main" id="{B50A4CDA-B6B2-0745-AC07-4CCC58749D8C}"/>
                </a:ext>
              </a:extLst>
            </p:cNvPr>
            <p:cNvSpPr/>
            <p:nvPr/>
          </p:nvSpPr>
          <p:spPr>
            <a:xfrm>
              <a:off x="815500" y="514670"/>
              <a:ext cx="0" cy="0"/>
            </a:xfrm>
            <a:custGeom>
              <a:avLst/>
              <a:gdLst/>
              <a:ahLst/>
              <a:cxnLst/>
              <a:rect l="0" t="0" r="0" b="0"/>
              <a:pathLst>
                <a:path>
                  <a:moveTo>
                    <a:pt x="0" y="0"/>
                  </a:moveTo>
                  <a:close/>
                </a:path>
              </a:pathLst>
            </a:custGeom>
            <a:solidFill>
              <a:srgbClr val="E4E4E4">
                <a:alpha val="100000"/>
              </a:srgbClr>
            </a:solidFill>
            <a:ln w="12700" cap="flat" cmpd="sng">
              <a:noFill/>
              <a:prstDash val="solid"/>
              <a:miter lim="800000"/>
            </a:ln>
          </p:spPr>
          <p:txBody>
            <a:bodyPr anchor="ctr">
              <a:spAutoFit/>
            </a:bodyPr>
            <a:lstStyle/>
            <a:p>
              <a:pPr algn="ctr"/>
              <a:endParaRPr lang="en-US" dirty="0"/>
            </a:p>
          </p:txBody>
        </p:sp>
        <p:sp>
          <p:nvSpPr>
            <p:cNvPr id="339" name="Free Form 248">
              <a:extLst>
                <a:ext uri="{FF2B5EF4-FFF2-40B4-BE49-F238E27FC236}">
                  <a16:creationId xmlns:a16="http://schemas.microsoft.com/office/drawing/2014/main" id="{483C5BBA-7D36-BF49-B701-3AE19B7FCEAA}"/>
                </a:ext>
              </a:extLst>
            </p:cNvPr>
            <p:cNvSpPr/>
            <p:nvPr/>
          </p:nvSpPr>
          <p:spPr>
            <a:xfrm>
              <a:off x="1029297" y="932389"/>
              <a:ext cx="53831" cy="84701"/>
            </a:xfrm>
            <a:custGeom>
              <a:avLst/>
              <a:gdLst/>
              <a:ahLst/>
              <a:cxnLst/>
              <a:rect l="0" t="0" r="0" b="0"/>
              <a:pathLst>
                <a:path w="53831" h="84700">
                  <a:moveTo>
                    <a:pt x="45313" y="11954"/>
                  </a:moveTo>
                  <a:lnTo>
                    <a:pt x="43332" y="1253"/>
                  </a:lnTo>
                  <a:lnTo>
                    <a:pt x="40013" y="0"/>
                  </a:lnTo>
                  <a:lnTo>
                    <a:pt x="37202" y="2404"/>
                  </a:lnTo>
                  <a:lnTo>
                    <a:pt x="37727" y="22758"/>
                  </a:lnTo>
                  <a:lnTo>
                    <a:pt x="27753" y="21200"/>
                  </a:lnTo>
                  <a:lnTo>
                    <a:pt x="23588" y="26822"/>
                  </a:lnTo>
                  <a:lnTo>
                    <a:pt x="11108" y="31800"/>
                  </a:lnTo>
                  <a:lnTo>
                    <a:pt x="10176" y="35136"/>
                  </a:lnTo>
                  <a:lnTo>
                    <a:pt x="6858" y="35441"/>
                  </a:lnTo>
                  <a:lnTo>
                    <a:pt x="4267" y="38760"/>
                  </a:lnTo>
                  <a:lnTo>
                    <a:pt x="4572" y="42824"/>
                  </a:lnTo>
                  <a:lnTo>
                    <a:pt x="0" y="48649"/>
                  </a:lnTo>
                  <a:lnTo>
                    <a:pt x="0" y="48852"/>
                  </a:lnTo>
                  <a:lnTo>
                    <a:pt x="15900" y="51341"/>
                  </a:lnTo>
                  <a:lnTo>
                    <a:pt x="17356" y="55388"/>
                  </a:lnTo>
                  <a:lnTo>
                    <a:pt x="24316" y="59351"/>
                  </a:lnTo>
                  <a:lnTo>
                    <a:pt x="31275" y="66209"/>
                  </a:lnTo>
                  <a:lnTo>
                    <a:pt x="32004" y="69951"/>
                  </a:lnTo>
                  <a:lnTo>
                    <a:pt x="35035" y="71306"/>
                  </a:lnTo>
                  <a:lnTo>
                    <a:pt x="39285" y="84090"/>
                  </a:lnTo>
                  <a:lnTo>
                    <a:pt x="43857" y="84700"/>
                  </a:lnTo>
                  <a:lnTo>
                    <a:pt x="47599" y="82736"/>
                  </a:lnTo>
                  <a:lnTo>
                    <a:pt x="47498" y="82431"/>
                  </a:lnTo>
                  <a:lnTo>
                    <a:pt x="47599" y="75150"/>
                  </a:lnTo>
                  <a:lnTo>
                    <a:pt x="53831" y="61214"/>
                  </a:lnTo>
                  <a:lnTo>
                    <a:pt x="49479" y="30971"/>
                  </a:lnTo>
                  <a:lnTo>
                    <a:pt x="44687" y="24316"/>
                  </a:lnTo>
                  <a:close/>
                </a:path>
              </a:pathLst>
            </a:custGeom>
            <a:solidFill>
              <a:srgbClr val="E4E4E4">
                <a:alpha val="100000"/>
              </a:srgbClr>
            </a:solidFill>
            <a:ln w="12700" cap="flat" cmpd="sng">
              <a:noFill/>
              <a:prstDash val="solid"/>
              <a:miter lim="800000"/>
            </a:ln>
          </p:spPr>
          <p:txBody>
            <a:bodyPr anchor="ctr">
              <a:spAutoFit/>
            </a:bodyPr>
            <a:lstStyle/>
            <a:p>
              <a:pPr algn="ctr"/>
              <a:endParaRPr lang="en-US" dirty="0"/>
            </a:p>
          </p:txBody>
        </p:sp>
        <p:sp>
          <p:nvSpPr>
            <p:cNvPr id="340" name="Free Form 249">
              <a:extLst>
                <a:ext uri="{FF2B5EF4-FFF2-40B4-BE49-F238E27FC236}">
                  <a16:creationId xmlns:a16="http://schemas.microsoft.com/office/drawing/2014/main" id="{52FFF220-EB03-DD4E-A48B-876B4F9E5380}"/>
                </a:ext>
              </a:extLst>
            </p:cNvPr>
            <p:cNvSpPr/>
            <p:nvPr/>
          </p:nvSpPr>
          <p:spPr>
            <a:xfrm>
              <a:off x="1028666" y="981237"/>
              <a:ext cx="49056" cy="69850"/>
            </a:xfrm>
            <a:custGeom>
              <a:avLst/>
              <a:gdLst/>
              <a:ahLst/>
              <a:cxnLst/>
              <a:rect l="0" t="0" r="0" b="0"/>
              <a:pathLst>
                <a:path w="49055" h="69850">
                  <a:moveTo>
                    <a:pt x="626" y="0"/>
                  </a:moveTo>
                  <a:lnTo>
                    <a:pt x="0" y="3217"/>
                  </a:lnTo>
                  <a:lnTo>
                    <a:pt x="3014" y="1981"/>
                  </a:lnTo>
                  <a:lnTo>
                    <a:pt x="7484" y="6976"/>
                  </a:lnTo>
                  <a:lnTo>
                    <a:pt x="1456" y="11328"/>
                  </a:lnTo>
                  <a:lnTo>
                    <a:pt x="2709" y="17780"/>
                  </a:lnTo>
                  <a:lnTo>
                    <a:pt x="11853" y="22876"/>
                  </a:lnTo>
                  <a:lnTo>
                    <a:pt x="8839" y="24739"/>
                  </a:lnTo>
                  <a:lnTo>
                    <a:pt x="5418" y="34510"/>
                  </a:lnTo>
                  <a:lnTo>
                    <a:pt x="13834" y="31597"/>
                  </a:lnTo>
                  <a:lnTo>
                    <a:pt x="14867" y="38252"/>
                  </a:lnTo>
                  <a:lnTo>
                    <a:pt x="11751" y="46465"/>
                  </a:lnTo>
                  <a:lnTo>
                    <a:pt x="22860" y="48649"/>
                  </a:lnTo>
                  <a:lnTo>
                    <a:pt x="17153" y="52493"/>
                  </a:lnTo>
                  <a:lnTo>
                    <a:pt x="16950" y="56032"/>
                  </a:lnTo>
                  <a:lnTo>
                    <a:pt x="22453" y="61112"/>
                  </a:lnTo>
                  <a:lnTo>
                    <a:pt x="35560" y="65176"/>
                  </a:lnTo>
                  <a:lnTo>
                    <a:pt x="36999" y="68393"/>
                  </a:lnTo>
                  <a:lnTo>
                    <a:pt x="40538" y="69850"/>
                  </a:lnTo>
                  <a:lnTo>
                    <a:pt x="47396" y="52594"/>
                  </a:lnTo>
                  <a:lnTo>
                    <a:pt x="43552" y="52273"/>
                  </a:lnTo>
                  <a:lnTo>
                    <a:pt x="46566" y="50004"/>
                  </a:lnTo>
                  <a:lnTo>
                    <a:pt x="49055" y="43654"/>
                  </a:lnTo>
                  <a:lnTo>
                    <a:pt x="48243" y="33883"/>
                  </a:lnTo>
                  <a:lnTo>
                    <a:pt x="44483" y="35864"/>
                  </a:lnTo>
                  <a:lnTo>
                    <a:pt x="39911" y="35238"/>
                  </a:lnTo>
                  <a:lnTo>
                    <a:pt x="35661" y="22453"/>
                  </a:lnTo>
                  <a:lnTo>
                    <a:pt x="32647" y="21098"/>
                  </a:lnTo>
                  <a:lnTo>
                    <a:pt x="31919" y="17356"/>
                  </a:lnTo>
                  <a:lnTo>
                    <a:pt x="24959" y="10498"/>
                  </a:lnTo>
                  <a:lnTo>
                    <a:pt x="17983" y="6553"/>
                  </a:lnTo>
                  <a:lnTo>
                    <a:pt x="16526" y="2489"/>
                  </a:lnTo>
                  <a:close/>
                </a:path>
              </a:pathLst>
            </a:custGeom>
            <a:solidFill>
              <a:srgbClr val="E4E4E4">
                <a:alpha val="100000"/>
              </a:srgbClr>
            </a:solidFill>
            <a:ln w="12700" cap="flat" cmpd="sng">
              <a:noFill/>
              <a:prstDash val="solid"/>
              <a:miter lim="800000"/>
            </a:ln>
          </p:spPr>
          <p:txBody>
            <a:bodyPr anchor="ctr">
              <a:spAutoFit/>
            </a:bodyPr>
            <a:lstStyle/>
            <a:p>
              <a:pPr algn="ctr"/>
              <a:endParaRPr lang="en-US" dirty="0"/>
            </a:p>
          </p:txBody>
        </p:sp>
        <p:sp>
          <p:nvSpPr>
            <p:cNvPr id="341" name="Free Form 250">
              <a:extLst>
                <a:ext uri="{FF2B5EF4-FFF2-40B4-BE49-F238E27FC236}">
                  <a16:creationId xmlns:a16="http://schemas.microsoft.com/office/drawing/2014/main" id="{4745D89C-A837-2D45-B64D-F5698D773C40}"/>
                </a:ext>
              </a:extLst>
            </p:cNvPr>
            <p:cNvSpPr/>
            <p:nvPr/>
          </p:nvSpPr>
          <p:spPr>
            <a:xfrm>
              <a:off x="1038382" y="582657"/>
              <a:ext cx="18931" cy="27533"/>
            </a:xfrm>
            <a:custGeom>
              <a:avLst/>
              <a:gdLst/>
              <a:ahLst/>
              <a:cxnLst/>
              <a:rect l="0" t="0" r="0" b="0"/>
              <a:pathLst>
                <a:path w="18931" h="27533">
                  <a:moveTo>
                    <a:pt x="2709" y="829"/>
                  </a:moveTo>
                  <a:lnTo>
                    <a:pt x="0" y="7382"/>
                  </a:lnTo>
                  <a:lnTo>
                    <a:pt x="2912" y="18914"/>
                  </a:lnTo>
                  <a:lnTo>
                    <a:pt x="9990" y="22030"/>
                  </a:lnTo>
                  <a:lnTo>
                    <a:pt x="8415" y="24942"/>
                  </a:lnTo>
                  <a:lnTo>
                    <a:pt x="9770" y="27533"/>
                  </a:lnTo>
                  <a:lnTo>
                    <a:pt x="14037" y="22860"/>
                  </a:lnTo>
                  <a:lnTo>
                    <a:pt x="14342" y="22860"/>
                  </a:lnTo>
                  <a:lnTo>
                    <a:pt x="14342" y="22656"/>
                  </a:lnTo>
                  <a:lnTo>
                    <a:pt x="18931" y="22131"/>
                  </a:lnTo>
                  <a:lnTo>
                    <a:pt x="16425" y="16205"/>
                  </a:lnTo>
                  <a:lnTo>
                    <a:pt x="13208" y="16408"/>
                  </a:lnTo>
                  <a:lnTo>
                    <a:pt x="12683" y="5926"/>
                  </a:lnTo>
                  <a:lnTo>
                    <a:pt x="3759" y="0"/>
                  </a:lnTo>
                  <a:close/>
                </a:path>
              </a:pathLst>
            </a:custGeom>
            <a:solidFill>
              <a:srgbClr val="E4E4E4">
                <a:alpha val="100000"/>
              </a:srgbClr>
            </a:solidFill>
            <a:ln w="12700" cap="flat" cmpd="sng">
              <a:noFill/>
              <a:prstDash val="solid"/>
              <a:miter lim="800000"/>
            </a:ln>
          </p:spPr>
          <p:txBody>
            <a:bodyPr anchor="ctr">
              <a:spAutoFit/>
            </a:bodyPr>
            <a:lstStyle/>
            <a:p>
              <a:pPr algn="ctr"/>
              <a:endParaRPr lang="en-US" dirty="0"/>
            </a:p>
          </p:txBody>
        </p:sp>
        <p:sp>
          <p:nvSpPr>
            <p:cNvPr id="342" name="Free Form 251">
              <a:extLst>
                <a:ext uri="{FF2B5EF4-FFF2-40B4-BE49-F238E27FC236}">
                  <a16:creationId xmlns:a16="http://schemas.microsoft.com/office/drawing/2014/main" id="{D81CD0E5-D293-1C44-BBA7-CA4D839927F9}"/>
                </a:ext>
              </a:extLst>
            </p:cNvPr>
            <p:cNvSpPr/>
            <p:nvPr/>
          </p:nvSpPr>
          <p:spPr>
            <a:xfrm>
              <a:off x="815514" y="508030"/>
              <a:ext cx="8517" cy="14410"/>
            </a:xfrm>
            <a:custGeom>
              <a:avLst/>
              <a:gdLst/>
              <a:ahLst/>
              <a:cxnLst/>
              <a:rect l="0" t="0" r="0" b="0"/>
              <a:pathLst>
                <a:path w="8517" h="14410">
                  <a:moveTo>
                    <a:pt x="6536" y="0"/>
                  </a:moveTo>
                  <a:lnTo>
                    <a:pt x="2370" y="3014"/>
                  </a:lnTo>
                  <a:lnTo>
                    <a:pt x="2269" y="2997"/>
                  </a:lnTo>
                  <a:lnTo>
                    <a:pt x="0" y="6604"/>
                  </a:lnTo>
                  <a:lnTo>
                    <a:pt x="3606" y="12649"/>
                  </a:lnTo>
                  <a:lnTo>
                    <a:pt x="3725" y="12649"/>
                  </a:lnTo>
                  <a:lnTo>
                    <a:pt x="7992" y="14410"/>
                  </a:lnTo>
                  <a:lnTo>
                    <a:pt x="8517" y="9652"/>
                  </a:lnTo>
                  <a:lnTo>
                    <a:pt x="4995" y="5486"/>
                  </a:lnTo>
                  <a:lnTo>
                    <a:pt x="7958" y="3522"/>
                  </a:lnTo>
                  <a:lnTo>
                    <a:pt x="8094" y="2370"/>
                  </a:lnTo>
                  <a:close/>
                </a:path>
              </a:pathLst>
            </a:custGeom>
            <a:solidFill>
              <a:srgbClr val="E4E4E4">
                <a:alpha val="100000"/>
              </a:srgbClr>
            </a:solidFill>
            <a:ln w="12700" cap="flat" cmpd="sng">
              <a:noFill/>
              <a:prstDash val="solid"/>
              <a:miter lim="800000"/>
            </a:ln>
          </p:spPr>
          <p:txBody>
            <a:bodyPr anchor="ctr">
              <a:spAutoFit/>
            </a:bodyPr>
            <a:lstStyle/>
            <a:p>
              <a:pPr algn="ctr"/>
              <a:endParaRPr lang="en-US" dirty="0"/>
            </a:p>
          </p:txBody>
        </p:sp>
        <p:sp>
          <p:nvSpPr>
            <p:cNvPr id="343" name="Free Form 252">
              <a:extLst>
                <a:ext uri="{FF2B5EF4-FFF2-40B4-BE49-F238E27FC236}">
                  <a16:creationId xmlns:a16="http://schemas.microsoft.com/office/drawing/2014/main" id="{FE73251B-3487-C74F-A765-75895F5395AB}"/>
                </a:ext>
              </a:extLst>
            </p:cNvPr>
            <p:cNvSpPr/>
            <p:nvPr/>
          </p:nvSpPr>
          <p:spPr>
            <a:xfrm>
              <a:off x="822048" y="503854"/>
              <a:ext cx="14394" cy="14546"/>
            </a:xfrm>
            <a:custGeom>
              <a:avLst/>
              <a:gdLst/>
              <a:ahLst/>
              <a:cxnLst/>
              <a:rect l="0" t="0" r="0" b="0"/>
              <a:pathLst>
                <a:path w="14393" h="14545">
                  <a:moveTo>
                    <a:pt x="12395" y="0"/>
                  </a:moveTo>
                  <a:lnTo>
                    <a:pt x="6874" y="3911"/>
                  </a:lnTo>
                  <a:lnTo>
                    <a:pt x="3877" y="2573"/>
                  </a:lnTo>
                  <a:lnTo>
                    <a:pt x="0" y="4199"/>
                  </a:lnTo>
                  <a:lnTo>
                    <a:pt x="1557" y="6536"/>
                  </a:lnTo>
                  <a:lnTo>
                    <a:pt x="1439" y="7687"/>
                  </a:lnTo>
                  <a:lnTo>
                    <a:pt x="5198" y="8280"/>
                  </a:lnTo>
                  <a:lnTo>
                    <a:pt x="6011" y="11345"/>
                  </a:lnTo>
                  <a:lnTo>
                    <a:pt x="6062" y="11514"/>
                  </a:lnTo>
                  <a:lnTo>
                    <a:pt x="14359" y="14545"/>
                  </a:lnTo>
                  <a:lnTo>
                    <a:pt x="14393" y="14427"/>
                  </a:lnTo>
                  <a:lnTo>
                    <a:pt x="12801" y="8923"/>
                  </a:lnTo>
                  <a:lnTo>
                    <a:pt x="14393" y="6011"/>
                  </a:lnTo>
                  <a:close/>
                </a:path>
              </a:pathLst>
            </a:custGeom>
            <a:solidFill>
              <a:srgbClr val="E4E4E4">
                <a:alpha val="100000"/>
              </a:srgbClr>
            </a:solidFill>
            <a:ln w="12700" cap="flat" cmpd="sng">
              <a:noFill/>
              <a:prstDash val="solid"/>
              <a:miter lim="800000"/>
            </a:ln>
          </p:spPr>
          <p:txBody>
            <a:bodyPr anchor="ctr">
              <a:spAutoFit/>
            </a:bodyPr>
            <a:lstStyle/>
            <a:p>
              <a:pPr algn="ctr"/>
              <a:endParaRPr lang="en-US" dirty="0"/>
            </a:p>
          </p:txBody>
        </p:sp>
        <p:sp>
          <p:nvSpPr>
            <p:cNvPr id="344" name="Free Form 253">
              <a:extLst>
                <a:ext uri="{FF2B5EF4-FFF2-40B4-BE49-F238E27FC236}">
                  <a16:creationId xmlns:a16="http://schemas.microsoft.com/office/drawing/2014/main" id="{04758B10-EAAC-984A-A368-ED2AE55BE222}"/>
                </a:ext>
              </a:extLst>
            </p:cNvPr>
            <p:cNvSpPr/>
            <p:nvPr/>
          </p:nvSpPr>
          <p:spPr>
            <a:xfrm>
              <a:off x="823496" y="515347"/>
              <a:ext cx="13225" cy="11210"/>
            </a:xfrm>
            <a:custGeom>
              <a:avLst/>
              <a:gdLst/>
              <a:ahLst/>
              <a:cxnLst/>
              <a:rect l="0" t="0" r="0" b="0"/>
              <a:pathLst>
                <a:path w="13224" h="11209">
                  <a:moveTo>
                    <a:pt x="4588" y="0"/>
                  </a:moveTo>
                  <a:lnTo>
                    <a:pt x="6654" y="2201"/>
                  </a:lnTo>
                  <a:lnTo>
                    <a:pt x="558" y="2302"/>
                  </a:lnTo>
                  <a:lnTo>
                    <a:pt x="0" y="7095"/>
                  </a:lnTo>
                  <a:lnTo>
                    <a:pt x="6028" y="9584"/>
                  </a:lnTo>
                  <a:lnTo>
                    <a:pt x="9279" y="8551"/>
                  </a:lnTo>
                  <a:lnTo>
                    <a:pt x="11971" y="11209"/>
                  </a:lnTo>
                  <a:lnTo>
                    <a:pt x="13224" y="6451"/>
                  </a:lnTo>
                  <a:lnTo>
                    <a:pt x="12920" y="3064"/>
                  </a:lnTo>
                  <a:close/>
                </a:path>
              </a:pathLst>
            </a:custGeom>
            <a:solidFill>
              <a:srgbClr val="E4E4E4">
                <a:alpha val="100000"/>
              </a:srgbClr>
            </a:solidFill>
            <a:ln w="12700" cap="flat" cmpd="sng">
              <a:noFill/>
              <a:prstDash val="solid"/>
              <a:miter lim="800000"/>
            </a:ln>
          </p:spPr>
          <p:txBody>
            <a:bodyPr anchor="ctr">
              <a:spAutoFit/>
            </a:bodyPr>
            <a:lstStyle/>
            <a:p>
              <a:pPr algn="ctr"/>
              <a:endParaRPr lang="en-US" dirty="0"/>
            </a:p>
          </p:txBody>
        </p:sp>
      </p:grpSp>
      <p:grpSp>
        <p:nvGrpSpPr>
          <p:cNvPr id="7" name="Groupe 6">
            <a:extLst>
              <a:ext uri="{FF2B5EF4-FFF2-40B4-BE49-F238E27FC236}">
                <a16:creationId xmlns:a16="http://schemas.microsoft.com/office/drawing/2014/main" id="{E58A7A90-746F-D944-81B5-CB857EB9AA13}"/>
              </a:ext>
            </a:extLst>
          </p:cNvPr>
          <p:cNvGrpSpPr/>
          <p:nvPr/>
        </p:nvGrpSpPr>
        <p:grpSpPr>
          <a:xfrm>
            <a:off x="4245692" y="931014"/>
            <a:ext cx="5696735" cy="5516855"/>
            <a:chOff x="3265689" y="958664"/>
            <a:chExt cx="5307540" cy="5139949"/>
          </a:xfrm>
        </p:grpSpPr>
        <p:sp>
          <p:nvSpPr>
            <p:cNvPr id="667" name="Free Form 184">
              <a:extLst>
                <a:ext uri="{FF2B5EF4-FFF2-40B4-BE49-F238E27FC236}">
                  <a16:creationId xmlns:a16="http://schemas.microsoft.com/office/drawing/2014/main" id="{7D3A9649-85CA-4548-9B4B-711416234165}"/>
                </a:ext>
              </a:extLst>
            </p:cNvPr>
            <p:cNvSpPr/>
            <p:nvPr/>
          </p:nvSpPr>
          <p:spPr>
            <a:xfrm>
              <a:off x="6602716" y="1143535"/>
              <a:ext cx="1970513" cy="2082125"/>
            </a:xfrm>
            <a:custGeom>
              <a:avLst/>
              <a:gdLst/>
              <a:ahLst/>
              <a:cxnLst/>
              <a:rect l="0" t="0" r="0" b="0"/>
              <a:pathLst>
                <a:path w="62162" h="65684">
                  <a:moveTo>
                    <a:pt x="61637" y="27753"/>
                  </a:moveTo>
                  <a:lnTo>
                    <a:pt x="62162" y="25569"/>
                  </a:lnTo>
                  <a:lnTo>
                    <a:pt x="59673" y="21200"/>
                  </a:lnTo>
                  <a:lnTo>
                    <a:pt x="55930" y="20370"/>
                  </a:lnTo>
                  <a:lnTo>
                    <a:pt x="52290" y="16205"/>
                  </a:lnTo>
                  <a:lnTo>
                    <a:pt x="48954" y="17458"/>
                  </a:lnTo>
                  <a:lnTo>
                    <a:pt x="40436" y="11633"/>
                  </a:lnTo>
                  <a:lnTo>
                    <a:pt x="38675" y="1761"/>
                  </a:lnTo>
                  <a:lnTo>
                    <a:pt x="35458" y="0"/>
                  </a:lnTo>
                  <a:lnTo>
                    <a:pt x="22555" y="6858"/>
                  </a:lnTo>
                  <a:lnTo>
                    <a:pt x="19033" y="6756"/>
                  </a:lnTo>
                  <a:lnTo>
                    <a:pt x="14037" y="9973"/>
                  </a:lnTo>
                  <a:lnTo>
                    <a:pt x="14359" y="18084"/>
                  </a:lnTo>
                  <a:lnTo>
                    <a:pt x="9144" y="22656"/>
                  </a:lnTo>
                  <a:lnTo>
                    <a:pt x="10600" y="26077"/>
                  </a:lnTo>
                  <a:lnTo>
                    <a:pt x="4792" y="31394"/>
                  </a:lnTo>
                  <a:lnTo>
                    <a:pt x="6451" y="35441"/>
                  </a:lnTo>
                  <a:lnTo>
                    <a:pt x="0" y="44483"/>
                  </a:lnTo>
                  <a:lnTo>
                    <a:pt x="1778" y="50935"/>
                  </a:lnTo>
                  <a:lnTo>
                    <a:pt x="1879" y="50935"/>
                  </a:lnTo>
                  <a:lnTo>
                    <a:pt x="2506" y="54051"/>
                  </a:lnTo>
                  <a:lnTo>
                    <a:pt x="10295" y="53932"/>
                  </a:lnTo>
                  <a:lnTo>
                    <a:pt x="10498" y="57996"/>
                  </a:lnTo>
                  <a:lnTo>
                    <a:pt x="12903" y="60282"/>
                  </a:lnTo>
                  <a:lnTo>
                    <a:pt x="16526" y="58826"/>
                  </a:lnTo>
                  <a:lnTo>
                    <a:pt x="22555" y="62670"/>
                  </a:lnTo>
                  <a:lnTo>
                    <a:pt x="31191" y="62670"/>
                  </a:lnTo>
                  <a:lnTo>
                    <a:pt x="38354" y="65684"/>
                  </a:lnTo>
                  <a:lnTo>
                    <a:pt x="37727" y="61942"/>
                  </a:lnTo>
                  <a:lnTo>
                    <a:pt x="41063" y="62263"/>
                  </a:lnTo>
                  <a:lnTo>
                    <a:pt x="50004" y="57048"/>
                  </a:lnTo>
                  <a:lnTo>
                    <a:pt x="50004" y="56963"/>
                  </a:lnTo>
                  <a:lnTo>
                    <a:pt x="50732" y="52899"/>
                  </a:lnTo>
                  <a:lnTo>
                    <a:pt x="54474" y="51663"/>
                  </a:lnTo>
                  <a:lnTo>
                    <a:pt x="61738" y="39285"/>
                  </a:lnTo>
                  <a:lnTo>
                    <a:pt x="61332" y="32850"/>
                  </a:lnTo>
                  <a:lnTo>
                    <a:pt x="59351" y="30141"/>
                  </a:lnTo>
                  <a:close/>
                </a:path>
              </a:pathLst>
            </a:custGeom>
            <a:solidFill>
              <a:srgbClr val="E4E4E4">
                <a:alpha val="100000"/>
              </a:srgbClr>
            </a:solidFill>
            <a:ln w="12700" cap="flat" cmpd="sng">
              <a:solidFill>
                <a:schemeClr val="bg1"/>
              </a:solidFill>
              <a:prstDash val="solid"/>
              <a:miter lim="800000"/>
            </a:ln>
          </p:spPr>
          <p:txBody>
            <a:bodyPr wrap="square" anchor="ctr">
              <a:spAutoFit/>
            </a:bodyPr>
            <a:lstStyle/>
            <a:p>
              <a:pPr algn="ctr"/>
              <a:endParaRPr lang="en-US" dirty="0"/>
            </a:p>
          </p:txBody>
        </p:sp>
        <p:sp>
          <p:nvSpPr>
            <p:cNvPr id="668" name="Free Form 192">
              <a:extLst>
                <a:ext uri="{FF2B5EF4-FFF2-40B4-BE49-F238E27FC236}">
                  <a16:creationId xmlns:a16="http://schemas.microsoft.com/office/drawing/2014/main" id="{98186FD8-5633-CB4B-8C15-E64607185232}"/>
                </a:ext>
              </a:extLst>
            </p:cNvPr>
            <p:cNvSpPr/>
            <p:nvPr/>
          </p:nvSpPr>
          <p:spPr>
            <a:xfrm>
              <a:off x="3265689" y="2537091"/>
              <a:ext cx="2493832" cy="2191104"/>
            </a:xfrm>
            <a:custGeom>
              <a:avLst/>
              <a:gdLst/>
              <a:ahLst/>
              <a:cxnLst/>
              <a:rect l="0" t="0" r="0" b="0"/>
              <a:pathLst>
                <a:path w="78672" h="69121">
                  <a:moveTo>
                    <a:pt x="29616" y="8314"/>
                  </a:moveTo>
                  <a:lnTo>
                    <a:pt x="23486" y="12259"/>
                  </a:lnTo>
                  <a:lnTo>
                    <a:pt x="23063" y="19337"/>
                  </a:lnTo>
                  <a:lnTo>
                    <a:pt x="5198" y="24638"/>
                  </a:lnTo>
                  <a:lnTo>
                    <a:pt x="0" y="29616"/>
                  </a:lnTo>
                  <a:lnTo>
                    <a:pt x="2692" y="36897"/>
                  </a:lnTo>
                  <a:lnTo>
                    <a:pt x="9770" y="38032"/>
                  </a:lnTo>
                  <a:lnTo>
                    <a:pt x="12158" y="40419"/>
                  </a:lnTo>
                  <a:lnTo>
                    <a:pt x="17983" y="36169"/>
                  </a:lnTo>
                  <a:lnTo>
                    <a:pt x="26399" y="35441"/>
                  </a:lnTo>
                  <a:lnTo>
                    <a:pt x="18491" y="38455"/>
                  </a:lnTo>
                  <a:lnTo>
                    <a:pt x="17763" y="46143"/>
                  </a:lnTo>
                  <a:lnTo>
                    <a:pt x="14240" y="47701"/>
                  </a:lnTo>
                  <a:lnTo>
                    <a:pt x="21098" y="50207"/>
                  </a:lnTo>
                  <a:lnTo>
                    <a:pt x="26703" y="56015"/>
                  </a:lnTo>
                  <a:lnTo>
                    <a:pt x="33782" y="63296"/>
                  </a:lnTo>
                  <a:lnTo>
                    <a:pt x="47396" y="69121"/>
                  </a:lnTo>
                  <a:lnTo>
                    <a:pt x="47701" y="57996"/>
                  </a:lnTo>
                  <a:lnTo>
                    <a:pt x="51646" y="57691"/>
                  </a:lnTo>
                  <a:lnTo>
                    <a:pt x="51646" y="61434"/>
                  </a:lnTo>
                  <a:lnTo>
                    <a:pt x="54356" y="63398"/>
                  </a:lnTo>
                  <a:lnTo>
                    <a:pt x="57150" y="60909"/>
                  </a:lnTo>
                  <a:lnTo>
                    <a:pt x="56642" y="57471"/>
                  </a:lnTo>
                  <a:lnTo>
                    <a:pt x="60282" y="56540"/>
                  </a:lnTo>
                  <a:lnTo>
                    <a:pt x="62043" y="53729"/>
                  </a:lnTo>
                  <a:lnTo>
                    <a:pt x="67665" y="57793"/>
                  </a:lnTo>
                  <a:lnTo>
                    <a:pt x="67242" y="54356"/>
                  </a:lnTo>
                  <a:lnTo>
                    <a:pt x="64024" y="52696"/>
                  </a:lnTo>
                  <a:lnTo>
                    <a:pt x="67242" y="47498"/>
                  </a:lnTo>
                  <a:lnTo>
                    <a:pt x="66310" y="44280"/>
                  </a:lnTo>
                  <a:lnTo>
                    <a:pt x="62145" y="38760"/>
                  </a:lnTo>
                  <a:lnTo>
                    <a:pt x="58606" y="37829"/>
                  </a:lnTo>
                  <a:lnTo>
                    <a:pt x="61942" y="35238"/>
                  </a:lnTo>
                  <a:lnTo>
                    <a:pt x="78672" y="32732"/>
                  </a:lnTo>
                  <a:lnTo>
                    <a:pt x="78367" y="25891"/>
                  </a:lnTo>
                  <a:lnTo>
                    <a:pt x="68393" y="22030"/>
                  </a:lnTo>
                  <a:lnTo>
                    <a:pt x="70561" y="19236"/>
                  </a:lnTo>
                  <a:lnTo>
                    <a:pt x="73897" y="19642"/>
                  </a:lnTo>
                  <a:lnTo>
                    <a:pt x="65261" y="4064"/>
                  </a:lnTo>
                  <a:lnTo>
                    <a:pt x="57370" y="0"/>
                  </a:lnTo>
                  <a:lnTo>
                    <a:pt x="46871" y="4572"/>
                  </a:lnTo>
                  <a:lnTo>
                    <a:pt x="44991" y="7789"/>
                  </a:lnTo>
                  <a:close/>
                </a:path>
              </a:pathLst>
            </a:custGeom>
            <a:solidFill>
              <a:srgbClr val="E4E4E4">
                <a:alpha val="100000"/>
              </a:srgbClr>
            </a:solidFill>
            <a:ln w="12700" cap="flat" cmpd="sng">
              <a:solidFill>
                <a:schemeClr val="bg1"/>
              </a:solidFill>
              <a:prstDash val="solid"/>
              <a:miter lim="800000"/>
            </a:ln>
          </p:spPr>
          <p:txBody>
            <a:bodyPr wrap="square" anchor="ctr">
              <a:spAutoFit/>
            </a:bodyPr>
            <a:lstStyle/>
            <a:p>
              <a:pPr algn="ctr"/>
              <a:endParaRPr lang="en-US" dirty="0"/>
            </a:p>
          </p:txBody>
        </p:sp>
        <p:sp>
          <p:nvSpPr>
            <p:cNvPr id="669" name="Free Form 193">
              <a:extLst>
                <a:ext uri="{FF2B5EF4-FFF2-40B4-BE49-F238E27FC236}">
                  <a16:creationId xmlns:a16="http://schemas.microsoft.com/office/drawing/2014/main" id="{0DA71C10-012E-FC45-B573-998FDAB6D741}"/>
                </a:ext>
              </a:extLst>
            </p:cNvPr>
            <p:cNvSpPr/>
            <p:nvPr/>
          </p:nvSpPr>
          <p:spPr>
            <a:xfrm>
              <a:off x="5354153" y="958664"/>
              <a:ext cx="1855064" cy="1838959"/>
            </a:xfrm>
            <a:custGeom>
              <a:avLst/>
              <a:gdLst/>
              <a:ahLst/>
              <a:cxnLst/>
              <a:rect l="0" t="0" r="0" b="0"/>
              <a:pathLst>
                <a:path w="58521" h="58013">
                  <a:moveTo>
                    <a:pt x="52391" y="321"/>
                  </a:moveTo>
                  <a:lnTo>
                    <a:pt x="49259" y="0"/>
                  </a:lnTo>
                  <a:lnTo>
                    <a:pt x="48446" y="3234"/>
                  </a:lnTo>
                  <a:lnTo>
                    <a:pt x="37846" y="3234"/>
                  </a:lnTo>
                  <a:lnTo>
                    <a:pt x="29938" y="6976"/>
                  </a:lnTo>
                  <a:lnTo>
                    <a:pt x="27025" y="4995"/>
                  </a:lnTo>
                  <a:lnTo>
                    <a:pt x="24214" y="6874"/>
                  </a:lnTo>
                  <a:lnTo>
                    <a:pt x="20370" y="2607"/>
                  </a:lnTo>
                  <a:lnTo>
                    <a:pt x="20269" y="2607"/>
                  </a:lnTo>
                  <a:lnTo>
                    <a:pt x="10295" y="1574"/>
                  </a:lnTo>
                  <a:lnTo>
                    <a:pt x="10193" y="15815"/>
                  </a:lnTo>
                  <a:lnTo>
                    <a:pt x="8314" y="18508"/>
                  </a:lnTo>
                  <a:lnTo>
                    <a:pt x="10600" y="38777"/>
                  </a:lnTo>
                  <a:lnTo>
                    <a:pt x="4165" y="41368"/>
                  </a:lnTo>
                  <a:lnTo>
                    <a:pt x="0" y="51460"/>
                  </a:lnTo>
                  <a:lnTo>
                    <a:pt x="12175" y="55507"/>
                  </a:lnTo>
                  <a:lnTo>
                    <a:pt x="14664" y="53221"/>
                  </a:lnTo>
                  <a:lnTo>
                    <a:pt x="24841" y="57488"/>
                  </a:lnTo>
                  <a:lnTo>
                    <a:pt x="28380" y="58013"/>
                  </a:lnTo>
                  <a:lnTo>
                    <a:pt x="35238" y="54677"/>
                  </a:lnTo>
                  <a:lnTo>
                    <a:pt x="41164" y="56760"/>
                  </a:lnTo>
                  <a:lnTo>
                    <a:pt x="39386" y="50308"/>
                  </a:lnTo>
                  <a:lnTo>
                    <a:pt x="45838" y="41266"/>
                  </a:lnTo>
                  <a:lnTo>
                    <a:pt x="44179" y="37219"/>
                  </a:lnTo>
                  <a:lnTo>
                    <a:pt x="49987" y="31919"/>
                  </a:lnTo>
                  <a:lnTo>
                    <a:pt x="48530" y="28498"/>
                  </a:lnTo>
                  <a:lnTo>
                    <a:pt x="53746" y="23926"/>
                  </a:lnTo>
                  <a:lnTo>
                    <a:pt x="53424" y="15815"/>
                  </a:lnTo>
                  <a:lnTo>
                    <a:pt x="58420" y="12581"/>
                  </a:lnTo>
                  <a:lnTo>
                    <a:pt x="58521" y="12479"/>
                  </a:lnTo>
                  <a:lnTo>
                    <a:pt x="58521" y="9059"/>
                  </a:lnTo>
                  <a:lnTo>
                    <a:pt x="54677" y="7281"/>
                  </a:lnTo>
                  <a:close/>
                </a:path>
              </a:pathLst>
            </a:custGeom>
            <a:solidFill>
              <a:srgbClr val="E4E4E4">
                <a:alpha val="100000"/>
              </a:srgbClr>
            </a:solidFill>
            <a:ln w="12700" cap="flat" cmpd="sng">
              <a:solidFill>
                <a:schemeClr val="bg1"/>
              </a:solidFill>
              <a:prstDash val="solid"/>
              <a:miter lim="800000"/>
            </a:ln>
          </p:spPr>
          <p:txBody>
            <a:bodyPr wrap="square" anchor="ctr">
              <a:spAutoFit/>
            </a:bodyPr>
            <a:lstStyle/>
            <a:p>
              <a:pPr algn="ctr"/>
              <a:endParaRPr lang="en-US" dirty="0"/>
            </a:p>
          </p:txBody>
        </p:sp>
        <p:sp>
          <p:nvSpPr>
            <p:cNvPr id="670" name="Free Form 194">
              <a:extLst>
                <a:ext uri="{FF2B5EF4-FFF2-40B4-BE49-F238E27FC236}">
                  <a16:creationId xmlns:a16="http://schemas.microsoft.com/office/drawing/2014/main" id="{CBD203F5-F0A8-F14B-A2C1-6F9E07467F0B}"/>
                </a:ext>
              </a:extLst>
            </p:cNvPr>
            <p:cNvSpPr/>
            <p:nvPr/>
          </p:nvSpPr>
          <p:spPr>
            <a:xfrm>
              <a:off x="5123605" y="2590061"/>
              <a:ext cx="2467524" cy="1920584"/>
            </a:xfrm>
            <a:custGeom>
              <a:avLst/>
              <a:gdLst/>
              <a:ahLst/>
              <a:cxnLst/>
              <a:rect l="0" t="0" r="0" b="0"/>
              <a:pathLst>
                <a:path w="77842" h="60587">
                  <a:moveTo>
                    <a:pt x="19439" y="4047"/>
                  </a:moveTo>
                  <a:lnTo>
                    <a:pt x="7281" y="0"/>
                  </a:lnTo>
                  <a:lnTo>
                    <a:pt x="6654" y="2387"/>
                  </a:lnTo>
                  <a:lnTo>
                    <a:pt x="15273" y="17966"/>
                  </a:lnTo>
                  <a:lnTo>
                    <a:pt x="11954" y="17559"/>
                  </a:lnTo>
                  <a:lnTo>
                    <a:pt x="9770" y="20353"/>
                  </a:lnTo>
                  <a:lnTo>
                    <a:pt x="19761" y="24214"/>
                  </a:lnTo>
                  <a:lnTo>
                    <a:pt x="20066" y="31072"/>
                  </a:lnTo>
                  <a:lnTo>
                    <a:pt x="3318" y="33561"/>
                  </a:lnTo>
                  <a:lnTo>
                    <a:pt x="0" y="36152"/>
                  </a:lnTo>
                  <a:lnTo>
                    <a:pt x="3539" y="37100"/>
                  </a:lnTo>
                  <a:lnTo>
                    <a:pt x="7687" y="42604"/>
                  </a:lnTo>
                  <a:lnTo>
                    <a:pt x="8636" y="45821"/>
                  </a:lnTo>
                  <a:lnTo>
                    <a:pt x="5401" y="51020"/>
                  </a:lnTo>
                  <a:lnTo>
                    <a:pt x="8636" y="52696"/>
                  </a:lnTo>
                  <a:lnTo>
                    <a:pt x="9042" y="56117"/>
                  </a:lnTo>
                  <a:lnTo>
                    <a:pt x="21522" y="60587"/>
                  </a:lnTo>
                  <a:lnTo>
                    <a:pt x="35864" y="59656"/>
                  </a:lnTo>
                  <a:lnTo>
                    <a:pt x="40115" y="54135"/>
                  </a:lnTo>
                  <a:lnTo>
                    <a:pt x="46668" y="53204"/>
                  </a:lnTo>
                  <a:lnTo>
                    <a:pt x="57996" y="52899"/>
                  </a:lnTo>
                  <a:lnTo>
                    <a:pt x="60604" y="55693"/>
                  </a:lnTo>
                  <a:lnTo>
                    <a:pt x="68393" y="48632"/>
                  </a:lnTo>
                  <a:lnTo>
                    <a:pt x="68292" y="48632"/>
                  </a:lnTo>
                  <a:lnTo>
                    <a:pt x="75048" y="30750"/>
                  </a:lnTo>
                  <a:lnTo>
                    <a:pt x="77012" y="19947"/>
                  </a:lnTo>
                  <a:lnTo>
                    <a:pt x="77842" y="17034"/>
                  </a:lnTo>
                  <a:lnTo>
                    <a:pt x="69223" y="17034"/>
                  </a:lnTo>
                  <a:lnTo>
                    <a:pt x="63195" y="13191"/>
                  </a:lnTo>
                  <a:lnTo>
                    <a:pt x="59554" y="14647"/>
                  </a:lnTo>
                  <a:lnTo>
                    <a:pt x="57166" y="12361"/>
                  </a:lnTo>
                  <a:lnTo>
                    <a:pt x="56963" y="8297"/>
                  </a:lnTo>
                  <a:lnTo>
                    <a:pt x="49157" y="8415"/>
                  </a:lnTo>
                  <a:lnTo>
                    <a:pt x="48530" y="5300"/>
                  </a:lnTo>
                  <a:lnTo>
                    <a:pt x="48429" y="5300"/>
                  </a:lnTo>
                  <a:lnTo>
                    <a:pt x="42502" y="3217"/>
                  </a:lnTo>
                  <a:lnTo>
                    <a:pt x="35661" y="6536"/>
                  </a:lnTo>
                  <a:lnTo>
                    <a:pt x="32122" y="6028"/>
                  </a:lnTo>
                  <a:lnTo>
                    <a:pt x="21928" y="1761"/>
                  </a:lnTo>
                  <a:close/>
                </a:path>
              </a:pathLst>
            </a:custGeom>
            <a:solidFill>
              <a:srgbClr val="E4E4E4">
                <a:alpha val="100000"/>
              </a:srgbClr>
            </a:solidFill>
            <a:ln w="12700" cap="flat" cmpd="sng">
              <a:solidFill>
                <a:schemeClr val="bg1"/>
              </a:solidFill>
              <a:prstDash val="solid"/>
              <a:miter lim="800000"/>
            </a:ln>
          </p:spPr>
          <p:txBody>
            <a:bodyPr wrap="square" anchor="ctr">
              <a:spAutoFit/>
            </a:bodyPr>
            <a:lstStyle/>
            <a:p>
              <a:pPr algn="ctr"/>
              <a:endParaRPr lang="en-US" dirty="0"/>
            </a:p>
          </p:txBody>
        </p:sp>
        <p:sp>
          <p:nvSpPr>
            <p:cNvPr id="671" name="Free Form 196">
              <a:extLst>
                <a:ext uri="{FF2B5EF4-FFF2-40B4-BE49-F238E27FC236}">
                  <a16:creationId xmlns:a16="http://schemas.microsoft.com/office/drawing/2014/main" id="{B6286BCA-A36E-634D-A34E-600F1FCD9332}"/>
                </a:ext>
              </a:extLst>
            </p:cNvPr>
            <p:cNvSpPr/>
            <p:nvPr/>
          </p:nvSpPr>
          <p:spPr>
            <a:xfrm>
              <a:off x="3825969" y="4240316"/>
              <a:ext cx="2477191" cy="1858297"/>
            </a:xfrm>
            <a:custGeom>
              <a:avLst/>
              <a:gdLst/>
              <a:ahLst/>
              <a:cxnLst/>
              <a:rect l="0" t="0" r="0" b="0"/>
              <a:pathLst>
                <a:path w="78147" h="58623">
                  <a:moveTo>
                    <a:pt x="30022" y="4267"/>
                  </a:moveTo>
                  <a:lnTo>
                    <a:pt x="29718" y="15392"/>
                  </a:lnTo>
                  <a:lnTo>
                    <a:pt x="16103" y="9567"/>
                  </a:lnTo>
                  <a:lnTo>
                    <a:pt x="9025" y="2286"/>
                  </a:lnTo>
                  <a:lnTo>
                    <a:pt x="0" y="11954"/>
                  </a:lnTo>
                  <a:lnTo>
                    <a:pt x="406" y="17153"/>
                  </a:lnTo>
                  <a:lnTo>
                    <a:pt x="12564" y="31394"/>
                  </a:lnTo>
                  <a:lnTo>
                    <a:pt x="15053" y="39607"/>
                  </a:lnTo>
                  <a:lnTo>
                    <a:pt x="24519" y="47396"/>
                  </a:lnTo>
                  <a:lnTo>
                    <a:pt x="30124" y="48751"/>
                  </a:lnTo>
                  <a:lnTo>
                    <a:pt x="32004" y="52798"/>
                  </a:lnTo>
                  <a:lnTo>
                    <a:pt x="38862" y="54152"/>
                  </a:lnTo>
                  <a:lnTo>
                    <a:pt x="44365" y="58623"/>
                  </a:lnTo>
                  <a:lnTo>
                    <a:pt x="45195" y="55405"/>
                  </a:lnTo>
                  <a:lnTo>
                    <a:pt x="48530" y="55913"/>
                  </a:lnTo>
                  <a:lnTo>
                    <a:pt x="58809" y="51968"/>
                  </a:lnTo>
                  <a:lnTo>
                    <a:pt x="57251" y="55405"/>
                  </a:lnTo>
                  <a:lnTo>
                    <a:pt x="64736" y="55084"/>
                  </a:lnTo>
                  <a:lnTo>
                    <a:pt x="67547" y="57065"/>
                  </a:lnTo>
                  <a:lnTo>
                    <a:pt x="78147" y="51866"/>
                  </a:lnTo>
                  <a:lnTo>
                    <a:pt x="75234" y="49580"/>
                  </a:lnTo>
                  <a:lnTo>
                    <a:pt x="75539" y="40961"/>
                  </a:lnTo>
                  <a:lnTo>
                    <a:pt x="69934" y="19964"/>
                  </a:lnTo>
                  <a:lnTo>
                    <a:pt x="65040" y="15189"/>
                  </a:lnTo>
                  <a:lnTo>
                    <a:pt x="62450" y="8517"/>
                  </a:lnTo>
                  <a:lnTo>
                    <a:pt x="49987" y="4064"/>
                  </a:lnTo>
                  <a:lnTo>
                    <a:pt x="44365" y="0"/>
                  </a:lnTo>
                  <a:lnTo>
                    <a:pt x="42604" y="2810"/>
                  </a:lnTo>
                  <a:lnTo>
                    <a:pt x="38963" y="3742"/>
                  </a:lnTo>
                  <a:lnTo>
                    <a:pt x="39488" y="7179"/>
                  </a:lnTo>
                  <a:lnTo>
                    <a:pt x="36677" y="9668"/>
                  </a:lnTo>
                  <a:lnTo>
                    <a:pt x="33968" y="7704"/>
                  </a:lnTo>
                  <a:lnTo>
                    <a:pt x="33968" y="3945"/>
                  </a:lnTo>
                  <a:close/>
                </a:path>
              </a:pathLst>
            </a:custGeom>
            <a:solidFill>
              <a:srgbClr val="E4E4E4">
                <a:alpha val="100000"/>
              </a:srgbClr>
            </a:solidFill>
            <a:ln w="12700" cap="flat" cmpd="sng">
              <a:solidFill>
                <a:schemeClr val="bg1"/>
              </a:solidFill>
              <a:prstDash val="solid"/>
              <a:miter lim="800000"/>
            </a:ln>
          </p:spPr>
          <p:txBody>
            <a:bodyPr wrap="square" anchor="ctr">
              <a:spAutoFit/>
            </a:bodyPr>
            <a:lstStyle/>
            <a:p>
              <a:pPr algn="ctr"/>
              <a:endParaRPr lang="en-US" dirty="0"/>
            </a:p>
          </p:txBody>
        </p:sp>
      </p:grpSp>
      <p:sp>
        <p:nvSpPr>
          <p:cNvPr id="738" name="TextBox 82">
            <a:extLst>
              <a:ext uri="{FF2B5EF4-FFF2-40B4-BE49-F238E27FC236}">
                <a16:creationId xmlns:a16="http://schemas.microsoft.com/office/drawing/2014/main" id="{8112DA97-8BBD-A34D-A783-F62761A7BFD8}"/>
              </a:ext>
            </a:extLst>
          </p:cNvPr>
          <p:cNvSpPr txBox="1"/>
          <p:nvPr/>
        </p:nvSpPr>
        <p:spPr>
          <a:xfrm>
            <a:off x="10403652" y="2126950"/>
            <a:ext cx="1048336" cy="349815"/>
          </a:xfrm>
          <a:prstGeom prst="rect">
            <a:avLst/>
          </a:prstGeom>
          <a:noFill/>
          <a:ln>
            <a:noFill/>
          </a:ln>
        </p:spPr>
        <p:txBody>
          <a:bodyPr wrap="square" lIns="0" tIns="0" rIns="0" bIns="0" anchor="t"/>
          <a:lstStyle>
            <a:defPPr>
              <a:defRPr lang="fr-FR"/>
            </a:defPPr>
            <a:lvl1pPr indent="76200">
              <a:lnSpc>
                <a:spcPts val="2279"/>
              </a:lnSpc>
              <a:defRPr sz="2000">
                <a:solidFill>
                  <a:schemeClr val="bg1">
                    <a:lumMod val="65000"/>
                  </a:schemeClr>
                </a:solidFill>
                <a:latin typeface="Arial" panose="020B0604020202020204" pitchFamily="34" charset="0"/>
                <a:ea typeface="Wigrum" charset="77"/>
                <a:cs typeface="Arial" panose="020B0604020202020204" pitchFamily="34" charset="0"/>
              </a:defRPr>
            </a:lvl1pPr>
          </a:lstStyle>
          <a:p>
            <a:r>
              <a:rPr lang="fr-FR" dirty="0">
                <a:solidFill>
                  <a:schemeClr val="bg1">
                    <a:lumMod val="75000"/>
                  </a:schemeClr>
                </a:solidFill>
              </a:rPr>
              <a:t>Sarthe</a:t>
            </a:r>
            <a:endParaRPr dirty="0">
              <a:solidFill>
                <a:schemeClr val="bg1">
                  <a:lumMod val="75000"/>
                </a:schemeClr>
              </a:solidFill>
            </a:endParaRPr>
          </a:p>
        </p:txBody>
      </p:sp>
      <p:sp>
        <p:nvSpPr>
          <p:cNvPr id="384" name="Free Form 147">
            <a:extLst>
              <a:ext uri="{FF2B5EF4-FFF2-40B4-BE49-F238E27FC236}">
                <a16:creationId xmlns:a16="http://schemas.microsoft.com/office/drawing/2014/main" id="{0340C3E1-60FF-0241-B4CF-A5CEA59E16BD}"/>
              </a:ext>
            </a:extLst>
          </p:cNvPr>
          <p:cNvSpPr/>
          <p:nvPr/>
        </p:nvSpPr>
        <p:spPr>
          <a:xfrm>
            <a:off x="9677405" y="2474948"/>
            <a:ext cx="1197959" cy="106723"/>
          </a:xfrm>
          <a:custGeom>
            <a:avLst/>
            <a:gdLst/>
            <a:ahLst/>
            <a:cxnLst/>
            <a:rect l="0" t="0" r="0" b="0"/>
            <a:pathLst>
              <a:path w="2000588">
                <a:moveTo>
                  <a:pt x="2000588" y="0"/>
                </a:moveTo>
                <a:lnTo>
                  <a:pt x="0" y="0"/>
                </a:lnTo>
              </a:path>
            </a:pathLst>
          </a:custGeom>
          <a:noFill/>
          <a:ln w="8763" cap="flat" cmpd="sng">
            <a:solidFill>
              <a:srgbClr val="642C86">
                <a:alpha val="100000"/>
              </a:srgbClr>
            </a:solidFill>
            <a:prstDash val="solid"/>
            <a:miter lim="800000"/>
            <a:headEnd type="oval" w="sm" len="sm"/>
          </a:ln>
        </p:spPr>
        <p:txBody>
          <a:bodyPr wrap="square" anchor="ctr">
            <a:spAutoFit/>
          </a:bodyPr>
          <a:lstStyle/>
          <a:p>
            <a:pPr algn="ctr"/>
            <a:endParaRPr lang="en-US" dirty="0"/>
          </a:p>
        </p:txBody>
      </p:sp>
      <p:sp>
        <p:nvSpPr>
          <p:cNvPr id="672" name="TextBox 82">
            <a:extLst>
              <a:ext uri="{FF2B5EF4-FFF2-40B4-BE49-F238E27FC236}">
                <a16:creationId xmlns:a16="http://schemas.microsoft.com/office/drawing/2014/main" id="{4131563D-888F-BA47-BE55-67AF7C0F7656}"/>
              </a:ext>
            </a:extLst>
          </p:cNvPr>
          <p:cNvSpPr txBox="1"/>
          <p:nvPr/>
        </p:nvSpPr>
        <p:spPr>
          <a:xfrm>
            <a:off x="9718714" y="3981095"/>
            <a:ext cx="1740809" cy="349815"/>
          </a:xfrm>
          <a:prstGeom prst="rect">
            <a:avLst/>
          </a:prstGeom>
          <a:noFill/>
          <a:ln>
            <a:noFill/>
          </a:ln>
        </p:spPr>
        <p:txBody>
          <a:bodyPr wrap="square" lIns="0" tIns="0" rIns="0" bIns="0" anchor="t"/>
          <a:lstStyle>
            <a:defPPr>
              <a:defRPr lang="fr-FR"/>
            </a:defPPr>
            <a:lvl1pPr indent="76200">
              <a:lnSpc>
                <a:spcPts val="2279"/>
              </a:lnSpc>
              <a:defRPr sz="2000">
                <a:solidFill>
                  <a:schemeClr val="bg1">
                    <a:lumMod val="65000"/>
                  </a:schemeClr>
                </a:solidFill>
                <a:latin typeface="Arial" panose="020B0604020202020204" pitchFamily="34" charset="0"/>
                <a:ea typeface="Wigrum" charset="77"/>
                <a:cs typeface="Arial" panose="020B0604020202020204" pitchFamily="34" charset="0"/>
              </a:defRPr>
            </a:lvl1pPr>
          </a:lstStyle>
          <a:p>
            <a:r>
              <a:rPr lang="fr-FR" dirty="0">
                <a:solidFill>
                  <a:schemeClr val="bg1">
                    <a:lumMod val="75000"/>
                  </a:schemeClr>
                </a:solidFill>
              </a:rPr>
              <a:t>Maine-et-Loire</a:t>
            </a:r>
            <a:endParaRPr dirty="0">
              <a:solidFill>
                <a:schemeClr val="bg1">
                  <a:lumMod val="75000"/>
                </a:schemeClr>
              </a:solidFill>
            </a:endParaRPr>
          </a:p>
        </p:txBody>
      </p:sp>
      <p:sp>
        <p:nvSpPr>
          <p:cNvPr id="673" name="Free Form 147">
            <a:extLst>
              <a:ext uri="{FF2B5EF4-FFF2-40B4-BE49-F238E27FC236}">
                <a16:creationId xmlns:a16="http://schemas.microsoft.com/office/drawing/2014/main" id="{9501FA9C-BA8D-1346-B9A1-6F645665058B}"/>
              </a:ext>
            </a:extLst>
          </p:cNvPr>
          <p:cNvSpPr/>
          <p:nvPr/>
        </p:nvSpPr>
        <p:spPr>
          <a:xfrm>
            <a:off x="8262728" y="4354247"/>
            <a:ext cx="2287704" cy="219854"/>
          </a:xfrm>
          <a:custGeom>
            <a:avLst/>
            <a:gdLst/>
            <a:ahLst/>
            <a:cxnLst/>
            <a:rect l="0" t="0" r="0" b="0"/>
            <a:pathLst>
              <a:path w="2000588">
                <a:moveTo>
                  <a:pt x="2000588" y="0"/>
                </a:moveTo>
                <a:lnTo>
                  <a:pt x="0" y="0"/>
                </a:lnTo>
              </a:path>
            </a:pathLst>
          </a:custGeom>
          <a:noFill/>
          <a:ln w="8763" cap="flat" cmpd="sng">
            <a:solidFill>
              <a:srgbClr val="642C86">
                <a:alpha val="100000"/>
              </a:srgbClr>
            </a:solidFill>
            <a:prstDash val="solid"/>
            <a:miter lim="800000"/>
            <a:headEnd type="oval" w="sm" len="sm"/>
          </a:ln>
        </p:spPr>
        <p:txBody>
          <a:bodyPr wrap="square" anchor="ctr">
            <a:spAutoFit/>
          </a:bodyPr>
          <a:lstStyle/>
          <a:p>
            <a:pPr algn="ctr"/>
            <a:endParaRPr lang="en-US" dirty="0"/>
          </a:p>
        </p:txBody>
      </p:sp>
      <p:sp>
        <p:nvSpPr>
          <p:cNvPr id="674" name="TextBox 82">
            <a:extLst>
              <a:ext uri="{FF2B5EF4-FFF2-40B4-BE49-F238E27FC236}">
                <a16:creationId xmlns:a16="http://schemas.microsoft.com/office/drawing/2014/main" id="{205A7F36-0588-DD42-837C-8E87DF165F8C}"/>
              </a:ext>
            </a:extLst>
          </p:cNvPr>
          <p:cNvSpPr txBox="1"/>
          <p:nvPr/>
        </p:nvSpPr>
        <p:spPr>
          <a:xfrm>
            <a:off x="8547548" y="5383129"/>
            <a:ext cx="1740809" cy="349815"/>
          </a:xfrm>
          <a:prstGeom prst="rect">
            <a:avLst/>
          </a:prstGeom>
          <a:noFill/>
          <a:ln>
            <a:noFill/>
          </a:ln>
        </p:spPr>
        <p:txBody>
          <a:bodyPr wrap="square" lIns="0" tIns="0" rIns="0" bIns="0" anchor="t"/>
          <a:lstStyle>
            <a:defPPr>
              <a:defRPr lang="fr-FR"/>
            </a:defPPr>
            <a:lvl1pPr indent="76200">
              <a:lnSpc>
                <a:spcPts val="2279"/>
              </a:lnSpc>
              <a:defRPr sz="2000">
                <a:solidFill>
                  <a:schemeClr val="bg1">
                    <a:lumMod val="65000"/>
                  </a:schemeClr>
                </a:solidFill>
                <a:latin typeface="Arial" panose="020B0604020202020204" pitchFamily="34" charset="0"/>
                <a:ea typeface="Wigrum" charset="77"/>
                <a:cs typeface="Arial" panose="020B0604020202020204" pitchFamily="34" charset="0"/>
              </a:defRPr>
            </a:lvl1pPr>
          </a:lstStyle>
          <a:p>
            <a:r>
              <a:rPr lang="fr-FR" dirty="0">
                <a:solidFill>
                  <a:schemeClr val="bg1">
                    <a:lumMod val="75000"/>
                  </a:schemeClr>
                </a:solidFill>
              </a:rPr>
              <a:t>Vendée</a:t>
            </a:r>
            <a:endParaRPr dirty="0">
              <a:solidFill>
                <a:schemeClr val="bg1">
                  <a:lumMod val="75000"/>
                </a:schemeClr>
              </a:solidFill>
            </a:endParaRPr>
          </a:p>
        </p:txBody>
      </p:sp>
      <p:sp>
        <p:nvSpPr>
          <p:cNvPr id="675" name="Free Form 147">
            <a:extLst>
              <a:ext uri="{FF2B5EF4-FFF2-40B4-BE49-F238E27FC236}">
                <a16:creationId xmlns:a16="http://schemas.microsoft.com/office/drawing/2014/main" id="{D0B09E42-5A0F-6946-BE3B-134470413396}"/>
              </a:ext>
            </a:extLst>
          </p:cNvPr>
          <p:cNvSpPr/>
          <p:nvPr/>
        </p:nvSpPr>
        <p:spPr>
          <a:xfrm>
            <a:off x="7281677" y="5709892"/>
            <a:ext cx="1740809" cy="219854"/>
          </a:xfrm>
          <a:custGeom>
            <a:avLst/>
            <a:gdLst/>
            <a:ahLst/>
            <a:cxnLst/>
            <a:rect l="0" t="0" r="0" b="0"/>
            <a:pathLst>
              <a:path w="2000588">
                <a:moveTo>
                  <a:pt x="2000588" y="0"/>
                </a:moveTo>
                <a:lnTo>
                  <a:pt x="0" y="0"/>
                </a:lnTo>
              </a:path>
            </a:pathLst>
          </a:custGeom>
          <a:noFill/>
          <a:ln w="8763" cap="flat" cmpd="sng">
            <a:solidFill>
              <a:srgbClr val="642C86">
                <a:alpha val="100000"/>
              </a:srgbClr>
            </a:solidFill>
            <a:prstDash val="solid"/>
            <a:miter lim="800000"/>
            <a:headEnd type="oval" w="sm" len="sm"/>
          </a:ln>
        </p:spPr>
        <p:txBody>
          <a:bodyPr wrap="square" anchor="ctr">
            <a:spAutoFit/>
          </a:bodyPr>
          <a:lstStyle/>
          <a:p>
            <a:pPr algn="ctr"/>
            <a:endParaRPr lang="en-US" dirty="0"/>
          </a:p>
        </p:txBody>
      </p:sp>
      <p:sp>
        <p:nvSpPr>
          <p:cNvPr id="676" name="TextBox 82">
            <a:extLst>
              <a:ext uri="{FF2B5EF4-FFF2-40B4-BE49-F238E27FC236}">
                <a16:creationId xmlns:a16="http://schemas.microsoft.com/office/drawing/2014/main" id="{AC4AADE2-6197-4547-8616-DE5FEDCA52F0}"/>
              </a:ext>
            </a:extLst>
          </p:cNvPr>
          <p:cNvSpPr txBox="1"/>
          <p:nvPr/>
        </p:nvSpPr>
        <p:spPr>
          <a:xfrm>
            <a:off x="1462490" y="3885813"/>
            <a:ext cx="1982126" cy="349815"/>
          </a:xfrm>
          <a:prstGeom prst="rect">
            <a:avLst/>
          </a:prstGeom>
          <a:noFill/>
          <a:ln>
            <a:noFill/>
          </a:ln>
        </p:spPr>
        <p:txBody>
          <a:bodyPr wrap="square" lIns="0" tIns="0" rIns="0" bIns="0" anchor="t"/>
          <a:lstStyle>
            <a:defPPr>
              <a:defRPr lang="fr-FR"/>
            </a:defPPr>
            <a:lvl1pPr indent="76200">
              <a:lnSpc>
                <a:spcPts val="2279"/>
              </a:lnSpc>
              <a:defRPr sz="2000">
                <a:solidFill>
                  <a:schemeClr val="bg1">
                    <a:lumMod val="65000"/>
                  </a:schemeClr>
                </a:solidFill>
                <a:latin typeface="Arial" panose="020B0604020202020204" pitchFamily="34" charset="0"/>
                <a:ea typeface="Wigrum" charset="77"/>
                <a:cs typeface="Arial" panose="020B0604020202020204" pitchFamily="34" charset="0"/>
              </a:defRPr>
            </a:lvl1pPr>
          </a:lstStyle>
          <a:p>
            <a:r>
              <a:rPr lang="fr-FR" dirty="0">
                <a:solidFill>
                  <a:schemeClr val="bg1">
                    <a:lumMod val="75000"/>
                  </a:schemeClr>
                </a:solidFill>
              </a:rPr>
              <a:t>Loire-Atlantique</a:t>
            </a:r>
            <a:endParaRPr dirty="0">
              <a:solidFill>
                <a:schemeClr val="bg1">
                  <a:lumMod val="75000"/>
                </a:schemeClr>
              </a:solidFill>
            </a:endParaRPr>
          </a:p>
        </p:txBody>
      </p:sp>
      <p:sp>
        <p:nvSpPr>
          <p:cNvPr id="677" name="Free Form 147">
            <a:extLst>
              <a:ext uri="{FF2B5EF4-FFF2-40B4-BE49-F238E27FC236}">
                <a16:creationId xmlns:a16="http://schemas.microsoft.com/office/drawing/2014/main" id="{80AE31B4-68D1-DF4C-93C3-B05188D4885E}"/>
              </a:ext>
            </a:extLst>
          </p:cNvPr>
          <p:cNvSpPr/>
          <p:nvPr/>
        </p:nvSpPr>
        <p:spPr>
          <a:xfrm rot="10800000">
            <a:off x="2431388" y="4096428"/>
            <a:ext cx="2572502" cy="157342"/>
          </a:xfrm>
          <a:custGeom>
            <a:avLst/>
            <a:gdLst/>
            <a:ahLst/>
            <a:cxnLst/>
            <a:rect l="0" t="0" r="0" b="0"/>
            <a:pathLst>
              <a:path w="2000588">
                <a:moveTo>
                  <a:pt x="2000588" y="0"/>
                </a:moveTo>
                <a:lnTo>
                  <a:pt x="0" y="0"/>
                </a:lnTo>
              </a:path>
            </a:pathLst>
          </a:custGeom>
          <a:noFill/>
          <a:ln w="8763" cap="flat" cmpd="sng">
            <a:solidFill>
              <a:srgbClr val="642C86">
                <a:alpha val="100000"/>
              </a:srgbClr>
            </a:solidFill>
            <a:prstDash val="solid"/>
            <a:miter lim="800000"/>
            <a:headEnd type="oval" w="sm" len="sm"/>
          </a:ln>
        </p:spPr>
        <p:txBody>
          <a:bodyPr wrap="square" anchor="ctr">
            <a:spAutoFit/>
          </a:bodyPr>
          <a:lstStyle/>
          <a:p>
            <a:pPr algn="ctr"/>
            <a:endParaRPr lang="en-US" dirty="0"/>
          </a:p>
        </p:txBody>
      </p:sp>
      <p:sp>
        <p:nvSpPr>
          <p:cNvPr id="678" name="TextBox 82">
            <a:extLst>
              <a:ext uri="{FF2B5EF4-FFF2-40B4-BE49-F238E27FC236}">
                <a16:creationId xmlns:a16="http://schemas.microsoft.com/office/drawing/2014/main" id="{F2B58307-BACC-204A-AF80-1655757DA6F8}"/>
              </a:ext>
            </a:extLst>
          </p:cNvPr>
          <p:cNvSpPr txBox="1"/>
          <p:nvPr/>
        </p:nvSpPr>
        <p:spPr>
          <a:xfrm>
            <a:off x="4669076" y="1387398"/>
            <a:ext cx="1191895" cy="349815"/>
          </a:xfrm>
          <a:prstGeom prst="rect">
            <a:avLst/>
          </a:prstGeom>
          <a:noFill/>
          <a:ln>
            <a:noFill/>
          </a:ln>
        </p:spPr>
        <p:txBody>
          <a:bodyPr wrap="square" lIns="0" tIns="0" rIns="0" bIns="0" anchor="t"/>
          <a:lstStyle>
            <a:defPPr>
              <a:defRPr lang="fr-FR"/>
            </a:defPPr>
            <a:lvl1pPr indent="76200">
              <a:lnSpc>
                <a:spcPts val="2279"/>
              </a:lnSpc>
              <a:defRPr sz="2000">
                <a:solidFill>
                  <a:schemeClr val="bg1">
                    <a:lumMod val="65000"/>
                  </a:schemeClr>
                </a:solidFill>
                <a:latin typeface="Arial" panose="020B0604020202020204" pitchFamily="34" charset="0"/>
                <a:ea typeface="Wigrum" charset="77"/>
                <a:cs typeface="Arial" panose="020B0604020202020204" pitchFamily="34" charset="0"/>
              </a:defRPr>
            </a:lvl1pPr>
          </a:lstStyle>
          <a:p>
            <a:r>
              <a:rPr lang="fr-FR" dirty="0">
                <a:solidFill>
                  <a:schemeClr val="bg1">
                    <a:lumMod val="75000"/>
                  </a:schemeClr>
                </a:solidFill>
              </a:rPr>
              <a:t>Mayenne</a:t>
            </a:r>
            <a:endParaRPr dirty="0">
              <a:solidFill>
                <a:schemeClr val="bg1">
                  <a:lumMod val="75000"/>
                </a:schemeClr>
              </a:solidFill>
            </a:endParaRPr>
          </a:p>
        </p:txBody>
      </p:sp>
      <p:sp>
        <p:nvSpPr>
          <p:cNvPr id="679" name="Free Form 147">
            <a:extLst>
              <a:ext uri="{FF2B5EF4-FFF2-40B4-BE49-F238E27FC236}">
                <a16:creationId xmlns:a16="http://schemas.microsoft.com/office/drawing/2014/main" id="{0B3B5BAB-5254-C641-82C2-184B064D32D2}"/>
              </a:ext>
            </a:extLst>
          </p:cNvPr>
          <p:cNvSpPr/>
          <p:nvPr/>
        </p:nvSpPr>
        <p:spPr>
          <a:xfrm rot="10800000" flipV="1">
            <a:off x="5247666" y="1723498"/>
            <a:ext cx="1694752" cy="45719"/>
          </a:xfrm>
          <a:custGeom>
            <a:avLst/>
            <a:gdLst/>
            <a:ahLst/>
            <a:cxnLst/>
            <a:rect l="0" t="0" r="0" b="0"/>
            <a:pathLst>
              <a:path w="2000588">
                <a:moveTo>
                  <a:pt x="2000588" y="0"/>
                </a:moveTo>
                <a:lnTo>
                  <a:pt x="0" y="0"/>
                </a:lnTo>
              </a:path>
            </a:pathLst>
          </a:custGeom>
          <a:noFill/>
          <a:ln w="8763" cap="flat" cmpd="sng">
            <a:solidFill>
              <a:srgbClr val="642C86">
                <a:alpha val="100000"/>
              </a:srgbClr>
            </a:solidFill>
            <a:prstDash val="solid"/>
            <a:miter lim="800000"/>
            <a:headEnd type="oval" w="sm" len="sm"/>
          </a:ln>
        </p:spPr>
        <p:txBody>
          <a:bodyPr wrap="square" anchor="ctr">
            <a:spAutoFit/>
          </a:bodyPr>
          <a:lstStyle/>
          <a:p>
            <a:pPr algn="ctr"/>
            <a:endParaRPr lang="en-US" dirty="0"/>
          </a:p>
        </p:txBody>
      </p:sp>
      <p:sp>
        <p:nvSpPr>
          <p:cNvPr id="696" name="Free Form 8">
            <a:extLst>
              <a:ext uri="{FF2B5EF4-FFF2-40B4-BE49-F238E27FC236}">
                <a16:creationId xmlns:a16="http://schemas.microsoft.com/office/drawing/2014/main" id="{AA681F15-C5E9-1346-927C-9F08AF78C649}"/>
              </a:ext>
            </a:extLst>
          </p:cNvPr>
          <p:cNvSpPr/>
          <p:nvPr/>
        </p:nvSpPr>
        <p:spPr>
          <a:xfrm>
            <a:off x="6375140" y="2907663"/>
            <a:ext cx="67949" cy="67937"/>
          </a:xfrm>
          <a:custGeom>
            <a:avLst/>
            <a:gdLst/>
            <a:ahLst/>
            <a:cxnLst/>
            <a:rect l="0" t="0" r="0" b="0"/>
            <a:pathLst>
              <a:path w="95995" h="95978">
                <a:moveTo>
                  <a:pt x="95995" y="48006"/>
                </a:moveTo>
                <a:cubicBezTo>
                  <a:pt x="95995" y="74540"/>
                  <a:pt x="74506" y="95978"/>
                  <a:pt x="48006" y="95978"/>
                </a:cubicBezTo>
                <a:cubicBezTo>
                  <a:pt x="21505" y="95978"/>
                  <a:pt x="0" y="74540"/>
                  <a:pt x="0" y="48006"/>
                </a:cubicBezTo>
                <a:cubicBezTo>
                  <a:pt x="0" y="21471"/>
                  <a:pt x="21505" y="0"/>
                  <a:pt x="48006" y="0"/>
                </a:cubicBezTo>
                <a:cubicBezTo>
                  <a:pt x="74506" y="0"/>
                  <a:pt x="95995" y="21471"/>
                  <a:pt x="95995" y="48006"/>
                </a:cubicBezTo>
                <a:close/>
              </a:path>
            </a:pathLst>
          </a:custGeom>
          <a:solidFill>
            <a:srgbClr val="545353">
              <a:alpha val="100000"/>
            </a:srgbClr>
          </a:solidFill>
          <a:ln w="12700" cap="flat" cmpd="sng">
            <a:solidFill>
              <a:srgbClr val="FFFFFF">
                <a:alpha val="100000"/>
              </a:srgbClr>
            </a:solidFill>
            <a:prstDash val="solid"/>
            <a:miter lim="800000"/>
          </a:ln>
        </p:spPr>
        <p:txBody>
          <a:bodyPr anchor="ctr">
            <a:spAutoFit/>
          </a:bodyPr>
          <a:lstStyle/>
          <a:p>
            <a:pPr algn="ctr"/>
            <a:endParaRPr lang="en-US" dirty="0"/>
          </a:p>
        </p:txBody>
      </p:sp>
      <p:sp>
        <p:nvSpPr>
          <p:cNvPr id="697" name="TextBox 88">
            <a:extLst>
              <a:ext uri="{FF2B5EF4-FFF2-40B4-BE49-F238E27FC236}">
                <a16:creationId xmlns:a16="http://schemas.microsoft.com/office/drawing/2014/main" id="{9558FEA5-5058-1342-B2F7-9ABB2B9F99BB}"/>
              </a:ext>
            </a:extLst>
          </p:cNvPr>
          <p:cNvSpPr txBox="1"/>
          <p:nvPr/>
        </p:nvSpPr>
        <p:spPr>
          <a:xfrm>
            <a:off x="5668251" y="2863121"/>
            <a:ext cx="667914" cy="95888"/>
          </a:xfrm>
          <a:prstGeom prst="rect">
            <a:avLst/>
          </a:prstGeom>
          <a:noFill/>
          <a:ln>
            <a:noFill/>
          </a:ln>
        </p:spPr>
        <p:txBody>
          <a:bodyPr wrap="square" lIns="0" tIns="0" rIns="0" bIns="0" anchor="t"/>
          <a:lstStyle/>
          <a:p>
            <a:pPr>
              <a:lnSpc>
                <a:spcPts val="1066"/>
              </a:lnSpc>
              <a:defRPr lang="en-US"/>
            </a:pPr>
            <a:r>
              <a:rPr lang="en-US" sz="800" dirty="0">
                <a:solidFill>
                  <a:srgbClr val="565655"/>
                </a:solidFill>
                <a:latin typeface="Arial" panose="020B0604020202020204" pitchFamily="34" charset="0"/>
                <a:ea typeface="Wigrum" charset="77"/>
                <a:cs typeface="Arial" panose="020B0604020202020204" pitchFamily="34" charset="0"/>
              </a:rPr>
              <a:t>Châteaubriant</a:t>
            </a:r>
            <a:endParaRPr sz="800" dirty="0">
              <a:solidFill>
                <a:srgbClr val="565655"/>
              </a:solidFill>
              <a:latin typeface="Arial" panose="020B0604020202020204" pitchFamily="34" charset="0"/>
              <a:ea typeface="Wigrum" charset="77"/>
              <a:cs typeface="Arial" panose="020B0604020202020204" pitchFamily="34" charset="0"/>
            </a:endParaRPr>
          </a:p>
        </p:txBody>
      </p:sp>
      <p:sp>
        <p:nvSpPr>
          <p:cNvPr id="700" name="Free Form 8">
            <a:extLst>
              <a:ext uri="{FF2B5EF4-FFF2-40B4-BE49-F238E27FC236}">
                <a16:creationId xmlns:a16="http://schemas.microsoft.com/office/drawing/2014/main" id="{8B528BA0-1DE2-FE41-A7FF-178945325C1E}"/>
              </a:ext>
            </a:extLst>
          </p:cNvPr>
          <p:cNvSpPr/>
          <p:nvPr/>
        </p:nvSpPr>
        <p:spPr>
          <a:xfrm>
            <a:off x="8615402" y="2191917"/>
            <a:ext cx="67949" cy="67937"/>
          </a:xfrm>
          <a:custGeom>
            <a:avLst/>
            <a:gdLst/>
            <a:ahLst/>
            <a:cxnLst/>
            <a:rect l="0" t="0" r="0" b="0"/>
            <a:pathLst>
              <a:path w="95995" h="95978">
                <a:moveTo>
                  <a:pt x="95995" y="48006"/>
                </a:moveTo>
                <a:cubicBezTo>
                  <a:pt x="95995" y="74540"/>
                  <a:pt x="74506" y="95978"/>
                  <a:pt x="48006" y="95978"/>
                </a:cubicBezTo>
                <a:cubicBezTo>
                  <a:pt x="21505" y="95978"/>
                  <a:pt x="0" y="74540"/>
                  <a:pt x="0" y="48006"/>
                </a:cubicBezTo>
                <a:cubicBezTo>
                  <a:pt x="0" y="21471"/>
                  <a:pt x="21505" y="0"/>
                  <a:pt x="48006" y="0"/>
                </a:cubicBezTo>
                <a:cubicBezTo>
                  <a:pt x="74506" y="0"/>
                  <a:pt x="95995" y="21471"/>
                  <a:pt x="95995" y="48006"/>
                </a:cubicBezTo>
                <a:close/>
              </a:path>
            </a:pathLst>
          </a:custGeom>
          <a:solidFill>
            <a:srgbClr val="545353">
              <a:alpha val="100000"/>
            </a:srgbClr>
          </a:solidFill>
          <a:ln w="12700" cap="flat" cmpd="sng">
            <a:solidFill>
              <a:srgbClr val="FFFFFF">
                <a:alpha val="100000"/>
              </a:srgbClr>
            </a:solidFill>
            <a:prstDash val="solid"/>
            <a:miter lim="800000"/>
          </a:ln>
        </p:spPr>
        <p:txBody>
          <a:bodyPr anchor="ctr">
            <a:spAutoFit/>
          </a:bodyPr>
          <a:lstStyle/>
          <a:p>
            <a:pPr algn="ctr"/>
            <a:endParaRPr lang="en-US" dirty="0"/>
          </a:p>
        </p:txBody>
      </p:sp>
      <p:sp>
        <p:nvSpPr>
          <p:cNvPr id="701" name="TextBox 88">
            <a:extLst>
              <a:ext uri="{FF2B5EF4-FFF2-40B4-BE49-F238E27FC236}">
                <a16:creationId xmlns:a16="http://schemas.microsoft.com/office/drawing/2014/main" id="{29C96A91-0028-4A41-B0C9-1DB66E6C5C4A}"/>
              </a:ext>
            </a:extLst>
          </p:cNvPr>
          <p:cNvSpPr txBox="1"/>
          <p:nvPr/>
        </p:nvSpPr>
        <p:spPr>
          <a:xfrm>
            <a:off x="8730139" y="2140684"/>
            <a:ext cx="456195" cy="95888"/>
          </a:xfrm>
          <a:prstGeom prst="rect">
            <a:avLst/>
          </a:prstGeom>
          <a:noFill/>
          <a:ln>
            <a:noFill/>
          </a:ln>
        </p:spPr>
        <p:txBody>
          <a:bodyPr wrap="square" lIns="0" tIns="0" rIns="0" bIns="0" anchor="t"/>
          <a:lstStyle/>
          <a:p>
            <a:pPr>
              <a:lnSpc>
                <a:spcPts val="1066"/>
              </a:lnSpc>
              <a:defRPr lang="en-US"/>
            </a:pPr>
            <a:r>
              <a:rPr lang="en-US" sz="800" dirty="0">
                <a:solidFill>
                  <a:srgbClr val="565655"/>
                </a:solidFill>
                <a:latin typeface="Arial" panose="020B0604020202020204" pitchFamily="34" charset="0"/>
                <a:ea typeface="Wigrum" charset="77"/>
                <a:cs typeface="Arial" panose="020B0604020202020204" pitchFamily="34" charset="0"/>
              </a:rPr>
              <a:t>Le Mans</a:t>
            </a:r>
            <a:endParaRPr sz="800" dirty="0">
              <a:solidFill>
                <a:srgbClr val="565655"/>
              </a:solidFill>
              <a:latin typeface="Arial" panose="020B0604020202020204" pitchFamily="34" charset="0"/>
              <a:ea typeface="Wigrum" charset="77"/>
              <a:cs typeface="Arial" panose="020B0604020202020204" pitchFamily="34" charset="0"/>
            </a:endParaRPr>
          </a:p>
        </p:txBody>
      </p:sp>
      <p:sp>
        <p:nvSpPr>
          <p:cNvPr id="702" name="Free Form 8">
            <a:extLst>
              <a:ext uri="{FF2B5EF4-FFF2-40B4-BE49-F238E27FC236}">
                <a16:creationId xmlns:a16="http://schemas.microsoft.com/office/drawing/2014/main" id="{FF595D18-F79A-0846-802D-96B1E90C65AA}"/>
              </a:ext>
            </a:extLst>
          </p:cNvPr>
          <p:cNvSpPr/>
          <p:nvPr/>
        </p:nvSpPr>
        <p:spPr>
          <a:xfrm>
            <a:off x="7448562" y="1979862"/>
            <a:ext cx="67949" cy="67937"/>
          </a:xfrm>
          <a:custGeom>
            <a:avLst/>
            <a:gdLst/>
            <a:ahLst/>
            <a:cxnLst/>
            <a:rect l="0" t="0" r="0" b="0"/>
            <a:pathLst>
              <a:path w="95995" h="95978">
                <a:moveTo>
                  <a:pt x="95995" y="48006"/>
                </a:moveTo>
                <a:cubicBezTo>
                  <a:pt x="95995" y="74540"/>
                  <a:pt x="74506" y="95978"/>
                  <a:pt x="48006" y="95978"/>
                </a:cubicBezTo>
                <a:cubicBezTo>
                  <a:pt x="21505" y="95978"/>
                  <a:pt x="0" y="74540"/>
                  <a:pt x="0" y="48006"/>
                </a:cubicBezTo>
                <a:cubicBezTo>
                  <a:pt x="0" y="21471"/>
                  <a:pt x="21505" y="0"/>
                  <a:pt x="48006" y="0"/>
                </a:cubicBezTo>
                <a:cubicBezTo>
                  <a:pt x="74506" y="0"/>
                  <a:pt x="95995" y="21471"/>
                  <a:pt x="95995" y="48006"/>
                </a:cubicBezTo>
                <a:close/>
              </a:path>
            </a:pathLst>
          </a:custGeom>
          <a:solidFill>
            <a:srgbClr val="545353">
              <a:alpha val="100000"/>
            </a:srgbClr>
          </a:solidFill>
          <a:ln w="12700" cap="flat" cmpd="sng">
            <a:solidFill>
              <a:srgbClr val="FFFFFF">
                <a:alpha val="100000"/>
              </a:srgbClr>
            </a:solidFill>
            <a:prstDash val="solid"/>
            <a:miter lim="800000"/>
          </a:ln>
        </p:spPr>
        <p:txBody>
          <a:bodyPr anchor="ctr">
            <a:spAutoFit/>
          </a:bodyPr>
          <a:lstStyle/>
          <a:p>
            <a:pPr algn="ctr"/>
            <a:endParaRPr lang="en-US" dirty="0"/>
          </a:p>
        </p:txBody>
      </p:sp>
      <p:sp>
        <p:nvSpPr>
          <p:cNvPr id="703" name="TextBox 88">
            <a:extLst>
              <a:ext uri="{FF2B5EF4-FFF2-40B4-BE49-F238E27FC236}">
                <a16:creationId xmlns:a16="http://schemas.microsoft.com/office/drawing/2014/main" id="{295FEBDD-1620-984B-BBA2-1A55F6EB8D37}"/>
              </a:ext>
            </a:extLst>
          </p:cNvPr>
          <p:cNvSpPr txBox="1"/>
          <p:nvPr/>
        </p:nvSpPr>
        <p:spPr>
          <a:xfrm>
            <a:off x="7138136" y="1938002"/>
            <a:ext cx="377021" cy="95888"/>
          </a:xfrm>
          <a:prstGeom prst="rect">
            <a:avLst/>
          </a:prstGeom>
          <a:noFill/>
          <a:ln>
            <a:noFill/>
          </a:ln>
        </p:spPr>
        <p:txBody>
          <a:bodyPr wrap="square" lIns="0" tIns="0" rIns="0" bIns="0" anchor="t"/>
          <a:lstStyle/>
          <a:p>
            <a:pPr>
              <a:lnSpc>
                <a:spcPts val="1066"/>
              </a:lnSpc>
              <a:defRPr lang="en-US"/>
            </a:pPr>
            <a:r>
              <a:rPr lang="en-US" sz="800" dirty="0">
                <a:solidFill>
                  <a:srgbClr val="565655"/>
                </a:solidFill>
                <a:latin typeface="Arial" panose="020B0604020202020204" pitchFamily="34" charset="0"/>
                <a:ea typeface="Wigrum" charset="77"/>
                <a:cs typeface="Arial" panose="020B0604020202020204" pitchFamily="34" charset="0"/>
              </a:rPr>
              <a:t>Laval</a:t>
            </a:r>
            <a:endParaRPr sz="800" dirty="0">
              <a:solidFill>
                <a:srgbClr val="565655"/>
              </a:solidFill>
              <a:latin typeface="Arial" panose="020B0604020202020204" pitchFamily="34" charset="0"/>
              <a:ea typeface="Wigrum" charset="77"/>
              <a:cs typeface="Arial" panose="020B0604020202020204" pitchFamily="34" charset="0"/>
            </a:endParaRPr>
          </a:p>
        </p:txBody>
      </p:sp>
      <p:sp>
        <p:nvSpPr>
          <p:cNvPr id="704" name="Free Form 8">
            <a:extLst>
              <a:ext uri="{FF2B5EF4-FFF2-40B4-BE49-F238E27FC236}">
                <a16:creationId xmlns:a16="http://schemas.microsoft.com/office/drawing/2014/main" id="{10AE7085-CBF9-5541-AA0A-C8A453FC62E4}"/>
              </a:ext>
            </a:extLst>
          </p:cNvPr>
          <p:cNvSpPr/>
          <p:nvPr/>
        </p:nvSpPr>
        <p:spPr>
          <a:xfrm>
            <a:off x="5881968" y="4081572"/>
            <a:ext cx="67949" cy="67937"/>
          </a:xfrm>
          <a:custGeom>
            <a:avLst/>
            <a:gdLst/>
            <a:ahLst/>
            <a:cxnLst/>
            <a:rect l="0" t="0" r="0" b="0"/>
            <a:pathLst>
              <a:path w="95995" h="95978">
                <a:moveTo>
                  <a:pt x="95995" y="48006"/>
                </a:moveTo>
                <a:cubicBezTo>
                  <a:pt x="95995" y="74540"/>
                  <a:pt x="74506" y="95978"/>
                  <a:pt x="48006" y="95978"/>
                </a:cubicBezTo>
                <a:cubicBezTo>
                  <a:pt x="21505" y="95978"/>
                  <a:pt x="0" y="74540"/>
                  <a:pt x="0" y="48006"/>
                </a:cubicBezTo>
                <a:cubicBezTo>
                  <a:pt x="0" y="21471"/>
                  <a:pt x="21505" y="0"/>
                  <a:pt x="48006" y="0"/>
                </a:cubicBezTo>
                <a:cubicBezTo>
                  <a:pt x="74506" y="0"/>
                  <a:pt x="95995" y="21471"/>
                  <a:pt x="95995" y="48006"/>
                </a:cubicBezTo>
                <a:close/>
              </a:path>
            </a:pathLst>
          </a:custGeom>
          <a:solidFill>
            <a:srgbClr val="545353">
              <a:alpha val="100000"/>
            </a:srgbClr>
          </a:solidFill>
          <a:ln w="12700" cap="flat" cmpd="sng">
            <a:solidFill>
              <a:srgbClr val="FFFFFF">
                <a:alpha val="100000"/>
              </a:srgbClr>
            </a:solidFill>
            <a:prstDash val="solid"/>
            <a:miter lim="800000"/>
          </a:ln>
        </p:spPr>
        <p:txBody>
          <a:bodyPr anchor="ctr">
            <a:spAutoFit/>
          </a:bodyPr>
          <a:lstStyle/>
          <a:p>
            <a:pPr algn="ctr"/>
            <a:endParaRPr lang="en-US" dirty="0"/>
          </a:p>
        </p:txBody>
      </p:sp>
      <p:sp>
        <p:nvSpPr>
          <p:cNvPr id="705" name="TextBox 88">
            <a:extLst>
              <a:ext uri="{FF2B5EF4-FFF2-40B4-BE49-F238E27FC236}">
                <a16:creationId xmlns:a16="http://schemas.microsoft.com/office/drawing/2014/main" id="{E9CDBBE4-3409-084D-85B6-78004C309B29}"/>
              </a:ext>
            </a:extLst>
          </p:cNvPr>
          <p:cNvSpPr txBox="1"/>
          <p:nvPr/>
        </p:nvSpPr>
        <p:spPr>
          <a:xfrm>
            <a:off x="5485414" y="4065589"/>
            <a:ext cx="375557" cy="121029"/>
          </a:xfrm>
          <a:prstGeom prst="rect">
            <a:avLst/>
          </a:prstGeom>
          <a:noFill/>
          <a:ln>
            <a:noFill/>
          </a:ln>
        </p:spPr>
        <p:txBody>
          <a:bodyPr wrap="square" lIns="0" tIns="0" rIns="0" bIns="0" anchor="t"/>
          <a:lstStyle/>
          <a:p>
            <a:pPr>
              <a:lnSpc>
                <a:spcPts val="800"/>
              </a:lnSpc>
              <a:defRPr lang="en-US"/>
            </a:pPr>
            <a:r>
              <a:rPr lang="en-US" sz="800">
                <a:solidFill>
                  <a:srgbClr val="565655"/>
                </a:solidFill>
                <a:latin typeface="Arial" panose="020B0604020202020204" pitchFamily="34" charset="0"/>
                <a:ea typeface="Wigrum" charset="77"/>
                <a:cs typeface="Arial" panose="020B0604020202020204" pitchFamily="34" charset="0"/>
              </a:rPr>
              <a:t>Nantes</a:t>
            </a:r>
            <a:endParaRPr lang="en-US" sz="800" dirty="0">
              <a:solidFill>
                <a:srgbClr val="565655"/>
              </a:solidFill>
              <a:latin typeface="Arial" panose="020B0604020202020204" pitchFamily="34" charset="0"/>
              <a:ea typeface="Wigrum" charset="77"/>
              <a:cs typeface="Arial" panose="020B0604020202020204" pitchFamily="34" charset="0"/>
            </a:endParaRPr>
          </a:p>
        </p:txBody>
      </p:sp>
      <p:sp>
        <p:nvSpPr>
          <p:cNvPr id="707" name="Free Form 8">
            <a:extLst>
              <a:ext uri="{FF2B5EF4-FFF2-40B4-BE49-F238E27FC236}">
                <a16:creationId xmlns:a16="http://schemas.microsoft.com/office/drawing/2014/main" id="{95EA6CFC-C0AA-D94C-86F1-CA9514D2B73A}"/>
              </a:ext>
            </a:extLst>
          </p:cNvPr>
          <p:cNvSpPr/>
          <p:nvPr/>
        </p:nvSpPr>
        <p:spPr>
          <a:xfrm>
            <a:off x="4831259" y="3793475"/>
            <a:ext cx="67949" cy="67937"/>
          </a:xfrm>
          <a:custGeom>
            <a:avLst/>
            <a:gdLst/>
            <a:ahLst/>
            <a:cxnLst/>
            <a:rect l="0" t="0" r="0" b="0"/>
            <a:pathLst>
              <a:path w="95995" h="95978">
                <a:moveTo>
                  <a:pt x="95995" y="48006"/>
                </a:moveTo>
                <a:cubicBezTo>
                  <a:pt x="95995" y="74540"/>
                  <a:pt x="74506" y="95978"/>
                  <a:pt x="48006" y="95978"/>
                </a:cubicBezTo>
                <a:cubicBezTo>
                  <a:pt x="21505" y="95978"/>
                  <a:pt x="0" y="74540"/>
                  <a:pt x="0" y="48006"/>
                </a:cubicBezTo>
                <a:cubicBezTo>
                  <a:pt x="0" y="21471"/>
                  <a:pt x="21505" y="0"/>
                  <a:pt x="48006" y="0"/>
                </a:cubicBezTo>
                <a:cubicBezTo>
                  <a:pt x="74506" y="0"/>
                  <a:pt x="95995" y="21471"/>
                  <a:pt x="95995" y="48006"/>
                </a:cubicBezTo>
                <a:close/>
              </a:path>
            </a:pathLst>
          </a:custGeom>
          <a:solidFill>
            <a:srgbClr val="545353">
              <a:alpha val="100000"/>
            </a:srgbClr>
          </a:solidFill>
          <a:ln w="12700" cap="flat" cmpd="sng">
            <a:solidFill>
              <a:srgbClr val="FFFFFF">
                <a:alpha val="100000"/>
              </a:srgbClr>
            </a:solidFill>
            <a:prstDash val="solid"/>
            <a:miter lim="800000"/>
          </a:ln>
        </p:spPr>
        <p:txBody>
          <a:bodyPr anchor="ctr">
            <a:spAutoFit/>
          </a:bodyPr>
          <a:lstStyle/>
          <a:p>
            <a:pPr algn="ctr"/>
            <a:endParaRPr lang="en-US" dirty="0"/>
          </a:p>
        </p:txBody>
      </p:sp>
      <p:sp>
        <p:nvSpPr>
          <p:cNvPr id="708" name="TextBox 88">
            <a:extLst>
              <a:ext uri="{FF2B5EF4-FFF2-40B4-BE49-F238E27FC236}">
                <a16:creationId xmlns:a16="http://schemas.microsoft.com/office/drawing/2014/main" id="{03ACA4FF-5F2F-0E48-B814-E8BCD7A50A3F}"/>
              </a:ext>
            </a:extLst>
          </p:cNvPr>
          <p:cNvSpPr txBox="1"/>
          <p:nvPr/>
        </p:nvSpPr>
        <p:spPr>
          <a:xfrm>
            <a:off x="4969934" y="3761775"/>
            <a:ext cx="667914" cy="95888"/>
          </a:xfrm>
          <a:prstGeom prst="rect">
            <a:avLst/>
          </a:prstGeom>
          <a:noFill/>
          <a:ln>
            <a:noFill/>
          </a:ln>
        </p:spPr>
        <p:txBody>
          <a:bodyPr wrap="square" lIns="0" tIns="0" rIns="0" bIns="0" anchor="t"/>
          <a:lstStyle/>
          <a:p>
            <a:pPr>
              <a:lnSpc>
                <a:spcPts val="1066"/>
              </a:lnSpc>
              <a:defRPr lang="en-US"/>
            </a:pPr>
            <a:r>
              <a:rPr lang="en-US" sz="800" dirty="0">
                <a:solidFill>
                  <a:srgbClr val="565655"/>
                </a:solidFill>
                <a:latin typeface="Arial" panose="020B0604020202020204" pitchFamily="34" charset="0"/>
                <a:ea typeface="Wigrum" charset="77"/>
                <a:cs typeface="Arial" panose="020B0604020202020204" pitchFamily="34" charset="0"/>
              </a:rPr>
              <a:t>Saint-Nazaire</a:t>
            </a:r>
            <a:endParaRPr sz="800" dirty="0">
              <a:solidFill>
                <a:srgbClr val="565655"/>
              </a:solidFill>
              <a:latin typeface="Arial" panose="020B0604020202020204" pitchFamily="34" charset="0"/>
              <a:ea typeface="Wigrum" charset="77"/>
              <a:cs typeface="Arial" panose="020B0604020202020204" pitchFamily="34" charset="0"/>
            </a:endParaRPr>
          </a:p>
        </p:txBody>
      </p:sp>
      <p:sp>
        <p:nvSpPr>
          <p:cNvPr id="713" name="Free Form 8">
            <a:extLst>
              <a:ext uri="{FF2B5EF4-FFF2-40B4-BE49-F238E27FC236}">
                <a16:creationId xmlns:a16="http://schemas.microsoft.com/office/drawing/2014/main" id="{E2310C18-B048-584D-9FDB-E289ACEC4A0D}"/>
              </a:ext>
            </a:extLst>
          </p:cNvPr>
          <p:cNvSpPr/>
          <p:nvPr/>
        </p:nvSpPr>
        <p:spPr>
          <a:xfrm>
            <a:off x="7717405" y="3559585"/>
            <a:ext cx="67949" cy="67937"/>
          </a:xfrm>
          <a:custGeom>
            <a:avLst/>
            <a:gdLst/>
            <a:ahLst/>
            <a:cxnLst/>
            <a:rect l="0" t="0" r="0" b="0"/>
            <a:pathLst>
              <a:path w="95995" h="95978">
                <a:moveTo>
                  <a:pt x="95995" y="48006"/>
                </a:moveTo>
                <a:cubicBezTo>
                  <a:pt x="95995" y="74540"/>
                  <a:pt x="74506" y="95978"/>
                  <a:pt x="48006" y="95978"/>
                </a:cubicBezTo>
                <a:cubicBezTo>
                  <a:pt x="21505" y="95978"/>
                  <a:pt x="0" y="74540"/>
                  <a:pt x="0" y="48006"/>
                </a:cubicBezTo>
                <a:cubicBezTo>
                  <a:pt x="0" y="21471"/>
                  <a:pt x="21505" y="0"/>
                  <a:pt x="48006" y="0"/>
                </a:cubicBezTo>
                <a:cubicBezTo>
                  <a:pt x="74506" y="0"/>
                  <a:pt x="95995" y="21471"/>
                  <a:pt x="95995" y="48006"/>
                </a:cubicBezTo>
                <a:close/>
              </a:path>
            </a:pathLst>
          </a:custGeom>
          <a:solidFill>
            <a:srgbClr val="545353">
              <a:alpha val="100000"/>
            </a:srgbClr>
          </a:solidFill>
          <a:ln w="12700" cap="flat" cmpd="sng">
            <a:solidFill>
              <a:srgbClr val="FFFFFF">
                <a:alpha val="100000"/>
              </a:srgbClr>
            </a:solidFill>
            <a:prstDash val="solid"/>
            <a:miter lim="800000"/>
          </a:ln>
        </p:spPr>
        <p:txBody>
          <a:bodyPr anchor="ctr">
            <a:spAutoFit/>
          </a:bodyPr>
          <a:lstStyle/>
          <a:p>
            <a:pPr algn="ctr"/>
            <a:endParaRPr lang="en-US" dirty="0"/>
          </a:p>
        </p:txBody>
      </p:sp>
      <p:sp>
        <p:nvSpPr>
          <p:cNvPr id="714" name="TextBox 88">
            <a:extLst>
              <a:ext uri="{FF2B5EF4-FFF2-40B4-BE49-F238E27FC236}">
                <a16:creationId xmlns:a16="http://schemas.microsoft.com/office/drawing/2014/main" id="{279C8C37-E8C9-5A4F-ADDF-DC6E658E8D8C}"/>
              </a:ext>
            </a:extLst>
          </p:cNvPr>
          <p:cNvSpPr txBox="1"/>
          <p:nvPr/>
        </p:nvSpPr>
        <p:spPr>
          <a:xfrm>
            <a:off x="7893141" y="3562981"/>
            <a:ext cx="422042" cy="127602"/>
          </a:xfrm>
          <a:prstGeom prst="rect">
            <a:avLst/>
          </a:prstGeom>
          <a:noFill/>
          <a:ln>
            <a:noFill/>
          </a:ln>
        </p:spPr>
        <p:txBody>
          <a:bodyPr wrap="square" lIns="0" tIns="0" rIns="0" bIns="0" anchor="t"/>
          <a:lstStyle/>
          <a:p>
            <a:pPr>
              <a:lnSpc>
                <a:spcPts val="800"/>
              </a:lnSpc>
              <a:defRPr lang="en-US"/>
            </a:pPr>
            <a:r>
              <a:rPr lang="en-US" sz="800" dirty="0">
                <a:solidFill>
                  <a:srgbClr val="565655"/>
                </a:solidFill>
                <a:latin typeface="Arial" panose="020B0604020202020204" pitchFamily="34" charset="0"/>
                <a:ea typeface="Wigrum" charset="77"/>
                <a:cs typeface="Arial" panose="020B0604020202020204" pitchFamily="34" charset="0"/>
              </a:rPr>
              <a:t>Angers</a:t>
            </a:r>
          </a:p>
        </p:txBody>
      </p:sp>
      <p:sp>
        <p:nvSpPr>
          <p:cNvPr id="721" name="Free Form 8">
            <a:extLst>
              <a:ext uri="{FF2B5EF4-FFF2-40B4-BE49-F238E27FC236}">
                <a16:creationId xmlns:a16="http://schemas.microsoft.com/office/drawing/2014/main" id="{235D0FFD-C4DF-EF47-880B-E9DF3E519F75}"/>
              </a:ext>
            </a:extLst>
          </p:cNvPr>
          <p:cNvSpPr/>
          <p:nvPr/>
        </p:nvSpPr>
        <p:spPr>
          <a:xfrm>
            <a:off x="8481267" y="2353019"/>
            <a:ext cx="67949" cy="67937"/>
          </a:xfrm>
          <a:custGeom>
            <a:avLst/>
            <a:gdLst/>
            <a:ahLst/>
            <a:cxnLst/>
            <a:rect l="0" t="0" r="0" b="0"/>
            <a:pathLst>
              <a:path w="95995" h="95978">
                <a:moveTo>
                  <a:pt x="95995" y="48006"/>
                </a:moveTo>
                <a:cubicBezTo>
                  <a:pt x="95995" y="74540"/>
                  <a:pt x="74506" y="95978"/>
                  <a:pt x="48006" y="95978"/>
                </a:cubicBezTo>
                <a:cubicBezTo>
                  <a:pt x="21505" y="95978"/>
                  <a:pt x="0" y="74540"/>
                  <a:pt x="0" y="48006"/>
                </a:cubicBezTo>
                <a:cubicBezTo>
                  <a:pt x="0" y="21471"/>
                  <a:pt x="21505" y="0"/>
                  <a:pt x="48006" y="0"/>
                </a:cubicBezTo>
                <a:cubicBezTo>
                  <a:pt x="74506" y="0"/>
                  <a:pt x="95995" y="21471"/>
                  <a:pt x="95995" y="48006"/>
                </a:cubicBezTo>
                <a:close/>
              </a:path>
            </a:pathLst>
          </a:custGeom>
          <a:solidFill>
            <a:srgbClr val="545353">
              <a:alpha val="100000"/>
            </a:srgbClr>
          </a:solidFill>
          <a:ln w="12700" cap="flat" cmpd="sng">
            <a:solidFill>
              <a:srgbClr val="FFFFFF">
                <a:alpha val="100000"/>
              </a:srgbClr>
            </a:solidFill>
            <a:prstDash val="solid"/>
            <a:miter lim="800000"/>
          </a:ln>
        </p:spPr>
        <p:txBody>
          <a:bodyPr anchor="ctr">
            <a:spAutoFit/>
          </a:bodyPr>
          <a:lstStyle/>
          <a:p>
            <a:pPr algn="ctr"/>
            <a:endParaRPr lang="en-US" dirty="0"/>
          </a:p>
        </p:txBody>
      </p:sp>
      <p:sp>
        <p:nvSpPr>
          <p:cNvPr id="722" name="TextBox 88">
            <a:extLst>
              <a:ext uri="{FF2B5EF4-FFF2-40B4-BE49-F238E27FC236}">
                <a16:creationId xmlns:a16="http://schemas.microsoft.com/office/drawing/2014/main" id="{F82C889B-A137-5D40-8EF0-DDAC47BF4542}"/>
              </a:ext>
            </a:extLst>
          </p:cNvPr>
          <p:cNvSpPr txBox="1"/>
          <p:nvPr/>
        </p:nvSpPr>
        <p:spPr>
          <a:xfrm>
            <a:off x="8629369" y="2325334"/>
            <a:ext cx="414723" cy="95888"/>
          </a:xfrm>
          <a:prstGeom prst="rect">
            <a:avLst/>
          </a:prstGeom>
          <a:noFill/>
          <a:ln>
            <a:noFill/>
          </a:ln>
        </p:spPr>
        <p:txBody>
          <a:bodyPr wrap="square" lIns="0" tIns="0" rIns="0" bIns="0" anchor="t"/>
          <a:lstStyle/>
          <a:p>
            <a:pPr>
              <a:lnSpc>
                <a:spcPts val="1066"/>
              </a:lnSpc>
              <a:defRPr lang="en-US"/>
            </a:pPr>
            <a:r>
              <a:rPr lang="en-US" sz="800" dirty="0">
                <a:solidFill>
                  <a:srgbClr val="565655"/>
                </a:solidFill>
                <a:latin typeface="Arial" panose="020B0604020202020204" pitchFamily="34" charset="0"/>
                <a:ea typeface="Wigrum" charset="77"/>
                <a:cs typeface="Arial" panose="020B0604020202020204" pitchFamily="34" charset="0"/>
              </a:rPr>
              <a:t>Allonnes</a:t>
            </a:r>
            <a:endParaRPr sz="800" dirty="0">
              <a:solidFill>
                <a:srgbClr val="565655"/>
              </a:solidFill>
              <a:latin typeface="Arial" panose="020B0604020202020204" pitchFamily="34" charset="0"/>
              <a:ea typeface="Wigrum" charset="77"/>
              <a:cs typeface="Arial" panose="020B0604020202020204" pitchFamily="34" charset="0"/>
            </a:endParaRPr>
          </a:p>
        </p:txBody>
      </p:sp>
      <p:sp>
        <p:nvSpPr>
          <p:cNvPr id="758" name="Free Form 8">
            <a:extLst>
              <a:ext uri="{FF2B5EF4-FFF2-40B4-BE49-F238E27FC236}">
                <a16:creationId xmlns:a16="http://schemas.microsoft.com/office/drawing/2014/main" id="{F54DF39B-5F79-0A45-84A8-3774D115F3E1}"/>
              </a:ext>
            </a:extLst>
          </p:cNvPr>
          <p:cNvSpPr/>
          <p:nvPr/>
        </p:nvSpPr>
        <p:spPr>
          <a:xfrm>
            <a:off x="5315048" y="4897309"/>
            <a:ext cx="67949" cy="67937"/>
          </a:xfrm>
          <a:custGeom>
            <a:avLst/>
            <a:gdLst/>
            <a:ahLst/>
            <a:cxnLst/>
            <a:rect l="0" t="0" r="0" b="0"/>
            <a:pathLst>
              <a:path w="95995" h="95978">
                <a:moveTo>
                  <a:pt x="95995" y="48006"/>
                </a:moveTo>
                <a:cubicBezTo>
                  <a:pt x="95995" y="74540"/>
                  <a:pt x="74506" y="95978"/>
                  <a:pt x="48006" y="95978"/>
                </a:cubicBezTo>
                <a:cubicBezTo>
                  <a:pt x="21505" y="95978"/>
                  <a:pt x="0" y="74540"/>
                  <a:pt x="0" y="48006"/>
                </a:cubicBezTo>
                <a:cubicBezTo>
                  <a:pt x="0" y="21471"/>
                  <a:pt x="21505" y="0"/>
                  <a:pt x="48006" y="0"/>
                </a:cubicBezTo>
                <a:cubicBezTo>
                  <a:pt x="74506" y="0"/>
                  <a:pt x="95995" y="21471"/>
                  <a:pt x="95995" y="48006"/>
                </a:cubicBezTo>
                <a:close/>
              </a:path>
            </a:pathLst>
          </a:custGeom>
          <a:solidFill>
            <a:srgbClr val="545353">
              <a:alpha val="100000"/>
            </a:srgbClr>
          </a:solidFill>
          <a:ln w="12700" cap="flat" cmpd="sng">
            <a:solidFill>
              <a:srgbClr val="FFFFFF">
                <a:alpha val="100000"/>
              </a:srgbClr>
            </a:solidFill>
            <a:prstDash val="solid"/>
            <a:miter lim="800000"/>
          </a:ln>
        </p:spPr>
        <p:txBody>
          <a:bodyPr anchor="ctr">
            <a:spAutoFit/>
          </a:bodyPr>
          <a:lstStyle/>
          <a:p>
            <a:pPr algn="ctr"/>
            <a:endParaRPr lang="en-US" dirty="0"/>
          </a:p>
        </p:txBody>
      </p:sp>
      <p:sp>
        <p:nvSpPr>
          <p:cNvPr id="760" name="TextBox 88">
            <a:extLst>
              <a:ext uri="{FF2B5EF4-FFF2-40B4-BE49-F238E27FC236}">
                <a16:creationId xmlns:a16="http://schemas.microsoft.com/office/drawing/2014/main" id="{CA9E0EBA-E825-764B-B1EA-1BBF990C6AB1}"/>
              </a:ext>
            </a:extLst>
          </p:cNvPr>
          <p:cNvSpPr txBox="1"/>
          <p:nvPr/>
        </p:nvSpPr>
        <p:spPr>
          <a:xfrm>
            <a:off x="4857150" y="4857381"/>
            <a:ext cx="456195" cy="95888"/>
          </a:xfrm>
          <a:prstGeom prst="rect">
            <a:avLst/>
          </a:prstGeom>
          <a:noFill/>
          <a:ln>
            <a:noFill/>
          </a:ln>
        </p:spPr>
        <p:txBody>
          <a:bodyPr wrap="square" lIns="0" tIns="0" rIns="0" bIns="0" anchor="t"/>
          <a:lstStyle/>
          <a:p>
            <a:pPr>
              <a:lnSpc>
                <a:spcPts val="1066"/>
              </a:lnSpc>
              <a:defRPr lang="en-US"/>
            </a:pPr>
            <a:r>
              <a:rPr lang="en-US" sz="800" dirty="0">
                <a:solidFill>
                  <a:srgbClr val="565655"/>
                </a:solidFill>
                <a:latin typeface="Arial" panose="020B0604020202020204" pitchFamily="34" charset="0"/>
                <a:ea typeface="Wigrum" charset="77"/>
                <a:cs typeface="Arial" panose="020B0604020202020204" pitchFamily="34" charset="0"/>
              </a:rPr>
              <a:t>Challans</a:t>
            </a:r>
            <a:endParaRPr sz="800" dirty="0">
              <a:solidFill>
                <a:srgbClr val="565655"/>
              </a:solidFill>
              <a:latin typeface="Arial" panose="020B0604020202020204" pitchFamily="34" charset="0"/>
              <a:ea typeface="Wigrum" charset="77"/>
              <a:cs typeface="Arial" panose="020B0604020202020204" pitchFamily="34" charset="0"/>
            </a:endParaRPr>
          </a:p>
        </p:txBody>
      </p:sp>
      <p:sp>
        <p:nvSpPr>
          <p:cNvPr id="765" name="Free Form 8">
            <a:extLst>
              <a:ext uri="{FF2B5EF4-FFF2-40B4-BE49-F238E27FC236}">
                <a16:creationId xmlns:a16="http://schemas.microsoft.com/office/drawing/2014/main" id="{64266AEF-DA9D-494C-8F61-11B5A0CBC887}"/>
              </a:ext>
            </a:extLst>
          </p:cNvPr>
          <p:cNvSpPr/>
          <p:nvPr/>
        </p:nvSpPr>
        <p:spPr>
          <a:xfrm>
            <a:off x="7457992" y="2572513"/>
            <a:ext cx="67949" cy="67937"/>
          </a:xfrm>
          <a:custGeom>
            <a:avLst/>
            <a:gdLst/>
            <a:ahLst/>
            <a:cxnLst/>
            <a:rect l="0" t="0" r="0" b="0"/>
            <a:pathLst>
              <a:path w="95995" h="95978">
                <a:moveTo>
                  <a:pt x="95995" y="48006"/>
                </a:moveTo>
                <a:cubicBezTo>
                  <a:pt x="95995" y="74540"/>
                  <a:pt x="74506" y="95978"/>
                  <a:pt x="48006" y="95978"/>
                </a:cubicBezTo>
                <a:cubicBezTo>
                  <a:pt x="21505" y="95978"/>
                  <a:pt x="0" y="74540"/>
                  <a:pt x="0" y="48006"/>
                </a:cubicBezTo>
                <a:cubicBezTo>
                  <a:pt x="0" y="21471"/>
                  <a:pt x="21505" y="0"/>
                  <a:pt x="48006" y="0"/>
                </a:cubicBezTo>
                <a:cubicBezTo>
                  <a:pt x="74506" y="0"/>
                  <a:pt x="95995" y="21471"/>
                  <a:pt x="95995" y="48006"/>
                </a:cubicBezTo>
                <a:close/>
              </a:path>
            </a:pathLst>
          </a:custGeom>
          <a:solidFill>
            <a:srgbClr val="545353">
              <a:alpha val="100000"/>
            </a:srgbClr>
          </a:solidFill>
          <a:ln w="12700" cap="flat" cmpd="sng">
            <a:solidFill>
              <a:srgbClr val="FFFFFF">
                <a:alpha val="100000"/>
              </a:srgbClr>
            </a:solidFill>
            <a:prstDash val="solid"/>
            <a:miter lim="800000"/>
          </a:ln>
        </p:spPr>
        <p:txBody>
          <a:bodyPr anchor="ctr">
            <a:spAutoFit/>
          </a:bodyPr>
          <a:lstStyle/>
          <a:p>
            <a:pPr algn="ctr"/>
            <a:endParaRPr lang="en-US" dirty="0"/>
          </a:p>
        </p:txBody>
      </p:sp>
      <p:sp>
        <p:nvSpPr>
          <p:cNvPr id="766" name="TextBox 88">
            <a:extLst>
              <a:ext uri="{FF2B5EF4-FFF2-40B4-BE49-F238E27FC236}">
                <a16:creationId xmlns:a16="http://schemas.microsoft.com/office/drawing/2014/main" id="{20A44ECA-535B-C942-B986-26F76B27EBE5}"/>
              </a:ext>
            </a:extLst>
          </p:cNvPr>
          <p:cNvSpPr txBox="1"/>
          <p:nvPr/>
        </p:nvSpPr>
        <p:spPr>
          <a:xfrm>
            <a:off x="6780534" y="2451636"/>
            <a:ext cx="893304" cy="88823"/>
          </a:xfrm>
          <a:prstGeom prst="rect">
            <a:avLst/>
          </a:prstGeom>
          <a:noFill/>
          <a:ln>
            <a:noFill/>
          </a:ln>
        </p:spPr>
        <p:txBody>
          <a:bodyPr wrap="square" lIns="0" tIns="0" rIns="0" bIns="0" anchor="t"/>
          <a:lstStyle/>
          <a:p>
            <a:pPr>
              <a:lnSpc>
                <a:spcPts val="1066"/>
              </a:lnSpc>
              <a:defRPr lang="en-US"/>
            </a:pPr>
            <a:r>
              <a:rPr lang="en-US" sz="800" dirty="0">
                <a:solidFill>
                  <a:srgbClr val="565655"/>
                </a:solidFill>
                <a:latin typeface="Arial" panose="020B0604020202020204" pitchFamily="34" charset="0"/>
                <a:ea typeface="Wigrum" charset="77"/>
                <a:cs typeface="Arial" panose="020B0604020202020204" pitchFamily="34" charset="0"/>
              </a:rPr>
              <a:t>Château-Gontier</a:t>
            </a:r>
            <a:endParaRPr sz="800" dirty="0">
              <a:solidFill>
                <a:srgbClr val="565655"/>
              </a:solidFill>
              <a:latin typeface="Arial" panose="020B0604020202020204" pitchFamily="34" charset="0"/>
              <a:ea typeface="Wigrum" charset="77"/>
              <a:cs typeface="Arial" panose="020B0604020202020204" pitchFamily="34" charset="0"/>
            </a:endParaRPr>
          </a:p>
        </p:txBody>
      </p:sp>
      <p:sp>
        <p:nvSpPr>
          <p:cNvPr id="773" name="Free Form 8">
            <a:extLst>
              <a:ext uri="{FF2B5EF4-FFF2-40B4-BE49-F238E27FC236}">
                <a16:creationId xmlns:a16="http://schemas.microsoft.com/office/drawing/2014/main" id="{BF05880C-ED7F-5A47-A38F-B10F83E0E42B}"/>
              </a:ext>
            </a:extLst>
          </p:cNvPr>
          <p:cNvSpPr/>
          <p:nvPr/>
        </p:nvSpPr>
        <p:spPr>
          <a:xfrm>
            <a:off x="7305595" y="4525808"/>
            <a:ext cx="67949" cy="67937"/>
          </a:xfrm>
          <a:custGeom>
            <a:avLst/>
            <a:gdLst/>
            <a:ahLst/>
            <a:cxnLst/>
            <a:rect l="0" t="0" r="0" b="0"/>
            <a:pathLst>
              <a:path w="95995" h="95978">
                <a:moveTo>
                  <a:pt x="95995" y="48006"/>
                </a:moveTo>
                <a:cubicBezTo>
                  <a:pt x="95995" y="74540"/>
                  <a:pt x="74506" y="95978"/>
                  <a:pt x="48006" y="95978"/>
                </a:cubicBezTo>
                <a:cubicBezTo>
                  <a:pt x="21505" y="95978"/>
                  <a:pt x="0" y="74540"/>
                  <a:pt x="0" y="48006"/>
                </a:cubicBezTo>
                <a:cubicBezTo>
                  <a:pt x="0" y="21471"/>
                  <a:pt x="21505" y="0"/>
                  <a:pt x="48006" y="0"/>
                </a:cubicBezTo>
                <a:cubicBezTo>
                  <a:pt x="74506" y="0"/>
                  <a:pt x="95995" y="21471"/>
                  <a:pt x="95995" y="48006"/>
                </a:cubicBezTo>
                <a:close/>
              </a:path>
            </a:pathLst>
          </a:custGeom>
          <a:solidFill>
            <a:srgbClr val="545353">
              <a:alpha val="100000"/>
            </a:srgbClr>
          </a:solidFill>
          <a:ln w="12700" cap="flat" cmpd="sng">
            <a:solidFill>
              <a:srgbClr val="FFFFFF">
                <a:alpha val="100000"/>
              </a:srgbClr>
            </a:solidFill>
            <a:prstDash val="solid"/>
            <a:miter lim="800000"/>
          </a:ln>
        </p:spPr>
        <p:txBody>
          <a:bodyPr anchor="ctr">
            <a:spAutoFit/>
          </a:bodyPr>
          <a:lstStyle/>
          <a:p>
            <a:pPr algn="ctr"/>
            <a:endParaRPr lang="en-US" dirty="0"/>
          </a:p>
        </p:txBody>
      </p:sp>
      <p:sp>
        <p:nvSpPr>
          <p:cNvPr id="774" name="TextBox 88">
            <a:extLst>
              <a:ext uri="{FF2B5EF4-FFF2-40B4-BE49-F238E27FC236}">
                <a16:creationId xmlns:a16="http://schemas.microsoft.com/office/drawing/2014/main" id="{6CF725BD-3647-8948-AE7A-F11177C8471C}"/>
              </a:ext>
            </a:extLst>
          </p:cNvPr>
          <p:cNvSpPr txBox="1"/>
          <p:nvPr/>
        </p:nvSpPr>
        <p:spPr>
          <a:xfrm>
            <a:off x="6973969" y="4485620"/>
            <a:ext cx="329825" cy="120363"/>
          </a:xfrm>
          <a:prstGeom prst="rect">
            <a:avLst/>
          </a:prstGeom>
          <a:noFill/>
          <a:ln>
            <a:noFill/>
          </a:ln>
        </p:spPr>
        <p:txBody>
          <a:bodyPr wrap="square" lIns="0" tIns="0" rIns="0" bIns="0" anchor="t"/>
          <a:lstStyle/>
          <a:p>
            <a:pPr>
              <a:lnSpc>
                <a:spcPts val="1066"/>
              </a:lnSpc>
              <a:defRPr lang="en-US"/>
            </a:pPr>
            <a:r>
              <a:rPr lang="en-US" sz="800" dirty="0">
                <a:solidFill>
                  <a:srgbClr val="565655"/>
                </a:solidFill>
                <a:latin typeface="Arial" panose="020B0604020202020204" pitchFamily="34" charset="0"/>
                <a:ea typeface="Wigrum" charset="77"/>
                <a:cs typeface="Arial" panose="020B0604020202020204" pitchFamily="34" charset="0"/>
              </a:rPr>
              <a:t>Cholet</a:t>
            </a:r>
            <a:endParaRPr sz="800" dirty="0">
              <a:solidFill>
                <a:srgbClr val="565655"/>
              </a:solidFill>
              <a:latin typeface="Arial" panose="020B0604020202020204" pitchFamily="34" charset="0"/>
              <a:ea typeface="Wigrum" charset="77"/>
              <a:cs typeface="Arial" panose="020B0604020202020204" pitchFamily="34" charset="0"/>
            </a:endParaRPr>
          </a:p>
        </p:txBody>
      </p:sp>
      <p:sp>
        <p:nvSpPr>
          <p:cNvPr id="786" name="Free Form 8">
            <a:extLst>
              <a:ext uri="{FF2B5EF4-FFF2-40B4-BE49-F238E27FC236}">
                <a16:creationId xmlns:a16="http://schemas.microsoft.com/office/drawing/2014/main" id="{FA21EAF9-B817-924F-8FF0-5AB98219F7B9}"/>
              </a:ext>
            </a:extLst>
          </p:cNvPr>
          <p:cNvSpPr/>
          <p:nvPr/>
        </p:nvSpPr>
        <p:spPr>
          <a:xfrm>
            <a:off x="7109474" y="6069496"/>
            <a:ext cx="67949" cy="67937"/>
          </a:xfrm>
          <a:custGeom>
            <a:avLst/>
            <a:gdLst/>
            <a:ahLst/>
            <a:cxnLst/>
            <a:rect l="0" t="0" r="0" b="0"/>
            <a:pathLst>
              <a:path w="95995" h="95978">
                <a:moveTo>
                  <a:pt x="95995" y="48006"/>
                </a:moveTo>
                <a:cubicBezTo>
                  <a:pt x="95995" y="74540"/>
                  <a:pt x="74506" y="95978"/>
                  <a:pt x="48006" y="95978"/>
                </a:cubicBezTo>
                <a:cubicBezTo>
                  <a:pt x="21505" y="95978"/>
                  <a:pt x="0" y="74540"/>
                  <a:pt x="0" y="48006"/>
                </a:cubicBezTo>
                <a:cubicBezTo>
                  <a:pt x="0" y="21471"/>
                  <a:pt x="21505" y="0"/>
                  <a:pt x="48006" y="0"/>
                </a:cubicBezTo>
                <a:cubicBezTo>
                  <a:pt x="74506" y="0"/>
                  <a:pt x="95995" y="21471"/>
                  <a:pt x="95995" y="48006"/>
                </a:cubicBezTo>
                <a:close/>
              </a:path>
            </a:pathLst>
          </a:custGeom>
          <a:solidFill>
            <a:srgbClr val="545353">
              <a:alpha val="100000"/>
            </a:srgbClr>
          </a:solidFill>
          <a:ln w="12700" cap="flat" cmpd="sng">
            <a:solidFill>
              <a:srgbClr val="FFFFFF">
                <a:alpha val="100000"/>
              </a:srgbClr>
            </a:solidFill>
            <a:prstDash val="solid"/>
            <a:miter lim="800000"/>
          </a:ln>
        </p:spPr>
        <p:txBody>
          <a:bodyPr anchor="ctr">
            <a:spAutoFit/>
          </a:bodyPr>
          <a:lstStyle/>
          <a:p>
            <a:pPr algn="ctr"/>
            <a:endParaRPr lang="en-US" dirty="0"/>
          </a:p>
        </p:txBody>
      </p:sp>
      <p:sp>
        <p:nvSpPr>
          <p:cNvPr id="787" name="TextBox 88">
            <a:extLst>
              <a:ext uri="{FF2B5EF4-FFF2-40B4-BE49-F238E27FC236}">
                <a16:creationId xmlns:a16="http://schemas.microsoft.com/office/drawing/2014/main" id="{7CA75D11-BDDC-B342-B851-AD6D3E7FCDA2}"/>
              </a:ext>
            </a:extLst>
          </p:cNvPr>
          <p:cNvSpPr txBox="1"/>
          <p:nvPr/>
        </p:nvSpPr>
        <p:spPr>
          <a:xfrm>
            <a:off x="7259196" y="6031461"/>
            <a:ext cx="943642" cy="102252"/>
          </a:xfrm>
          <a:prstGeom prst="rect">
            <a:avLst/>
          </a:prstGeom>
          <a:noFill/>
          <a:ln>
            <a:noFill/>
          </a:ln>
        </p:spPr>
        <p:txBody>
          <a:bodyPr wrap="square" lIns="0" tIns="0" rIns="0" bIns="0" anchor="t"/>
          <a:lstStyle/>
          <a:p>
            <a:pPr>
              <a:lnSpc>
                <a:spcPts val="1066"/>
              </a:lnSpc>
              <a:defRPr lang="en-US"/>
            </a:pPr>
            <a:r>
              <a:rPr lang="en-US" sz="800" dirty="0">
                <a:solidFill>
                  <a:srgbClr val="565655"/>
                </a:solidFill>
                <a:latin typeface="Arial" panose="020B0604020202020204" pitchFamily="34" charset="0"/>
                <a:ea typeface="Wigrum" charset="77"/>
                <a:cs typeface="Arial" panose="020B0604020202020204" pitchFamily="34" charset="0"/>
              </a:rPr>
              <a:t>Fontenay-le-Comte</a:t>
            </a:r>
            <a:endParaRPr sz="800" dirty="0">
              <a:solidFill>
                <a:srgbClr val="565655"/>
              </a:solidFill>
              <a:latin typeface="Arial" panose="020B0604020202020204" pitchFamily="34" charset="0"/>
              <a:ea typeface="Wigrum" charset="77"/>
              <a:cs typeface="Arial" panose="020B0604020202020204" pitchFamily="34" charset="0"/>
            </a:endParaRPr>
          </a:p>
        </p:txBody>
      </p:sp>
      <p:sp>
        <p:nvSpPr>
          <p:cNvPr id="816" name="Free Form 8">
            <a:extLst>
              <a:ext uri="{FF2B5EF4-FFF2-40B4-BE49-F238E27FC236}">
                <a16:creationId xmlns:a16="http://schemas.microsoft.com/office/drawing/2014/main" id="{0A7D9BE8-44FC-1541-B941-9426208D24C3}"/>
              </a:ext>
            </a:extLst>
          </p:cNvPr>
          <p:cNvSpPr/>
          <p:nvPr/>
        </p:nvSpPr>
        <p:spPr>
          <a:xfrm>
            <a:off x="6179370" y="5337421"/>
            <a:ext cx="67949" cy="67937"/>
          </a:xfrm>
          <a:custGeom>
            <a:avLst/>
            <a:gdLst/>
            <a:ahLst/>
            <a:cxnLst/>
            <a:rect l="0" t="0" r="0" b="0"/>
            <a:pathLst>
              <a:path w="95995" h="95978">
                <a:moveTo>
                  <a:pt x="95995" y="48006"/>
                </a:moveTo>
                <a:cubicBezTo>
                  <a:pt x="95995" y="74540"/>
                  <a:pt x="74506" y="95978"/>
                  <a:pt x="48006" y="95978"/>
                </a:cubicBezTo>
                <a:cubicBezTo>
                  <a:pt x="21505" y="95978"/>
                  <a:pt x="0" y="74540"/>
                  <a:pt x="0" y="48006"/>
                </a:cubicBezTo>
                <a:cubicBezTo>
                  <a:pt x="0" y="21471"/>
                  <a:pt x="21505" y="0"/>
                  <a:pt x="48006" y="0"/>
                </a:cubicBezTo>
                <a:cubicBezTo>
                  <a:pt x="74506" y="0"/>
                  <a:pt x="95995" y="21471"/>
                  <a:pt x="95995" y="48006"/>
                </a:cubicBezTo>
                <a:close/>
              </a:path>
            </a:pathLst>
          </a:custGeom>
          <a:solidFill>
            <a:srgbClr val="545353">
              <a:alpha val="100000"/>
            </a:srgbClr>
          </a:solidFill>
          <a:ln w="12700" cap="flat" cmpd="sng">
            <a:solidFill>
              <a:srgbClr val="FFFFFF">
                <a:alpha val="100000"/>
              </a:srgbClr>
            </a:solidFill>
            <a:prstDash val="solid"/>
            <a:miter lim="800000"/>
          </a:ln>
        </p:spPr>
        <p:txBody>
          <a:bodyPr anchor="ctr">
            <a:spAutoFit/>
          </a:bodyPr>
          <a:lstStyle/>
          <a:p>
            <a:pPr algn="ctr"/>
            <a:endParaRPr lang="en-US" dirty="0"/>
          </a:p>
        </p:txBody>
      </p:sp>
      <p:sp>
        <p:nvSpPr>
          <p:cNvPr id="817" name="TextBox 88">
            <a:extLst>
              <a:ext uri="{FF2B5EF4-FFF2-40B4-BE49-F238E27FC236}">
                <a16:creationId xmlns:a16="http://schemas.microsoft.com/office/drawing/2014/main" id="{25EE7717-FEF4-294F-9406-41F75481DB84}"/>
              </a:ext>
            </a:extLst>
          </p:cNvPr>
          <p:cNvSpPr txBox="1"/>
          <p:nvPr/>
        </p:nvSpPr>
        <p:spPr>
          <a:xfrm>
            <a:off x="5287882" y="5305915"/>
            <a:ext cx="830664" cy="172261"/>
          </a:xfrm>
          <a:prstGeom prst="rect">
            <a:avLst/>
          </a:prstGeom>
          <a:noFill/>
          <a:ln>
            <a:noFill/>
          </a:ln>
        </p:spPr>
        <p:txBody>
          <a:bodyPr wrap="square" lIns="0" tIns="0" rIns="0" bIns="0" anchor="t"/>
          <a:lstStyle/>
          <a:p>
            <a:pPr>
              <a:lnSpc>
                <a:spcPts val="1066"/>
              </a:lnSpc>
              <a:defRPr lang="en-US"/>
            </a:pPr>
            <a:r>
              <a:rPr lang="en-US" sz="800" dirty="0">
                <a:solidFill>
                  <a:srgbClr val="565655"/>
                </a:solidFill>
                <a:latin typeface="Arial" panose="020B0604020202020204" pitchFamily="34" charset="0"/>
                <a:ea typeface="Wigrum" charset="77"/>
                <a:cs typeface="Arial" panose="020B0604020202020204" pitchFamily="34" charset="0"/>
              </a:rPr>
              <a:t>La Roche-sur-Yon</a:t>
            </a:r>
            <a:endParaRPr sz="800" dirty="0">
              <a:solidFill>
                <a:srgbClr val="565655"/>
              </a:solidFill>
              <a:latin typeface="Arial" panose="020B0604020202020204" pitchFamily="34" charset="0"/>
              <a:ea typeface="Wigrum" charset="77"/>
              <a:cs typeface="Arial" panose="020B0604020202020204" pitchFamily="34" charset="0"/>
            </a:endParaRPr>
          </a:p>
        </p:txBody>
      </p:sp>
      <p:sp>
        <p:nvSpPr>
          <p:cNvPr id="838" name="Free Form 8">
            <a:extLst>
              <a:ext uri="{FF2B5EF4-FFF2-40B4-BE49-F238E27FC236}">
                <a16:creationId xmlns:a16="http://schemas.microsoft.com/office/drawing/2014/main" id="{10887767-ABE0-AD42-98AA-EE6E3B7F5965}"/>
              </a:ext>
            </a:extLst>
          </p:cNvPr>
          <p:cNvSpPr/>
          <p:nvPr/>
        </p:nvSpPr>
        <p:spPr>
          <a:xfrm>
            <a:off x="5631985" y="5967265"/>
            <a:ext cx="67949" cy="67937"/>
          </a:xfrm>
          <a:custGeom>
            <a:avLst/>
            <a:gdLst/>
            <a:ahLst/>
            <a:cxnLst/>
            <a:rect l="0" t="0" r="0" b="0"/>
            <a:pathLst>
              <a:path w="95995" h="95978">
                <a:moveTo>
                  <a:pt x="95995" y="48006"/>
                </a:moveTo>
                <a:cubicBezTo>
                  <a:pt x="95995" y="74540"/>
                  <a:pt x="74506" y="95978"/>
                  <a:pt x="48006" y="95978"/>
                </a:cubicBezTo>
                <a:cubicBezTo>
                  <a:pt x="21505" y="95978"/>
                  <a:pt x="0" y="74540"/>
                  <a:pt x="0" y="48006"/>
                </a:cubicBezTo>
                <a:cubicBezTo>
                  <a:pt x="0" y="21471"/>
                  <a:pt x="21505" y="0"/>
                  <a:pt x="48006" y="0"/>
                </a:cubicBezTo>
                <a:cubicBezTo>
                  <a:pt x="74506" y="0"/>
                  <a:pt x="95995" y="21471"/>
                  <a:pt x="95995" y="48006"/>
                </a:cubicBezTo>
                <a:close/>
              </a:path>
            </a:pathLst>
          </a:custGeom>
          <a:solidFill>
            <a:srgbClr val="545353">
              <a:alpha val="100000"/>
            </a:srgbClr>
          </a:solidFill>
          <a:ln w="12700" cap="flat" cmpd="sng">
            <a:solidFill>
              <a:srgbClr val="FFFFFF">
                <a:alpha val="100000"/>
              </a:srgbClr>
            </a:solidFill>
            <a:prstDash val="solid"/>
            <a:miter lim="800000"/>
          </a:ln>
        </p:spPr>
        <p:txBody>
          <a:bodyPr anchor="ctr">
            <a:spAutoFit/>
          </a:bodyPr>
          <a:lstStyle/>
          <a:p>
            <a:pPr algn="ctr"/>
            <a:endParaRPr lang="en-US" dirty="0"/>
          </a:p>
        </p:txBody>
      </p:sp>
      <p:sp>
        <p:nvSpPr>
          <p:cNvPr id="839" name="TextBox 88">
            <a:extLst>
              <a:ext uri="{FF2B5EF4-FFF2-40B4-BE49-F238E27FC236}">
                <a16:creationId xmlns:a16="http://schemas.microsoft.com/office/drawing/2014/main" id="{A613B0FD-3189-4247-8DEB-07B08E1E2571}"/>
              </a:ext>
            </a:extLst>
          </p:cNvPr>
          <p:cNvSpPr txBox="1"/>
          <p:nvPr/>
        </p:nvSpPr>
        <p:spPr>
          <a:xfrm>
            <a:off x="4647222" y="5926226"/>
            <a:ext cx="1089180" cy="135935"/>
          </a:xfrm>
          <a:prstGeom prst="rect">
            <a:avLst/>
          </a:prstGeom>
          <a:noFill/>
          <a:ln>
            <a:noFill/>
          </a:ln>
        </p:spPr>
        <p:txBody>
          <a:bodyPr wrap="square" lIns="0" tIns="0" rIns="0" bIns="0" anchor="t"/>
          <a:lstStyle/>
          <a:p>
            <a:pPr>
              <a:lnSpc>
                <a:spcPts val="1066"/>
              </a:lnSpc>
              <a:defRPr lang="en-US"/>
            </a:pPr>
            <a:r>
              <a:rPr lang="en-US" sz="800" dirty="0">
                <a:solidFill>
                  <a:srgbClr val="565655"/>
                </a:solidFill>
                <a:latin typeface="Arial" panose="020B0604020202020204" pitchFamily="34" charset="0"/>
                <a:ea typeface="Wigrum" charset="77"/>
                <a:cs typeface="Arial" panose="020B0604020202020204" pitchFamily="34" charset="0"/>
              </a:rPr>
              <a:t>Les Sables d’Olonne</a:t>
            </a:r>
            <a:endParaRPr sz="800" dirty="0">
              <a:solidFill>
                <a:srgbClr val="565655"/>
              </a:solidFill>
              <a:latin typeface="Arial" panose="020B0604020202020204" pitchFamily="34" charset="0"/>
              <a:ea typeface="Wigrum" charset="77"/>
              <a:cs typeface="Arial" panose="020B0604020202020204" pitchFamily="34" charset="0"/>
            </a:endParaRPr>
          </a:p>
        </p:txBody>
      </p:sp>
      <p:sp>
        <p:nvSpPr>
          <p:cNvPr id="853" name="Free Form 8">
            <a:extLst>
              <a:ext uri="{FF2B5EF4-FFF2-40B4-BE49-F238E27FC236}">
                <a16:creationId xmlns:a16="http://schemas.microsoft.com/office/drawing/2014/main" id="{6DCDDD30-5FF7-AB43-974E-09B7B80D6A82}"/>
              </a:ext>
            </a:extLst>
          </p:cNvPr>
          <p:cNvSpPr/>
          <p:nvPr/>
        </p:nvSpPr>
        <p:spPr>
          <a:xfrm>
            <a:off x="7863886" y="1431295"/>
            <a:ext cx="67949" cy="67937"/>
          </a:xfrm>
          <a:custGeom>
            <a:avLst/>
            <a:gdLst/>
            <a:ahLst/>
            <a:cxnLst/>
            <a:rect l="0" t="0" r="0" b="0"/>
            <a:pathLst>
              <a:path w="95995" h="95978">
                <a:moveTo>
                  <a:pt x="95995" y="48006"/>
                </a:moveTo>
                <a:cubicBezTo>
                  <a:pt x="95995" y="74540"/>
                  <a:pt x="74506" y="95978"/>
                  <a:pt x="48006" y="95978"/>
                </a:cubicBezTo>
                <a:cubicBezTo>
                  <a:pt x="21505" y="95978"/>
                  <a:pt x="0" y="74540"/>
                  <a:pt x="0" y="48006"/>
                </a:cubicBezTo>
                <a:cubicBezTo>
                  <a:pt x="0" y="21471"/>
                  <a:pt x="21505" y="0"/>
                  <a:pt x="48006" y="0"/>
                </a:cubicBezTo>
                <a:cubicBezTo>
                  <a:pt x="74506" y="0"/>
                  <a:pt x="95995" y="21471"/>
                  <a:pt x="95995" y="48006"/>
                </a:cubicBezTo>
                <a:close/>
              </a:path>
            </a:pathLst>
          </a:custGeom>
          <a:solidFill>
            <a:srgbClr val="545353">
              <a:alpha val="100000"/>
            </a:srgbClr>
          </a:solidFill>
          <a:ln w="12700" cap="flat" cmpd="sng">
            <a:solidFill>
              <a:srgbClr val="FFFFFF">
                <a:alpha val="100000"/>
              </a:srgbClr>
            </a:solidFill>
            <a:prstDash val="solid"/>
            <a:miter lim="800000"/>
          </a:ln>
        </p:spPr>
        <p:txBody>
          <a:bodyPr anchor="ctr">
            <a:spAutoFit/>
          </a:bodyPr>
          <a:lstStyle/>
          <a:p>
            <a:pPr algn="ctr"/>
            <a:endParaRPr lang="en-US" dirty="0"/>
          </a:p>
        </p:txBody>
      </p:sp>
      <p:sp>
        <p:nvSpPr>
          <p:cNvPr id="854" name="TextBox 88">
            <a:extLst>
              <a:ext uri="{FF2B5EF4-FFF2-40B4-BE49-F238E27FC236}">
                <a16:creationId xmlns:a16="http://schemas.microsoft.com/office/drawing/2014/main" id="{D531A38D-9FEA-B74B-B468-BEC13891B319}"/>
              </a:ext>
            </a:extLst>
          </p:cNvPr>
          <p:cNvSpPr txBox="1"/>
          <p:nvPr/>
        </p:nvSpPr>
        <p:spPr>
          <a:xfrm>
            <a:off x="7397219" y="1391185"/>
            <a:ext cx="434826" cy="106723"/>
          </a:xfrm>
          <a:prstGeom prst="rect">
            <a:avLst/>
          </a:prstGeom>
          <a:noFill/>
          <a:ln>
            <a:noFill/>
          </a:ln>
        </p:spPr>
        <p:txBody>
          <a:bodyPr wrap="square" lIns="0" tIns="0" rIns="0" bIns="0" anchor="t"/>
          <a:lstStyle/>
          <a:p>
            <a:pPr>
              <a:lnSpc>
                <a:spcPts val="1066"/>
              </a:lnSpc>
              <a:defRPr lang="en-US"/>
            </a:pPr>
            <a:r>
              <a:rPr lang="en-US" sz="800" dirty="0">
                <a:solidFill>
                  <a:srgbClr val="565655"/>
                </a:solidFill>
                <a:latin typeface="Arial" panose="020B0604020202020204" pitchFamily="34" charset="0"/>
                <a:ea typeface="Wigrum" charset="77"/>
                <a:cs typeface="Arial" panose="020B0604020202020204" pitchFamily="34" charset="0"/>
              </a:rPr>
              <a:t>Mayenne</a:t>
            </a:r>
            <a:endParaRPr sz="800" dirty="0">
              <a:solidFill>
                <a:srgbClr val="565655"/>
              </a:solidFill>
              <a:latin typeface="Arial" panose="020B0604020202020204" pitchFamily="34" charset="0"/>
              <a:ea typeface="Wigrum" charset="77"/>
              <a:cs typeface="Arial" panose="020B0604020202020204" pitchFamily="34" charset="0"/>
            </a:endParaRPr>
          </a:p>
        </p:txBody>
      </p:sp>
      <p:sp>
        <p:nvSpPr>
          <p:cNvPr id="895" name="Free Form 8">
            <a:extLst>
              <a:ext uri="{FF2B5EF4-FFF2-40B4-BE49-F238E27FC236}">
                <a16:creationId xmlns:a16="http://schemas.microsoft.com/office/drawing/2014/main" id="{104B4AE9-AC32-7B4D-AAC8-96097D2C644F}"/>
              </a:ext>
            </a:extLst>
          </p:cNvPr>
          <p:cNvSpPr/>
          <p:nvPr/>
        </p:nvSpPr>
        <p:spPr>
          <a:xfrm>
            <a:off x="8463613" y="3990567"/>
            <a:ext cx="67949" cy="67937"/>
          </a:xfrm>
          <a:custGeom>
            <a:avLst/>
            <a:gdLst/>
            <a:ahLst/>
            <a:cxnLst/>
            <a:rect l="0" t="0" r="0" b="0"/>
            <a:pathLst>
              <a:path w="95995" h="95978">
                <a:moveTo>
                  <a:pt x="95995" y="48006"/>
                </a:moveTo>
                <a:cubicBezTo>
                  <a:pt x="95995" y="74540"/>
                  <a:pt x="74506" y="95978"/>
                  <a:pt x="48006" y="95978"/>
                </a:cubicBezTo>
                <a:cubicBezTo>
                  <a:pt x="21505" y="95978"/>
                  <a:pt x="0" y="74540"/>
                  <a:pt x="0" y="48006"/>
                </a:cubicBezTo>
                <a:cubicBezTo>
                  <a:pt x="0" y="21471"/>
                  <a:pt x="21505" y="0"/>
                  <a:pt x="48006" y="0"/>
                </a:cubicBezTo>
                <a:cubicBezTo>
                  <a:pt x="74506" y="0"/>
                  <a:pt x="95995" y="21471"/>
                  <a:pt x="95995" y="48006"/>
                </a:cubicBezTo>
                <a:close/>
              </a:path>
            </a:pathLst>
          </a:custGeom>
          <a:solidFill>
            <a:srgbClr val="545353">
              <a:alpha val="100000"/>
            </a:srgbClr>
          </a:solidFill>
          <a:ln w="12700" cap="flat" cmpd="sng">
            <a:solidFill>
              <a:srgbClr val="FFFFFF">
                <a:alpha val="100000"/>
              </a:srgbClr>
            </a:solidFill>
            <a:prstDash val="solid"/>
            <a:miter lim="800000"/>
          </a:ln>
        </p:spPr>
        <p:txBody>
          <a:bodyPr anchor="ctr">
            <a:spAutoFit/>
          </a:bodyPr>
          <a:lstStyle/>
          <a:p>
            <a:pPr algn="ctr"/>
            <a:endParaRPr lang="en-US" dirty="0"/>
          </a:p>
        </p:txBody>
      </p:sp>
      <p:sp>
        <p:nvSpPr>
          <p:cNvPr id="896" name="TextBox 88">
            <a:extLst>
              <a:ext uri="{FF2B5EF4-FFF2-40B4-BE49-F238E27FC236}">
                <a16:creationId xmlns:a16="http://schemas.microsoft.com/office/drawing/2014/main" id="{58E91DDF-ECAA-6341-8187-4CD04DB8484B}"/>
              </a:ext>
            </a:extLst>
          </p:cNvPr>
          <p:cNvSpPr txBox="1"/>
          <p:nvPr/>
        </p:nvSpPr>
        <p:spPr>
          <a:xfrm>
            <a:off x="8634767" y="3948162"/>
            <a:ext cx="395296" cy="106723"/>
          </a:xfrm>
          <a:prstGeom prst="rect">
            <a:avLst/>
          </a:prstGeom>
          <a:noFill/>
          <a:ln>
            <a:noFill/>
          </a:ln>
        </p:spPr>
        <p:txBody>
          <a:bodyPr wrap="square" lIns="0" tIns="0" rIns="0" bIns="0" anchor="t"/>
          <a:lstStyle/>
          <a:p>
            <a:pPr>
              <a:lnSpc>
                <a:spcPts val="1066"/>
              </a:lnSpc>
              <a:defRPr lang="en-US"/>
            </a:pPr>
            <a:r>
              <a:rPr lang="en-US" sz="800" dirty="0">
                <a:solidFill>
                  <a:srgbClr val="565655"/>
                </a:solidFill>
                <a:latin typeface="Arial" panose="020B0604020202020204" pitchFamily="34" charset="0"/>
                <a:ea typeface="Wigrum" charset="77"/>
                <a:cs typeface="Arial" panose="020B0604020202020204" pitchFamily="34" charset="0"/>
              </a:rPr>
              <a:t>Saumur</a:t>
            </a:r>
            <a:endParaRPr sz="800" dirty="0">
              <a:solidFill>
                <a:srgbClr val="565655"/>
              </a:solidFill>
              <a:latin typeface="Arial" panose="020B0604020202020204" pitchFamily="34" charset="0"/>
              <a:ea typeface="Wigrum" charset="77"/>
              <a:cs typeface="Arial" panose="020B0604020202020204" pitchFamily="34" charset="0"/>
            </a:endParaRPr>
          </a:p>
        </p:txBody>
      </p:sp>
      <p:sp>
        <p:nvSpPr>
          <p:cNvPr id="899" name="Free Form 8">
            <a:extLst>
              <a:ext uri="{FF2B5EF4-FFF2-40B4-BE49-F238E27FC236}">
                <a16:creationId xmlns:a16="http://schemas.microsoft.com/office/drawing/2014/main" id="{BBE7BB03-9A00-F24E-BDAD-642DB66E4783}"/>
              </a:ext>
            </a:extLst>
          </p:cNvPr>
          <p:cNvSpPr/>
          <p:nvPr/>
        </p:nvSpPr>
        <p:spPr>
          <a:xfrm>
            <a:off x="7080736" y="2983136"/>
            <a:ext cx="67949" cy="67937"/>
          </a:xfrm>
          <a:custGeom>
            <a:avLst/>
            <a:gdLst/>
            <a:ahLst/>
            <a:cxnLst/>
            <a:rect l="0" t="0" r="0" b="0"/>
            <a:pathLst>
              <a:path w="95995" h="95978">
                <a:moveTo>
                  <a:pt x="95995" y="48006"/>
                </a:moveTo>
                <a:cubicBezTo>
                  <a:pt x="95995" y="74540"/>
                  <a:pt x="74506" y="95978"/>
                  <a:pt x="48006" y="95978"/>
                </a:cubicBezTo>
                <a:cubicBezTo>
                  <a:pt x="21505" y="95978"/>
                  <a:pt x="0" y="74540"/>
                  <a:pt x="0" y="48006"/>
                </a:cubicBezTo>
                <a:cubicBezTo>
                  <a:pt x="0" y="21471"/>
                  <a:pt x="21505" y="0"/>
                  <a:pt x="48006" y="0"/>
                </a:cubicBezTo>
                <a:cubicBezTo>
                  <a:pt x="74506" y="0"/>
                  <a:pt x="95995" y="21471"/>
                  <a:pt x="95995" y="48006"/>
                </a:cubicBezTo>
                <a:close/>
              </a:path>
            </a:pathLst>
          </a:custGeom>
          <a:solidFill>
            <a:srgbClr val="545353">
              <a:alpha val="100000"/>
            </a:srgbClr>
          </a:solidFill>
          <a:ln w="12700" cap="flat" cmpd="sng">
            <a:solidFill>
              <a:srgbClr val="FFFFFF">
                <a:alpha val="100000"/>
              </a:srgbClr>
            </a:solidFill>
            <a:prstDash val="solid"/>
            <a:miter lim="800000"/>
          </a:ln>
        </p:spPr>
        <p:txBody>
          <a:bodyPr anchor="ctr">
            <a:spAutoFit/>
          </a:bodyPr>
          <a:lstStyle/>
          <a:p>
            <a:pPr algn="ctr"/>
            <a:endParaRPr lang="en-US" dirty="0"/>
          </a:p>
        </p:txBody>
      </p:sp>
      <p:sp>
        <p:nvSpPr>
          <p:cNvPr id="900" name="TextBox 88">
            <a:extLst>
              <a:ext uri="{FF2B5EF4-FFF2-40B4-BE49-F238E27FC236}">
                <a16:creationId xmlns:a16="http://schemas.microsoft.com/office/drawing/2014/main" id="{886C422D-75DA-8D43-98A1-32C1A19F7033}"/>
              </a:ext>
            </a:extLst>
          </p:cNvPr>
          <p:cNvSpPr txBox="1"/>
          <p:nvPr/>
        </p:nvSpPr>
        <p:spPr>
          <a:xfrm>
            <a:off x="6771695" y="2942580"/>
            <a:ext cx="327706" cy="133524"/>
          </a:xfrm>
          <a:prstGeom prst="rect">
            <a:avLst/>
          </a:prstGeom>
          <a:noFill/>
          <a:ln>
            <a:noFill/>
          </a:ln>
        </p:spPr>
        <p:txBody>
          <a:bodyPr wrap="square" lIns="0" tIns="0" rIns="0" bIns="0" anchor="t"/>
          <a:lstStyle/>
          <a:p>
            <a:pPr>
              <a:lnSpc>
                <a:spcPts val="1066"/>
              </a:lnSpc>
              <a:defRPr lang="en-US"/>
            </a:pPr>
            <a:r>
              <a:rPr lang="en-US" sz="800" dirty="0">
                <a:solidFill>
                  <a:srgbClr val="565655"/>
                </a:solidFill>
                <a:latin typeface="Arial" panose="020B0604020202020204" pitchFamily="34" charset="0"/>
                <a:ea typeface="Wigrum" charset="77"/>
                <a:cs typeface="Arial" panose="020B0604020202020204" pitchFamily="34" charset="0"/>
              </a:rPr>
              <a:t>Segré</a:t>
            </a:r>
            <a:endParaRPr sz="800" dirty="0">
              <a:solidFill>
                <a:srgbClr val="565655"/>
              </a:solidFill>
              <a:latin typeface="Arial" panose="020B0604020202020204" pitchFamily="34" charset="0"/>
              <a:ea typeface="Wigrum" charset="77"/>
              <a:cs typeface="Arial" panose="020B0604020202020204" pitchFamily="34" charset="0"/>
            </a:endParaRPr>
          </a:p>
        </p:txBody>
      </p:sp>
      <p:grpSp>
        <p:nvGrpSpPr>
          <p:cNvPr id="1112" name="Groupe 1111">
            <a:extLst>
              <a:ext uri="{FF2B5EF4-FFF2-40B4-BE49-F238E27FC236}">
                <a16:creationId xmlns:a16="http://schemas.microsoft.com/office/drawing/2014/main" id="{CA4ADF3F-53AC-9D4B-AE07-34B83D300FEE}"/>
              </a:ext>
            </a:extLst>
          </p:cNvPr>
          <p:cNvGrpSpPr/>
          <p:nvPr/>
        </p:nvGrpSpPr>
        <p:grpSpPr>
          <a:xfrm>
            <a:off x="5975543" y="3287496"/>
            <a:ext cx="232034" cy="229944"/>
            <a:chOff x="4420684" y="3960521"/>
            <a:chExt cx="135909" cy="135909"/>
          </a:xfrm>
        </p:grpSpPr>
        <p:sp>
          <p:nvSpPr>
            <p:cNvPr id="1113" name="Rectangle 80">
              <a:extLst>
                <a:ext uri="{FF2B5EF4-FFF2-40B4-BE49-F238E27FC236}">
                  <a16:creationId xmlns:a16="http://schemas.microsoft.com/office/drawing/2014/main" id="{DFD66071-C6B1-4C4F-96FE-062712275A8C}"/>
                </a:ext>
              </a:extLst>
            </p:cNvPr>
            <p:cNvSpPr/>
            <p:nvPr/>
          </p:nvSpPr>
          <p:spPr>
            <a:xfrm>
              <a:off x="4420684" y="3960521"/>
              <a:ext cx="135909" cy="135909"/>
            </a:xfrm>
            <a:prstGeom prst="rect">
              <a:avLst/>
            </a:prstGeom>
            <a:solidFill>
              <a:srgbClr val="D276AB">
                <a:alpha val="100000"/>
              </a:srgbClr>
            </a:solidFill>
            <a:ln w="12700" cap="flat" cmpd="sng">
              <a:noFill/>
              <a:prstDash val="solid"/>
              <a:miter lim="800000"/>
            </a:ln>
          </p:spPr>
          <p:txBody>
            <a:bodyPr anchor="ctr">
              <a:spAutoFit/>
            </a:bodyPr>
            <a:lstStyle/>
            <a:p>
              <a:pPr algn="ctr"/>
              <a:endParaRPr lang="en-US" dirty="0"/>
            </a:p>
          </p:txBody>
        </p:sp>
        <p:sp>
          <p:nvSpPr>
            <p:cNvPr id="1114" name="TextBox 129">
              <a:extLst>
                <a:ext uri="{FF2B5EF4-FFF2-40B4-BE49-F238E27FC236}">
                  <a16:creationId xmlns:a16="http://schemas.microsoft.com/office/drawing/2014/main" id="{B12D2BB4-E306-1847-B286-29E58E1D5459}"/>
                </a:ext>
              </a:extLst>
            </p:cNvPr>
            <p:cNvSpPr txBox="1"/>
            <p:nvPr/>
          </p:nvSpPr>
          <p:spPr>
            <a:xfrm>
              <a:off x="4434087" y="3987751"/>
              <a:ext cx="93418" cy="107874"/>
            </a:xfrm>
            <a:prstGeom prst="rect">
              <a:avLst/>
            </a:prstGeom>
            <a:noFill/>
            <a:ln>
              <a:noFill/>
            </a:ln>
          </p:spPr>
          <p:txBody>
            <a:bodyPr wrap="square" lIns="0" tIns="0" rIns="0" bIns="0" anchor="t"/>
            <a:lstStyle/>
            <a:p>
              <a:pPr>
                <a:lnSpc>
                  <a:spcPts val="1200"/>
                </a:lnSpc>
                <a:defRPr lang="en-US"/>
              </a:pPr>
              <a:r>
                <a:rPr sz="900" b="1" dirty="0">
                  <a:solidFill>
                    <a:srgbClr val="FFFFFF"/>
                  </a:solidFill>
                  <a:latin typeface="Arial" panose="020B0604020202020204" pitchFamily="34" charset="0"/>
                  <a:ea typeface="Wigrum Medium" charset="77"/>
                  <a:cs typeface="Arial" panose="020B0604020202020204" pitchFamily="34" charset="0"/>
                </a:rPr>
                <a:t> </a:t>
              </a:r>
              <a:r>
                <a:rPr sz="900" b="1" dirty="0" smtClean="0">
                  <a:solidFill>
                    <a:srgbClr val="FFFFFF"/>
                  </a:solidFill>
                  <a:latin typeface="Arial" panose="020B0604020202020204" pitchFamily="34" charset="0"/>
                  <a:ea typeface="Wigrum Medium" charset="77"/>
                  <a:cs typeface="Arial" panose="020B0604020202020204" pitchFamily="34" charset="0"/>
                </a:rPr>
                <a:t>63</a:t>
              </a:r>
              <a:endParaRPr sz="900" b="1" dirty="0">
                <a:solidFill>
                  <a:srgbClr val="FFFFFF"/>
                </a:solidFill>
                <a:latin typeface="Arial" panose="020B0604020202020204" pitchFamily="34" charset="0"/>
                <a:ea typeface="Wigrum Medium" charset="77"/>
                <a:cs typeface="Arial" panose="020B0604020202020204" pitchFamily="34" charset="0"/>
              </a:endParaRPr>
            </a:p>
          </p:txBody>
        </p:sp>
      </p:grpSp>
      <p:sp>
        <p:nvSpPr>
          <p:cNvPr id="1226" name="object 48">
            <a:extLst>
              <a:ext uri="{FF2B5EF4-FFF2-40B4-BE49-F238E27FC236}">
                <a16:creationId xmlns:a16="http://schemas.microsoft.com/office/drawing/2014/main" id="{52E8491D-D67A-A441-BD98-667F54810376}"/>
              </a:ext>
            </a:extLst>
          </p:cNvPr>
          <p:cNvSpPr txBox="1"/>
          <p:nvPr/>
        </p:nvSpPr>
        <p:spPr>
          <a:xfrm>
            <a:off x="1307213" y="1408440"/>
            <a:ext cx="1782828" cy="128240"/>
          </a:xfrm>
          <a:prstGeom prst="rect">
            <a:avLst/>
          </a:prstGeom>
        </p:spPr>
        <p:txBody>
          <a:bodyPr vert="horz" wrap="square" lIns="0" tIns="12700" rIns="0" bIns="0" rtlCol="0">
            <a:spAutoFit/>
          </a:bodyPr>
          <a:lstStyle/>
          <a:p>
            <a:pPr marL="12700">
              <a:lnSpc>
                <a:spcPct val="100000"/>
              </a:lnSpc>
              <a:spcBef>
                <a:spcPts val="100"/>
              </a:spcBef>
            </a:pPr>
            <a:r>
              <a:rPr lang="fr-FR" sz="750" spc="-20" dirty="0" smtClean="0">
                <a:solidFill>
                  <a:srgbClr val="575756"/>
                </a:solidFill>
                <a:latin typeface="Arial" panose="020B0604020202020204" pitchFamily="34" charset="0"/>
                <a:cs typeface="Arial" panose="020B0604020202020204" pitchFamily="34" charset="0"/>
              </a:rPr>
              <a:t>Pôle Services </a:t>
            </a:r>
            <a:r>
              <a:rPr lang="fr-FR" sz="750" spc="-20" dirty="0">
                <a:solidFill>
                  <a:srgbClr val="575756"/>
                </a:solidFill>
                <a:latin typeface="Arial" panose="020B0604020202020204" pitchFamily="34" charset="0"/>
                <a:cs typeface="Arial" panose="020B0604020202020204" pitchFamily="34" charset="0"/>
              </a:rPr>
              <a:t>et </a:t>
            </a:r>
            <a:r>
              <a:rPr lang="fr-FR" sz="750" spc="-20" dirty="0" smtClean="0">
                <a:solidFill>
                  <a:srgbClr val="575756"/>
                </a:solidFill>
                <a:latin typeface="Arial" panose="020B0604020202020204" pitchFamily="34" charset="0"/>
                <a:cs typeface="Arial" panose="020B0604020202020204" pitchFamily="34" charset="0"/>
              </a:rPr>
              <a:t>Biens Médicaux</a:t>
            </a:r>
            <a:r>
              <a:rPr lang="fr-FR" sz="750" spc="-20" baseline="30000" dirty="0">
                <a:solidFill>
                  <a:srgbClr val="575756"/>
                </a:solidFill>
                <a:latin typeface="Arial" panose="020B0604020202020204" pitchFamily="34" charset="0"/>
                <a:cs typeface="Arial" panose="020B0604020202020204" pitchFamily="34" charset="0"/>
              </a:rPr>
              <a:t>*</a:t>
            </a:r>
            <a:endParaRPr sz="750" baseline="30000" dirty="0">
              <a:latin typeface="Arial" panose="020B0604020202020204" pitchFamily="34" charset="0"/>
              <a:cs typeface="Arial" panose="020B0604020202020204" pitchFamily="34" charset="0"/>
            </a:endParaRPr>
          </a:p>
        </p:txBody>
      </p:sp>
      <p:sp>
        <p:nvSpPr>
          <p:cNvPr id="1227" name="object 61">
            <a:extLst>
              <a:ext uri="{FF2B5EF4-FFF2-40B4-BE49-F238E27FC236}">
                <a16:creationId xmlns:a16="http://schemas.microsoft.com/office/drawing/2014/main" id="{1CD9C105-7D4A-2644-A549-0151DE3541EE}"/>
              </a:ext>
            </a:extLst>
          </p:cNvPr>
          <p:cNvSpPr txBox="1"/>
          <p:nvPr/>
        </p:nvSpPr>
        <p:spPr>
          <a:xfrm>
            <a:off x="1307212" y="1713650"/>
            <a:ext cx="2010277" cy="256480"/>
          </a:xfrm>
          <a:prstGeom prst="rect">
            <a:avLst/>
          </a:prstGeom>
        </p:spPr>
        <p:txBody>
          <a:bodyPr vert="horz" wrap="square" lIns="0" tIns="12700" rIns="0" bIns="0" rtlCol="0">
            <a:spAutoFit/>
          </a:bodyPr>
          <a:lstStyle/>
          <a:p>
            <a:pPr marL="12700">
              <a:spcBef>
                <a:spcPts val="100"/>
              </a:spcBef>
            </a:pPr>
            <a:r>
              <a:rPr lang="fr-FR" sz="750" spc="-20" dirty="0" smtClean="0">
                <a:solidFill>
                  <a:srgbClr val="575756"/>
                </a:solidFill>
                <a:latin typeface="Arial" panose="020B0604020202020204" pitchFamily="34" charset="0"/>
                <a:cs typeface="Arial" panose="020B0604020202020204" pitchFamily="34" charset="0"/>
              </a:rPr>
              <a:t>Pôle Accompagnement et Soins</a:t>
            </a:r>
            <a:r>
              <a:rPr lang="fr-FR" sz="750" spc="-20" baseline="30000" dirty="0" smtClean="0">
                <a:solidFill>
                  <a:srgbClr val="575756"/>
                </a:solidFill>
                <a:latin typeface="Arial" panose="020B0604020202020204" pitchFamily="34" charset="0"/>
                <a:cs typeface="Arial" panose="020B0604020202020204" pitchFamily="34" charset="0"/>
              </a:rPr>
              <a:t>**</a:t>
            </a:r>
            <a:endParaRPr lang="fr-FR" sz="750" baseline="30000" dirty="0">
              <a:latin typeface="Arial" panose="020B0604020202020204" pitchFamily="34" charset="0"/>
              <a:cs typeface="Arial" panose="020B0604020202020204" pitchFamily="34" charset="0"/>
            </a:endParaRPr>
          </a:p>
          <a:p>
            <a:pPr marL="12700">
              <a:lnSpc>
                <a:spcPct val="100000"/>
              </a:lnSpc>
              <a:spcBef>
                <a:spcPts val="100"/>
              </a:spcBef>
            </a:pPr>
            <a:endParaRPr sz="750" dirty="0">
              <a:latin typeface="Arial" panose="020B0604020202020204" pitchFamily="34" charset="0"/>
              <a:cs typeface="Arial" panose="020B0604020202020204" pitchFamily="34" charset="0"/>
            </a:endParaRPr>
          </a:p>
        </p:txBody>
      </p:sp>
      <p:sp>
        <p:nvSpPr>
          <p:cNvPr id="1229" name="object 56">
            <a:extLst>
              <a:ext uri="{FF2B5EF4-FFF2-40B4-BE49-F238E27FC236}">
                <a16:creationId xmlns:a16="http://schemas.microsoft.com/office/drawing/2014/main" id="{99C13D70-DD06-6445-9A13-A3F09951BE1C}"/>
              </a:ext>
            </a:extLst>
          </p:cNvPr>
          <p:cNvSpPr txBox="1"/>
          <p:nvPr/>
        </p:nvSpPr>
        <p:spPr>
          <a:xfrm>
            <a:off x="1315975" y="2010456"/>
            <a:ext cx="1191895" cy="128240"/>
          </a:xfrm>
          <a:prstGeom prst="rect">
            <a:avLst/>
          </a:prstGeom>
        </p:spPr>
        <p:txBody>
          <a:bodyPr vert="horz" wrap="square" lIns="0" tIns="12700" rIns="0" bIns="0" rtlCol="0">
            <a:spAutoFit/>
          </a:bodyPr>
          <a:lstStyle/>
          <a:p>
            <a:pPr marL="12700">
              <a:lnSpc>
                <a:spcPct val="100000"/>
              </a:lnSpc>
              <a:spcBef>
                <a:spcPts val="100"/>
              </a:spcBef>
            </a:pPr>
            <a:r>
              <a:rPr lang="fr-FR" sz="750" spc="-20" dirty="0" smtClean="0">
                <a:solidFill>
                  <a:srgbClr val="575756"/>
                </a:solidFill>
                <a:latin typeface="Arial" panose="020B0604020202020204" pitchFamily="34" charset="0"/>
                <a:cs typeface="Arial" panose="020B0604020202020204" pitchFamily="34" charset="0"/>
              </a:rPr>
              <a:t>Pôle Personnes Âgées</a:t>
            </a:r>
            <a:endParaRPr sz="750" dirty="0">
              <a:latin typeface="Arial" panose="020B0604020202020204" pitchFamily="34" charset="0"/>
              <a:cs typeface="Arial" panose="020B0604020202020204" pitchFamily="34" charset="0"/>
            </a:endParaRPr>
          </a:p>
        </p:txBody>
      </p:sp>
      <p:sp>
        <p:nvSpPr>
          <p:cNvPr id="1230" name="object 46">
            <a:extLst>
              <a:ext uri="{FF2B5EF4-FFF2-40B4-BE49-F238E27FC236}">
                <a16:creationId xmlns:a16="http://schemas.microsoft.com/office/drawing/2014/main" id="{882083C0-0003-8A43-ADF7-59653E47A363}"/>
              </a:ext>
            </a:extLst>
          </p:cNvPr>
          <p:cNvSpPr/>
          <p:nvPr/>
        </p:nvSpPr>
        <p:spPr>
          <a:xfrm>
            <a:off x="856730" y="1997646"/>
            <a:ext cx="330167" cy="156210"/>
          </a:xfrm>
          <a:custGeom>
            <a:avLst/>
            <a:gdLst/>
            <a:ahLst/>
            <a:cxnLst/>
            <a:rect l="l" t="t" r="r" b="b"/>
            <a:pathLst>
              <a:path w="419734" h="156210">
                <a:moveTo>
                  <a:pt x="419353" y="155955"/>
                </a:moveTo>
                <a:lnTo>
                  <a:pt x="0" y="155955"/>
                </a:lnTo>
                <a:lnTo>
                  <a:pt x="0" y="0"/>
                </a:lnTo>
                <a:lnTo>
                  <a:pt x="419353" y="0"/>
                </a:lnTo>
                <a:lnTo>
                  <a:pt x="419353" y="155955"/>
                </a:lnTo>
                <a:close/>
              </a:path>
            </a:pathLst>
          </a:custGeom>
          <a:solidFill>
            <a:srgbClr val="D276AB"/>
          </a:solidFill>
        </p:spPr>
        <p:txBody>
          <a:bodyPr wrap="square" lIns="0" tIns="0" rIns="0" bIns="0" rtlCol="0"/>
          <a:lstStyle/>
          <a:p>
            <a:endParaRPr dirty="0"/>
          </a:p>
        </p:txBody>
      </p:sp>
      <p:sp>
        <p:nvSpPr>
          <p:cNvPr id="1231" name="object 53">
            <a:extLst>
              <a:ext uri="{FF2B5EF4-FFF2-40B4-BE49-F238E27FC236}">
                <a16:creationId xmlns:a16="http://schemas.microsoft.com/office/drawing/2014/main" id="{215E821E-253F-6C42-B8C4-E978D6F52D7A}"/>
              </a:ext>
            </a:extLst>
          </p:cNvPr>
          <p:cNvSpPr txBox="1"/>
          <p:nvPr/>
        </p:nvSpPr>
        <p:spPr>
          <a:xfrm>
            <a:off x="935394" y="1996885"/>
            <a:ext cx="181381" cy="151323"/>
          </a:xfrm>
          <a:prstGeom prst="rect">
            <a:avLst/>
          </a:prstGeom>
        </p:spPr>
        <p:txBody>
          <a:bodyPr vert="horz" wrap="square" lIns="0" tIns="12700" rIns="0" bIns="0" rtlCol="0">
            <a:spAutoFit/>
          </a:bodyPr>
          <a:lstStyle/>
          <a:p>
            <a:pPr marR="29845" algn="r">
              <a:lnSpc>
                <a:spcPct val="100000"/>
              </a:lnSpc>
              <a:spcBef>
                <a:spcPts val="100"/>
              </a:spcBef>
            </a:pPr>
            <a:r>
              <a:rPr lang="fr-FR" sz="900" b="1" dirty="0" smtClean="0">
                <a:solidFill>
                  <a:srgbClr val="FFFFFF"/>
                </a:solidFill>
                <a:latin typeface="Arial" panose="020B0604020202020204" pitchFamily="34" charset="0"/>
                <a:cs typeface="Arial" panose="020B0604020202020204" pitchFamily="34" charset="0"/>
              </a:rPr>
              <a:t>77</a:t>
            </a:r>
            <a:endParaRPr sz="900" b="1" dirty="0">
              <a:latin typeface="Arial" panose="020B0604020202020204" pitchFamily="34" charset="0"/>
              <a:cs typeface="Arial" panose="020B0604020202020204" pitchFamily="34" charset="0"/>
            </a:endParaRPr>
          </a:p>
        </p:txBody>
      </p:sp>
      <p:sp>
        <p:nvSpPr>
          <p:cNvPr id="1234" name="object 57">
            <a:extLst>
              <a:ext uri="{FF2B5EF4-FFF2-40B4-BE49-F238E27FC236}">
                <a16:creationId xmlns:a16="http://schemas.microsoft.com/office/drawing/2014/main" id="{20116C87-0637-7147-9341-1066AE5EB76F}"/>
              </a:ext>
            </a:extLst>
          </p:cNvPr>
          <p:cNvSpPr/>
          <p:nvPr/>
        </p:nvSpPr>
        <p:spPr>
          <a:xfrm>
            <a:off x="860609" y="1409451"/>
            <a:ext cx="317680" cy="157480"/>
          </a:xfrm>
          <a:custGeom>
            <a:avLst/>
            <a:gdLst/>
            <a:ahLst/>
            <a:cxnLst/>
            <a:rect l="l" t="t" r="r" b="b"/>
            <a:pathLst>
              <a:path w="403859" h="157480">
                <a:moveTo>
                  <a:pt x="403136" y="0"/>
                </a:moveTo>
                <a:lnTo>
                  <a:pt x="0" y="1206"/>
                </a:lnTo>
                <a:lnTo>
                  <a:pt x="457" y="157175"/>
                </a:lnTo>
                <a:lnTo>
                  <a:pt x="403593" y="155968"/>
                </a:lnTo>
                <a:lnTo>
                  <a:pt x="403136" y="0"/>
                </a:lnTo>
                <a:close/>
              </a:path>
            </a:pathLst>
          </a:custGeom>
          <a:solidFill>
            <a:srgbClr val="22A4CF"/>
          </a:solidFill>
        </p:spPr>
        <p:txBody>
          <a:bodyPr wrap="square" lIns="0" tIns="0" rIns="0" bIns="0" rtlCol="0"/>
          <a:lstStyle/>
          <a:p>
            <a:endParaRPr dirty="0"/>
          </a:p>
        </p:txBody>
      </p:sp>
      <p:sp>
        <p:nvSpPr>
          <p:cNvPr id="1235" name="object 58">
            <a:extLst>
              <a:ext uri="{FF2B5EF4-FFF2-40B4-BE49-F238E27FC236}">
                <a16:creationId xmlns:a16="http://schemas.microsoft.com/office/drawing/2014/main" id="{B2582314-87A8-774A-9525-D0E3C9F11A80}"/>
              </a:ext>
            </a:extLst>
          </p:cNvPr>
          <p:cNvSpPr txBox="1"/>
          <p:nvPr/>
        </p:nvSpPr>
        <p:spPr>
          <a:xfrm rot="60000">
            <a:off x="893262" y="1447605"/>
            <a:ext cx="238676" cy="115416"/>
          </a:xfrm>
          <a:prstGeom prst="rect">
            <a:avLst/>
          </a:prstGeom>
        </p:spPr>
        <p:txBody>
          <a:bodyPr vert="horz" wrap="square" lIns="0" tIns="0" rIns="0" bIns="0" rtlCol="0">
            <a:spAutoFit/>
          </a:bodyPr>
          <a:lstStyle/>
          <a:p>
            <a:pPr algn="r">
              <a:lnSpc>
                <a:spcPts val="900"/>
              </a:lnSpc>
            </a:pPr>
            <a:r>
              <a:rPr lang="fr-FR" sz="900" b="1" spc="-20" dirty="0" smtClean="0">
                <a:solidFill>
                  <a:srgbClr val="FFFFFF"/>
                </a:solidFill>
                <a:latin typeface="Arial" panose="020B0604020202020204" pitchFamily="34" charset="0"/>
                <a:cs typeface="Arial" panose="020B0604020202020204" pitchFamily="34" charset="0"/>
              </a:rPr>
              <a:t>141</a:t>
            </a:r>
            <a:endParaRPr sz="900" b="1" dirty="0">
              <a:latin typeface="Arial" panose="020B0604020202020204" pitchFamily="34" charset="0"/>
              <a:cs typeface="Arial" panose="020B0604020202020204" pitchFamily="34" charset="0"/>
            </a:endParaRPr>
          </a:p>
        </p:txBody>
      </p:sp>
      <p:sp>
        <p:nvSpPr>
          <p:cNvPr id="1236" name="object 66">
            <a:extLst>
              <a:ext uri="{FF2B5EF4-FFF2-40B4-BE49-F238E27FC236}">
                <a16:creationId xmlns:a16="http://schemas.microsoft.com/office/drawing/2014/main" id="{F95C1929-00D5-0B45-9CB7-A564BF1CB5F5}"/>
              </a:ext>
            </a:extLst>
          </p:cNvPr>
          <p:cNvSpPr/>
          <p:nvPr/>
        </p:nvSpPr>
        <p:spPr>
          <a:xfrm>
            <a:off x="856730" y="1711498"/>
            <a:ext cx="330167" cy="156210"/>
          </a:xfrm>
          <a:custGeom>
            <a:avLst/>
            <a:gdLst/>
            <a:ahLst/>
            <a:cxnLst/>
            <a:rect l="l" t="t" r="r" b="b"/>
            <a:pathLst>
              <a:path w="419734" h="156210">
                <a:moveTo>
                  <a:pt x="419353" y="155955"/>
                </a:moveTo>
                <a:lnTo>
                  <a:pt x="0" y="155955"/>
                </a:lnTo>
                <a:lnTo>
                  <a:pt x="0" y="0"/>
                </a:lnTo>
                <a:lnTo>
                  <a:pt x="419353" y="0"/>
                </a:lnTo>
                <a:lnTo>
                  <a:pt x="419353" y="155955"/>
                </a:lnTo>
                <a:close/>
              </a:path>
            </a:pathLst>
          </a:custGeom>
          <a:solidFill>
            <a:srgbClr val="652D87"/>
          </a:solidFill>
        </p:spPr>
        <p:txBody>
          <a:bodyPr wrap="square" lIns="0" tIns="0" rIns="0" bIns="0" rtlCol="0"/>
          <a:lstStyle/>
          <a:p>
            <a:endParaRPr dirty="0"/>
          </a:p>
        </p:txBody>
      </p:sp>
      <p:sp>
        <p:nvSpPr>
          <p:cNvPr id="1237" name="object 67">
            <a:extLst>
              <a:ext uri="{FF2B5EF4-FFF2-40B4-BE49-F238E27FC236}">
                <a16:creationId xmlns:a16="http://schemas.microsoft.com/office/drawing/2014/main" id="{A7B0C873-99AD-BD4A-AF46-BA6FB26C36B7}"/>
              </a:ext>
            </a:extLst>
          </p:cNvPr>
          <p:cNvSpPr txBox="1"/>
          <p:nvPr/>
        </p:nvSpPr>
        <p:spPr>
          <a:xfrm>
            <a:off x="908818" y="1704313"/>
            <a:ext cx="221893" cy="151323"/>
          </a:xfrm>
          <a:prstGeom prst="rect">
            <a:avLst/>
          </a:prstGeom>
        </p:spPr>
        <p:txBody>
          <a:bodyPr vert="horz" wrap="square" lIns="0" tIns="12700" rIns="0" bIns="0" rtlCol="0">
            <a:spAutoFit/>
          </a:bodyPr>
          <a:lstStyle/>
          <a:p>
            <a:pPr marL="12700">
              <a:lnSpc>
                <a:spcPct val="100000"/>
              </a:lnSpc>
              <a:spcBef>
                <a:spcPts val="100"/>
              </a:spcBef>
            </a:pPr>
            <a:r>
              <a:rPr lang="fr-FR" sz="900" b="1" dirty="0" smtClean="0">
                <a:solidFill>
                  <a:srgbClr val="FFFFFF"/>
                </a:solidFill>
                <a:latin typeface="Arial" panose="020B0604020202020204" pitchFamily="34" charset="0"/>
                <a:cs typeface="Arial" panose="020B0604020202020204" pitchFamily="34" charset="0"/>
              </a:rPr>
              <a:t>134</a:t>
            </a:r>
            <a:endParaRPr sz="900" b="1" dirty="0">
              <a:latin typeface="Arial" panose="020B0604020202020204" pitchFamily="34" charset="0"/>
              <a:cs typeface="Arial" panose="020B0604020202020204" pitchFamily="34" charset="0"/>
            </a:endParaRPr>
          </a:p>
        </p:txBody>
      </p:sp>
      <p:sp>
        <p:nvSpPr>
          <p:cNvPr id="1238" name="object 56">
            <a:extLst>
              <a:ext uri="{FF2B5EF4-FFF2-40B4-BE49-F238E27FC236}">
                <a16:creationId xmlns:a16="http://schemas.microsoft.com/office/drawing/2014/main" id="{240343F5-0EE5-3947-AC9C-6F9188FDBB1B}"/>
              </a:ext>
            </a:extLst>
          </p:cNvPr>
          <p:cNvSpPr txBox="1"/>
          <p:nvPr/>
        </p:nvSpPr>
        <p:spPr>
          <a:xfrm>
            <a:off x="847968" y="2716275"/>
            <a:ext cx="1944349" cy="420628"/>
          </a:xfrm>
          <a:prstGeom prst="rect">
            <a:avLst/>
          </a:prstGeom>
        </p:spPr>
        <p:txBody>
          <a:bodyPr vert="horz" wrap="square" lIns="0" tIns="12700" rIns="0" bIns="0" rtlCol="0">
            <a:spAutoFit/>
          </a:bodyPr>
          <a:lstStyle/>
          <a:p>
            <a:pPr marL="12700">
              <a:lnSpc>
                <a:spcPct val="100000"/>
              </a:lnSpc>
              <a:spcBef>
                <a:spcPts val="100"/>
              </a:spcBef>
            </a:pPr>
            <a:r>
              <a:rPr lang="fr-FR" sz="600" spc="-20" baseline="30000" dirty="0">
                <a:solidFill>
                  <a:srgbClr val="575756"/>
                </a:solidFill>
                <a:latin typeface="Arial" panose="020B0604020202020204" pitchFamily="34" charset="0"/>
                <a:cs typeface="Arial" panose="020B0604020202020204" pitchFamily="34" charset="0"/>
              </a:rPr>
              <a:t>*</a:t>
            </a:r>
            <a:r>
              <a:rPr lang="fr-FR" sz="600" spc="-20" dirty="0">
                <a:solidFill>
                  <a:srgbClr val="575756"/>
                </a:solidFill>
                <a:latin typeface="Arial" panose="020B0604020202020204" pitchFamily="34" charset="0"/>
                <a:cs typeface="Arial" panose="020B0604020202020204" pitchFamily="34" charset="0"/>
              </a:rPr>
              <a:t>dont un centre optique en Ille-et-Vilaine, un centre optique </a:t>
            </a:r>
          </a:p>
          <a:p>
            <a:pPr marL="12700">
              <a:lnSpc>
                <a:spcPct val="100000"/>
              </a:lnSpc>
              <a:spcBef>
                <a:spcPts val="100"/>
              </a:spcBef>
            </a:pPr>
            <a:r>
              <a:rPr lang="fr-FR" sz="600" spc="-20" dirty="0">
                <a:solidFill>
                  <a:srgbClr val="575756"/>
                </a:solidFill>
                <a:latin typeface="Arial" panose="020B0604020202020204" pitchFamily="34" charset="0"/>
                <a:cs typeface="Arial" panose="020B0604020202020204" pitchFamily="34" charset="0"/>
              </a:rPr>
              <a:t>et un centre d’audition dans la </a:t>
            </a:r>
            <a:r>
              <a:rPr lang="fr-FR" sz="600" spc="-20" dirty="0" smtClean="0">
                <a:solidFill>
                  <a:srgbClr val="575756"/>
                </a:solidFill>
                <a:latin typeface="Arial" panose="020B0604020202020204" pitchFamily="34" charset="0"/>
                <a:cs typeface="Arial" panose="020B0604020202020204" pitchFamily="34" charset="0"/>
              </a:rPr>
              <a:t>Manche</a:t>
            </a:r>
          </a:p>
          <a:p>
            <a:pPr marL="12700">
              <a:lnSpc>
                <a:spcPct val="100000"/>
              </a:lnSpc>
              <a:spcBef>
                <a:spcPts val="100"/>
              </a:spcBef>
            </a:pPr>
            <a:endParaRPr lang="fr-FR" sz="600" spc="-20" dirty="0">
              <a:solidFill>
                <a:srgbClr val="575756"/>
              </a:solidFill>
              <a:latin typeface="Arial" panose="020B0604020202020204" pitchFamily="34" charset="0"/>
              <a:cs typeface="Arial" panose="020B0604020202020204" pitchFamily="34" charset="0"/>
            </a:endParaRPr>
          </a:p>
          <a:p>
            <a:pPr marL="12700">
              <a:lnSpc>
                <a:spcPct val="100000"/>
              </a:lnSpc>
              <a:spcBef>
                <a:spcPts val="100"/>
              </a:spcBef>
            </a:pPr>
            <a:r>
              <a:rPr lang="fr-FR" sz="600" spc="-20" dirty="0" smtClean="0">
                <a:solidFill>
                  <a:srgbClr val="575756"/>
                </a:solidFill>
                <a:latin typeface="Arial" panose="020B0604020202020204" pitchFamily="34" charset="0"/>
                <a:cs typeface="Arial" panose="020B0604020202020204" pitchFamily="34" charset="0"/>
              </a:rPr>
              <a:t>** dont deux services en région Centre</a:t>
            </a:r>
            <a:endParaRPr lang="fr-FR" sz="600" spc="-20" dirty="0">
              <a:solidFill>
                <a:srgbClr val="575756"/>
              </a:solidFill>
              <a:latin typeface="Arial" panose="020B0604020202020204" pitchFamily="34" charset="0"/>
              <a:cs typeface="Arial" panose="020B0604020202020204" pitchFamily="34" charset="0"/>
            </a:endParaRPr>
          </a:p>
        </p:txBody>
      </p:sp>
      <p:sp>
        <p:nvSpPr>
          <p:cNvPr id="426" name="TextBox 88">
            <a:extLst>
              <a:ext uri="{FF2B5EF4-FFF2-40B4-BE49-F238E27FC236}">
                <a16:creationId xmlns:a16="http://schemas.microsoft.com/office/drawing/2014/main" id="{5682F4BC-2C8E-894D-9757-3E93F93F35B3}"/>
              </a:ext>
            </a:extLst>
          </p:cNvPr>
          <p:cNvSpPr txBox="1"/>
          <p:nvPr/>
        </p:nvSpPr>
        <p:spPr>
          <a:xfrm>
            <a:off x="8873035" y="2830253"/>
            <a:ext cx="490095" cy="111636"/>
          </a:xfrm>
          <a:prstGeom prst="rect">
            <a:avLst/>
          </a:prstGeom>
          <a:noFill/>
          <a:ln>
            <a:noFill/>
          </a:ln>
        </p:spPr>
        <p:txBody>
          <a:bodyPr wrap="square" lIns="0" tIns="0" rIns="0" bIns="0" anchor="t"/>
          <a:lstStyle/>
          <a:p>
            <a:pPr>
              <a:lnSpc>
                <a:spcPts val="1066"/>
              </a:lnSpc>
              <a:defRPr lang="en-US"/>
            </a:pPr>
            <a:r>
              <a:rPr lang="en-US" sz="800" dirty="0">
                <a:solidFill>
                  <a:srgbClr val="565655"/>
                </a:solidFill>
                <a:latin typeface="Arial" panose="020B0604020202020204" pitchFamily="34" charset="0"/>
                <a:ea typeface="Wigrum" charset="77"/>
                <a:cs typeface="Arial" panose="020B0604020202020204" pitchFamily="34" charset="0"/>
              </a:rPr>
              <a:t>La </a:t>
            </a:r>
            <a:r>
              <a:rPr lang="en-US" sz="800" dirty="0" err="1">
                <a:solidFill>
                  <a:srgbClr val="565655"/>
                </a:solidFill>
                <a:latin typeface="Arial" panose="020B0604020202020204" pitchFamily="34" charset="0"/>
                <a:ea typeface="Wigrum" charset="77"/>
                <a:cs typeface="Arial" panose="020B0604020202020204" pitchFamily="34" charset="0"/>
              </a:rPr>
              <a:t>Flèche</a:t>
            </a:r>
            <a:endParaRPr sz="800" dirty="0">
              <a:solidFill>
                <a:srgbClr val="565655"/>
              </a:solidFill>
              <a:latin typeface="Arial" panose="020B0604020202020204" pitchFamily="34" charset="0"/>
              <a:ea typeface="Wigrum" charset="77"/>
              <a:cs typeface="Arial" panose="020B0604020202020204" pitchFamily="34" charset="0"/>
            </a:endParaRPr>
          </a:p>
        </p:txBody>
      </p:sp>
      <p:sp>
        <p:nvSpPr>
          <p:cNvPr id="427" name="Free Form 8">
            <a:extLst>
              <a:ext uri="{FF2B5EF4-FFF2-40B4-BE49-F238E27FC236}">
                <a16:creationId xmlns:a16="http://schemas.microsoft.com/office/drawing/2014/main" id="{212988A0-CCD6-4F4D-B82D-2C9CB7FA0E28}"/>
              </a:ext>
            </a:extLst>
          </p:cNvPr>
          <p:cNvSpPr/>
          <p:nvPr/>
        </p:nvSpPr>
        <p:spPr>
          <a:xfrm>
            <a:off x="8792603" y="2876556"/>
            <a:ext cx="67949" cy="67937"/>
          </a:xfrm>
          <a:custGeom>
            <a:avLst/>
            <a:gdLst/>
            <a:ahLst/>
            <a:cxnLst/>
            <a:rect l="0" t="0" r="0" b="0"/>
            <a:pathLst>
              <a:path w="95995" h="95978">
                <a:moveTo>
                  <a:pt x="95995" y="48006"/>
                </a:moveTo>
                <a:cubicBezTo>
                  <a:pt x="95995" y="74540"/>
                  <a:pt x="74506" y="95978"/>
                  <a:pt x="48006" y="95978"/>
                </a:cubicBezTo>
                <a:cubicBezTo>
                  <a:pt x="21505" y="95978"/>
                  <a:pt x="0" y="74540"/>
                  <a:pt x="0" y="48006"/>
                </a:cubicBezTo>
                <a:cubicBezTo>
                  <a:pt x="0" y="21471"/>
                  <a:pt x="21505" y="0"/>
                  <a:pt x="48006" y="0"/>
                </a:cubicBezTo>
                <a:cubicBezTo>
                  <a:pt x="74506" y="0"/>
                  <a:pt x="95995" y="21471"/>
                  <a:pt x="95995" y="48006"/>
                </a:cubicBezTo>
                <a:close/>
              </a:path>
            </a:pathLst>
          </a:custGeom>
          <a:solidFill>
            <a:srgbClr val="545353">
              <a:alpha val="100000"/>
            </a:srgbClr>
          </a:solidFill>
          <a:ln w="12700" cap="flat" cmpd="sng">
            <a:solidFill>
              <a:srgbClr val="FFFFFF">
                <a:alpha val="100000"/>
              </a:srgbClr>
            </a:solidFill>
            <a:prstDash val="solid"/>
            <a:miter lim="800000"/>
          </a:ln>
        </p:spPr>
        <p:txBody>
          <a:bodyPr anchor="ctr">
            <a:spAutoFit/>
          </a:bodyPr>
          <a:lstStyle/>
          <a:p>
            <a:pPr algn="ctr"/>
            <a:endParaRPr lang="en-US" dirty="0"/>
          </a:p>
        </p:txBody>
      </p:sp>
      <p:grpSp>
        <p:nvGrpSpPr>
          <p:cNvPr id="473" name="Groupe 472">
            <a:extLst>
              <a:ext uri="{FF2B5EF4-FFF2-40B4-BE49-F238E27FC236}">
                <a16:creationId xmlns:a16="http://schemas.microsoft.com/office/drawing/2014/main" id="{FC328B99-E316-E846-9562-98DDDA81785A}"/>
              </a:ext>
            </a:extLst>
          </p:cNvPr>
          <p:cNvGrpSpPr/>
          <p:nvPr/>
        </p:nvGrpSpPr>
        <p:grpSpPr>
          <a:xfrm>
            <a:off x="5365602" y="3285046"/>
            <a:ext cx="332669" cy="244026"/>
            <a:chOff x="238473" y="2476367"/>
            <a:chExt cx="139560" cy="136892"/>
          </a:xfrm>
        </p:grpSpPr>
        <p:sp>
          <p:nvSpPr>
            <p:cNvPr id="474" name="Free Form 35">
              <a:extLst>
                <a:ext uri="{FF2B5EF4-FFF2-40B4-BE49-F238E27FC236}">
                  <a16:creationId xmlns:a16="http://schemas.microsoft.com/office/drawing/2014/main" id="{90FEAB3D-EBD5-174E-B2A1-4C06BA97FBBD}"/>
                </a:ext>
              </a:extLst>
            </p:cNvPr>
            <p:cNvSpPr/>
            <p:nvPr/>
          </p:nvSpPr>
          <p:spPr>
            <a:xfrm>
              <a:off x="241129" y="2476367"/>
              <a:ext cx="136904" cy="136892"/>
            </a:xfrm>
            <a:custGeom>
              <a:avLst/>
              <a:gdLst/>
              <a:ahLst/>
              <a:cxnLst/>
              <a:rect l="0" t="0" r="0" b="0"/>
              <a:pathLst>
                <a:path w="193412" h="193395">
                  <a:moveTo>
                    <a:pt x="193412" y="191990"/>
                  </a:moveTo>
                  <a:lnTo>
                    <a:pt x="1422" y="193395"/>
                  </a:lnTo>
                  <a:lnTo>
                    <a:pt x="0" y="1405"/>
                  </a:lnTo>
                  <a:lnTo>
                    <a:pt x="191990" y="0"/>
                  </a:lnTo>
                  <a:close/>
                </a:path>
              </a:pathLst>
            </a:custGeom>
            <a:solidFill>
              <a:srgbClr val="21A3CF">
                <a:alpha val="100000"/>
              </a:srgbClr>
            </a:solidFill>
            <a:ln w="12700" cap="flat" cmpd="sng">
              <a:noFill/>
              <a:prstDash val="solid"/>
              <a:miter lim="800000"/>
            </a:ln>
          </p:spPr>
          <p:txBody>
            <a:bodyPr anchor="ctr">
              <a:spAutoFit/>
            </a:bodyPr>
            <a:lstStyle/>
            <a:p>
              <a:pPr algn="ctr"/>
              <a:endParaRPr lang="en-US" dirty="0"/>
            </a:p>
          </p:txBody>
        </p:sp>
        <p:sp>
          <p:nvSpPr>
            <p:cNvPr id="475" name="TextBox 85">
              <a:extLst>
                <a:ext uri="{FF2B5EF4-FFF2-40B4-BE49-F238E27FC236}">
                  <a16:creationId xmlns:a16="http://schemas.microsoft.com/office/drawing/2014/main" id="{77E456E8-C19A-F042-8CC0-E6DB4F33F5A6}"/>
                </a:ext>
              </a:extLst>
            </p:cNvPr>
            <p:cNvSpPr txBox="1"/>
            <p:nvPr/>
          </p:nvSpPr>
          <p:spPr>
            <a:xfrm>
              <a:off x="238473" y="2497382"/>
              <a:ext cx="127788" cy="92651"/>
            </a:xfrm>
            <a:prstGeom prst="rect">
              <a:avLst/>
            </a:prstGeom>
            <a:noFill/>
            <a:ln>
              <a:noFill/>
            </a:ln>
          </p:spPr>
          <p:txBody>
            <a:bodyPr wrap="square" lIns="0" tIns="0" rIns="0" bIns="0" anchor="t"/>
            <a:lstStyle/>
            <a:p>
              <a:pPr algn="ctr">
                <a:lnSpc>
                  <a:spcPts val="1200"/>
                </a:lnSpc>
                <a:defRPr lang="en-US"/>
              </a:pPr>
              <a:r>
                <a:rPr sz="900" b="1" dirty="0" smtClean="0">
                  <a:solidFill>
                    <a:srgbClr val="FFFFFF"/>
                  </a:solidFill>
                  <a:latin typeface="Arial" panose="020B0604020202020204" pitchFamily="34" charset="0"/>
                  <a:ea typeface="Wigrum Medium" charset="77"/>
                  <a:cs typeface="Arial" panose="020B0604020202020204" pitchFamily="34" charset="0"/>
                </a:rPr>
                <a:t>40</a:t>
              </a:r>
              <a:endParaRPr sz="900" b="1" dirty="0">
                <a:solidFill>
                  <a:srgbClr val="FFFFFF"/>
                </a:solidFill>
                <a:latin typeface="Arial" panose="020B0604020202020204" pitchFamily="34" charset="0"/>
                <a:ea typeface="Wigrum Medium" charset="77"/>
                <a:cs typeface="Arial" panose="020B0604020202020204" pitchFamily="34" charset="0"/>
              </a:endParaRPr>
            </a:p>
          </p:txBody>
        </p:sp>
      </p:grpSp>
      <p:grpSp>
        <p:nvGrpSpPr>
          <p:cNvPr id="476" name="Groupe 475">
            <a:extLst>
              <a:ext uri="{FF2B5EF4-FFF2-40B4-BE49-F238E27FC236}">
                <a16:creationId xmlns:a16="http://schemas.microsoft.com/office/drawing/2014/main" id="{C0F419DB-9D48-1646-8B51-A5F490395C9C}"/>
              </a:ext>
            </a:extLst>
          </p:cNvPr>
          <p:cNvGrpSpPr/>
          <p:nvPr/>
        </p:nvGrpSpPr>
        <p:grpSpPr>
          <a:xfrm>
            <a:off x="5719448" y="3288691"/>
            <a:ext cx="233733" cy="231608"/>
            <a:chOff x="-822090" y="2327428"/>
            <a:chExt cx="136904" cy="136892"/>
          </a:xfrm>
        </p:grpSpPr>
        <p:sp>
          <p:nvSpPr>
            <p:cNvPr id="477" name="Free Form 35">
              <a:extLst>
                <a:ext uri="{FF2B5EF4-FFF2-40B4-BE49-F238E27FC236}">
                  <a16:creationId xmlns:a16="http://schemas.microsoft.com/office/drawing/2014/main" id="{23A29E94-EAFE-B64B-8F33-C139EAD69A48}"/>
                </a:ext>
              </a:extLst>
            </p:cNvPr>
            <p:cNvSpPr/>
            <p:nvPr/>
          </p:nvSpPr>
          <p:spPr>
            <a:xfrm>
              <a:off x="-822090" y="2327428"/>
              <a:ext cx="136904" cy="136892"/>
            </a:xfrm>
            <a:custGeom>
              <a:avLst/>
              <a:gdLst/>
              <a:ahLst/>
              <a:cxnLst/>
              <a:rect l="0" t="0" r="0" b="0"/>
              <a:pathLst>
                <a:path w="193412" h="193395">
                  <a:moveTo>
                    <a:pt x="193412" y="191990"/>
                  </a:moveTo>
                  <a:lnTo>
                    <a:pt x="1422" y="193395"/>
                  </a:lnTo>
                  <a:lnTo>
                    <a:pt x="0" y="1405"/>
                  </a:lnTo>
                  <a:lnTo>
                    <a:pt x="191990" y="0"/>
                  </a:lnTo>
                  <a:close/>
                </a:path>
              </a:pathLst>
            </a:custGeom>
            <a:solidFill>
              <a:srgbClr val="652E87"/>
            </a:solidFill>
            <a:ln w="12700" cap="flat" cmpd="sng">
              <a:noFill/>
              <a:prstDash val="solid"/>
              <a:miter lim="800000"/>
            </a:ln>
          </p:spPr>
          <p:txBody>
            <a:bodyPr anchor="ctr">
              <a:spAutoFit/>
            </a:bodyPr>
            <a:lstStyle/>
            <a:p>
              <a:pPr algn="ctr"/>
              <a:endParaRPr lang="en-US" dirty="0"/>
            </a:p>
          </p:txBody>
        </p:sp>
        <p:sp>
          <p:nvSpPr>
            <p:cNvPr id="478" name="TextBox 85">
              <a:extLst>
                <a:ext uri="{FF2B5EF4-FFF2-40B4-BE49-F238E27FC236}">
                  <a16:creationId xmlns:a16="http://schemas.microsoft.com/office/drawing/2014/main" id="{50EC6009-C3B4-004C-B1A0-018C2ABCDCB4}"/>
                </a:ext>
              </a:extLst>
            </p:cNvPr>
            <p:cNvSpPr txBox="1"/>
            <p:nvPr/>
          </p:nvSpPr>
          <p:spPr>
            <a:xfrm>
              <a:off x="-815789" y="2344575"/>
              <a:ext cx="126894" cy="110138"/>
            </a:xfrm>
            <a:prstGeom prst="rect">
              <a:avLst/>
            </a:prstGeom>
            <a:noFill/>
            <a:ln>
              <a:noFill/>
            </a:ln>
          </p:spPr>
          <p:txBody>
            <a:bodyPr wrap="square" lIns="0" tIns="0" rIns="0" bIns="0" anchor="t"/>
            <a:lstStyle/>
            <a:p>
              <a:pPr algn="ctr">
                <a:lnSpc>
                  <a:spcPts val="1200"/>
                </a:lnSpc>
                <a:defRPr lang="en-US"/>
              </a:pPr>
              <a:r>
                <a:rPr sz="900" b="1" dirty="0" smtClean="0">
                  <a:solidFill>
                    <a:srgbClr val="FFFFFF"/>
                  </a:solidFill>
                  <a:latin typeface="Arial" panose="020B0604020202020204" pitchFamily="34" charset="0"/>
                  <a:ea typeface="Wigrum Medium" charset="77"/>
                  <a:cs typeface="Arial" panose="020B0604020202020204" pitchFamily="34" charset="0"/>
                </a:rPr>
                <a:t>25</a:t>
              </a:r>
              <a:endParaRPr sz="900" b="1" dirty="0">
                <a:solidFill>
                  <a:srgbClr val="FFFFFF"/>
                </a:solidFill>
                <a:latin typeface="Arial" panose="020B0604020202020204" pitchFamily="34" charset="0"/>
                <a:ea typeface="Wigrum Medium" charset="77"/>
                <a:cs typeface="Arial" panose="020B0604020202020204" pitchFamily="34" charset="0"/>
              </a:endParaRPr>
            </a:p>
          </p:txBody>
        </p:sp>
      </p:grpSp>
      <p:grpSp>
        <p:nvGrpSpPr>
          <p:cNvPr id="228" name="Groupe 227">
            <a:extLst>
              <a:ext uri="{FF2B5EF4-FFF2-40B4-BE49-F238E27FC236}">
                <a16:creationId xmlns:a16="http://schemas.microsoft.com/office/drawing/2014/main" id="{CA4ADF3F-53AC-9D4B-AE07-34B83D300FEE}"/>
              </a:ext>
            </a:extLst>
          </p:cNvPr>
          <p:cNvGrpSpPr/>
          <p:nvPr/>
        </p:nvGrpSpPr>
        <p:grpSpPr>
          <a:xfrm>
            <a:off x="6492267" y="5514906"/>
            <a:ext cx="232034" cy="229944"/>
            <a:chOff x="4420684" y="3960521"/>
            <a:chExt cx="135909" cy="135909"/>
          </a:xfrm>
        </p:grpSpPr>
        <p:sp>
          <p:nvSpPr>
            <p:cNvPr id="229" name="Rectangle 80">
              <a:extLst>
                <a:ext uri="{FF2B5EF4-FFF2-40B4-BE49-F238E27FC236}">
                  <a16:creationId xmlns:a16="http://schemas.microsoft.com/office/drawing/2014/main" id="{DFD66071-C6B1-4C4F-96FE-062712275A8C}"/>
                </a:ext>
              </a:extLst>
            </p:cNvPr>
            <p:cNvSpPr/>
            <p:nvPr/>
          </p:nvSpPr>
          <p:spPr>
            <a:xfrm>
              <a:off x="4420684" y="3960521"/>
              <a:ext cx="135909" cy="135909"/>
            </a:xfrm>
            <a:prstGeom prst="rect">
              <a:avLst/>
            </a:prstGeom>
            <a:solidFill>
              <a:srgbClr val="D276AB">
                <a:alpha val="100000"/>
              </a:srgbClr>
            </a:solidFill>
            <a:ln w="12700" cap="flat" cmpd="sng">
              <a:noFill/>
              <a:prstDash val="solid"/>
              <a:miter lim="800000"/>
            </a:ln>
          </p:spPr>
          <p:txBody>
            <a:bodyPr anchor="ctr">
              <a:spAutoFit/>
            </a:bodyPr>
            <a:lstStyle/>
            <a:p>
              <a:pPr algn="ctr"/>
              <a:endParaRPr lang="en-US" dirty="0"/>
            </a:p>
          </p:txBody>
        </p:sp>
        <p:sp>
          <p:nvSpPr>
            <p:cNvPr id="230" name="TextBox 129">
              <a:extLst>
                <a:ext uri="{FF2B5EF4-FFF2-40B4-BE49-F238E27FC236}">
                  <a16:creationId xmlns:a16="http://schemas.microsoft.com/office/drawing/2014/main" id="{B12D2BB4-E306-1847-B286-29E58E1D5459}"/>
                </a:ext>
              </a:extLst>
            </p:cNvPr>
            <p:cNvSpPr txBox="1"/>
            <p:nvPr/>
          </p:nvSpPr>
          <p:spPr>
            <a:xfrm>
              <a:off x="4440799" y="3977822"/>
              <a:ext cx="93418" cy="107874"/>
            </a:xfrm>
            <a:prstGeom prst="rect">
              <a:avLst/>
            </a:prstGeom>
            <a:noFill/>
            <a:ln>
              <a:noFill/>
            </a:ln>
          </p:spPr>
          <p:txBody>
            <a:bodyPr wrap="square" lIns="0" tIns="0" rIns="0" bIns="0" anchor="t"/>
            <a:lstStyle/>
            <a:p>
              <a:pPr>
                <a:lnSpc>
                  <a:spcPts val="1200"/>
                </a:lnSpc>
                <a:defRPr lang="en-US"/>
              </a:pPr>
              <a:r>
                <a:rPr sz="900" b="1" dirty="0">
                  <a:solidFill>
                    <a:srgbClr val="FFFFFF"/>
                  </a:solidFill>
                  <a:latin typeface="Arial" panose="020B0604020202020204" pitchFamily="34" charset="0"/>
                  <a:ea typeface="Wigrum Medium" charset="77"/>
                  <a:cs typeface="Arial" panose="020B0604020202020204" pitchFamily="34" charset="0"/>
                </a:rPr>
                <a:t> 1</a:t>
              </a:r>
            </a:p>
          </p:txBody>
        </p:sp>
      </p:grpSp>
      <p:grpSp>
        <p:nvGrpSpPr>
          <p:cNvPr id="231" name="Groupe 230">
            <a:extLst>
              <a:ext uri="{FF2B5EF4-FFF2-40B4-BE49-F238E27FC236}">
                <a16:creationId xmlns:a16="http://schemas.microsoft.com/office/drawing/2014/main" id="{FC328B99-E316-E846-9562-98DDDA81785A}"/>
              </a:ext>
            </a:extLst>
          </p:cNvPr>
          <p:cNvGrpSpPr/>
          <p:nvPr/>
        </p:nvGrpSpPr>
        <p:grpSpPr>
          <a:xfrm>
            <a:off x="6137732" y="5500828"/>
            <a:ext cx="332669" cy="244026"/>
            <a:chOff x="238473" y="2476367"/>
            <a:chExt cx="139560" cy="136892"/>
          </a:xfrm>
        </p:grpSpPr>
        <p:sp>
          <p:nvSpPr>
            <p:cNvPr id="232" name="Free Form 35">
              <a:extLst>
                <a:ext uri="{FF2B5EF4-FFF2-40B4-BE49-F238E27FC236}">
                  <a16:creationId xmlns:a16="http://schemas.microsoft.com/office/drawing/2014/main" id="{90FEAB3D-EBD5-174E-B2A1-4C06BA97FBBD}"/>
                </a:ext>
              </a:extLst>
            </p:cNvPr>
            <p:cNvSpPr/>
            <p:nvPr/>
          </p:nvSpPr>
          <p:spPr>
            <a:xfrm>
              <a:off x="241129" y="2476367"/>
              <a:ext cx="136904" cy="136892"/>
            </a:xfrm>
            <a:custGeom>
              <a:avLst/>
              <a:gdLst/>
              <a:ahLst/>
              <a:cxnLst/>
              <a:rect l="0" t="0" r="0" b="0"/>
              <a:pathLst>
                <a:path w="193412" h="193395">
                  <a:moveTo>
                    <a:pt x="193412" y="191990"/>
                  </a:moveTo>
                  <a:lnTo>
                    <a:pt x="1422" y="193395"/>
                  </a:lnTo>
                  <a:lnTo>
                    <a:pt x="0" y="1405"/>
                  </a:lnTo>
                  <a:lnTo>
                    <a:pt x="191990" y="0"/>
                  </a:lnTo>
                  <a:close/>
                </a:path>
              </a:pathLst>
            </a:custGeom>
            <a:solidFill>
              <a:srgbClr val="21A3CF">
                <a:alpha val="100000"/>
              </a:srgbClr>
            </a:solidFill>
            <a:ln w="12700" cap="flat" cmpd="sng">
              <a:noFill/>
              <a:prstDash val="solid"/>
              <a:miter lim="800000"/>
            </a:ln>
          </p:spPr>
          <p:txBody>
            <a:bodyPr anchor="ctr">
              <a:spAutoFit/>
            </a:bodyPr>
            <a:lstStyle/>
            <a:p>
              <a:pPr algn="ctr"/>
              <a:endParaRPr lang="en-US" dirty="0"/>
            </a:p>
          </p:txBody>
        </p:sp>
        <p:sp>
          <p:nvSpPr>
            <p:cNvPr id="233" name="TextBox 85">
              <a:extLst>
                <a:ext uri="{FF2B5EF4-FFF2-40B4-BE49-F238E27FC236}">
                  <a16:creationId xmlns:a16="http://schemas.microsoft.com/office/drawing/2014/main" id="{77E456E8-C19A-F042-8CC0-E6DB4F33F5A6}"/>
                </a:ext>
              </a:extLst>
            </p:cNvPr>
            <p:cNvSpPr txBox="1"/>
            <p:nvPr/>
          </p:nvSpPr>
          <p:spPr>
            <a:xfrm>
              <a:off x="238473" y="2497382"/>
              <a:ext cx="127788" cy="92651"/>
            </a:xfrm>
            <a:prstGeom prst="rect">
              <a:avLst/>
            </a:prstGeom>
            <a:noFill/>
            <a:ln>
              <a:noFill/>
            </a:ln>
          </p:spPr>
          <p:txBody>
            <a:bodyPr wrap="square" lIns="0" tIns="0" rIns="0" bIns="0" anchor="t"/>
            <a:lstStyle/>
            <a:p>
              <a:pPr algn="ctr">
                <a:lnSpc>
                  <a:spcPts val="1200"/>
                </a:lnSpc>
                <a:defRPr lang="en-US"/>
              </a:pPr>
              <a:r>
                <a:rPr sz="900" b="1" dirty="0" smtClean="0">
                  <a:solidFill>
                    <a:srgbClr val="FFFFFF"/>
                  </a:solidFill>
                  <a:latin typeface="Arial" panose="020B0604020202020204" pitchFamily="34" charset="0"/>
                  <a:ea typeface="Wigrum Medium" charset="77"/>
                  <a:cs typeface="Arial" panose="020B0604020202020204" pitchFamily="34" charset="0"/>
                </a:rPr>
                <a:t>44</a:t>
              </a:r>
              <a:endParaRPr sz="900" b="1" dirty="0">
                <a:solidFill>
                  <a:srgbClr val="FFFFFF"/>
                </a:solidFill>
                <a:latin typeface="Arial" panose="020B0604020202020204" pitchFamily="34" charset="0"/>
                <a:ea typeface="Wigrum Medium" charset="77"/>
                <a:cs typeface="Arial" panose="020B0604020202020204" pitchFamily="34" charset="0"/>
              </a:endParaRPr>
            </a:p>
          </p:txBody>
        </p:sp>
      </p:grpSp>
      <p:grpSp>
        <p:nvGrpSpPr>
          <p:cNvPr id="302" name="Groupe 301">
            <a:extLst>
              <a:ext uri="{FF2B5EF4-FFF2-40B4-BE49-F238E27FC236}">
                <a16:creationId xmlns:a16="http://schemas.microsoft.com/office/drawing/2014/main" id="{FC328B99-E316-E846-9562-98DDDA81785A}"/>
              </a:ext>
            </a:extLst>
          </p:cNvPr>
          <p:cNvGrpSpPr/>
          <p:nvPr/>
        </p:nvGrpSpPr>
        <p:grpSpPr>
          <a:xfrm>
            <a:off x="8672833" y="1848658"/>
            <a:ext cx="332669" cy="244026"/>
            <a:chOff x="238473" y="2476367"/>
            <a:chExt cx="139560" cy="136892"/>
          </a:xfrm>
        </p:grpSpPr>
        <p:sp>
          <p:nvSpPr>
            <p:cNvPr id="345" name="Free Form 35">
              <a:extLst>
                <a:ext uri="{FF2B5EF4-FFF2-40B4-BE49-F238E27FC236}">
                  <a16:creationId xmlns:a16="http://schemas.microsoft.com/office/drawing/2014/main" id="{90FEAB3D-EBD5-174E-B2A1-4C06BA97FBBD}"/>
                </a:ext>
              </a:extLst>
            </p:cNvPr>
            <p:cNvSpPr/>
            <p:nvPr/>
          </p:nvSpPr>
          <p:spPr>
            <a:xfrm>
              <a:off x="241129" y="2476367"/>
              <a:ext cx="136904" cy="136892"/>
            </a:xfrm>
            <a:custGeom>
              <a:avLst/>
              <a:gdLst/>
              <a:ahLst/>
              <a:cxnLst/>
              <a:rect l="0" t="0" r="0" b="0"/>
              <a:pathLst>
                <a:path w="193412" h="193395">
                  <a:moveTo>
                    <a:pt x="193412" y="191990"/>
                  </a:moveTo>
                  <a:lnTo>
                    <a:pt x="1422" y="193395"/>
                  </a:lnTo>
                  <a:lnTo>
                    <a:pt x="0" y="1405"/>
                  </a:lnTo>
                  <a:lnTo>
                    <a:pt x="191990" y="0"/>
                  </a:lnTo>
                  <a:close/>
                </a:path>
              </a:pathLst>
            </a:custGeom>
            <a:solidFill>
              <a:srgbClr val="21A3CF">
                <a:alpha val="100000"/>
              </a:srgbClr>
            </a:solidFill>
            <a:ln w="12700" cap="flat" cmpd="sng">
              <a:noFill/>
              <a:prstDash val="solid"/>
              <a:miter lim="800000"/>
            </a:ln>
          </p:spPr>
          <p:txBody>
            <a:bodyPr anchor="ctr">
              <a:spAutoFit/>
            </a:bodyPr>
            <a:lstStyle/>
            <a:p>
              <a:pPr algn="ctr"/>
              <a:endParaRPr lang="en-US" dirty="0"/>
            </a:p>
          </p:txBody>
        </p:sp>
        <p:sp>
          <p:nvSpPr>
            <p:cNvPr id="346" name="TextBox 85">
              <a:extLst>
                <a:ext uri="{FF2B5EF4-FFF2-40B4-BE49-F238E27FC236}">
                  <a16:creationId xmlns:a16="http://schemas.microsoft.com/office/drawing/2014/main" id="{77E456E8-C19A-F042-8CC0-E6DB4F33F5A6}"/>
                </a:ext>
              </a:extLst>
            </p:cNvPr>
            <p:cNvSpPr txBox="1"/>
            <p:nvPr/>
          </p:nvSpPr>
          <p:spPr>
            <a:xfrm>
              <a:off x="238473" y="2497382"/>
              <a:ext cx="127788" cy="92651"/>
            </a:xfrm>
            <a:prstGeom prst="rect">
              <a:avLst/>
            </a:prstGeom>
            <a:noFill/>
            <a:ln>
              <a:noFill/>
            </a:ln>
          </p:spPr>
          <p:txBody>
            <a:bodyPr wrap="square" lIns="0" tIns="0" rIns="0" bIns="0" anchor="t"/>
            <a:lstStyle/>
            <a:p>
              <a:pPr algn="ctr">
                <a:lnSpc>
                  <a:spcPts val="1200"/>
                </a:lnSpc>
                <a:defRPr lang="en-US"/>
              </a:pPr>
              <a:r>
                <a:rPr sz="900" b="1" dirty="0" smtClean="0">
                  <a:solidFill>
                    <a:srgbClr val="FFFFFF"/>
                  </a:solidFill>
                  <a:latin typeface="Arial" panose="020B0604020202020204" pitchFamily="34" charset="0"/>
                  <a:ea typeface="Wigrum Medium" charset="77"/>
                  <a:cs typeface="Arial" panose="020B0604020202020204" pitchFamily="34" charset="0"/>
                </a:rPr>
                <a:t>18</a:t>
              </a:r>
              <a:endParaRPr sz="900" b="1" dirty="0">
                <a:solidFill>
                  <a:srgbClr val="FFFFFF"/>
                </a:solidFill>
                <a:latin typeface="Arial" panose="020B0604020202020204" pitchFamily="34" charset="0"/>
                <a:ea typeface="Wigrum Medium" charset="77"/>
                <a:cs typeface="Arial" panose="020B0604020202020204" pitchFamily="34" charset="0"/>
              </a:endParaRPr>
            </a:p>
          </p:txBody>
        </p:sp>
      </p:grpSp>
      <p:grpSp>
        <p:nvGrpSpPr>
          <p:cNvPr id="347" name="Groupe 346">
            <a:extLst>
              <a:ext uri="{FF2B5EF4-FFF2-40B4-BE49-F238E27FC236}">
                <a16:creationId xmlns:a16="http://schemas.microsoft.com/office/drawing/2014/main" id="{C0F419DB-9D48-1646-8B51-A5F490395C9C}"/>
              </a:ext>
            </a:extLst>
          </p:cNvPr>
          <p:cNvGrpSpPr/>
          <p:nvPr/>
        </p:nvGrpSpPr>
        <p:grpSpPr>
          <a:xfrm>
            <a:off x="9032338" y="1852459"/>
            <a:ext cx="233733" cy="231608"/>
            <a:chOff x="-822090" y="2327428"/>
            <a:chExt cx="136904" cy="136892"/>
          </a:xfrm>
        </p:grpSpPr>
        <p:sp>
          <p:nvSpPr>
            <p:cNvPr id="348" name="Free Form 35">
              <a:extLst>
                <a:ext uri="{FF2B5EF4-FFF2-40B4-BE49-F238E27FC236}">
                  <a16:creationId xmlns:a16="http://schemas.microsoft.com/office/drawing/2014/main" id="{23A29E94-EAFE-B64B-8F33-C139EAD69A48}"/>
                </a:ext>
              </a:extLst>
            </p:cNvPr>
            <p:cNvSpPr/>
            <p:nvPr/>
          </p:nvSpPr>
          <p:spPr>
            <a:xfrm>
              <a:off x="-822090" y="2327428"/>
              <a:ext cx="136904" cy="136892"/>
            </a:xfrm>
            <a:custGeom>
              <a:avLst/>
              <a:gdLst/>
              <a:ahLst/>
              <a:cxnLst/>
              <a:rect l="0" t="0" r="0" b="0"/>
              <a:pathLst>
                <a:path w="193412" h="193395">
                  <a:moveTo>
                    <a:pt x="193412" y="191990"/>
                  </a:moveTo>
                  <a:lnTo>
                    <a:pt x="1422" y="193395"/>
                  </a:lnTo>
                  <a:lnTo>
                    <a:pt x="0" y="1405"/>
                  </a:lnTo>
                  <a:lnTo>
                    <a:pt x="191990" y="0"/>
                  </a:lnTo>
                  <a:close/>
                </a:path>
              </a:pathLst>
            </a:custGeom>
            <a:solidFill>
              <a:srgbClr val="652E87"/>
            </a:solidFill>
            <a:ln w="12700" cap="flat" cmpd="sng">
              <a:noFill/>
              <a:prstDash val="solid"/>
              <a:miter lim="800000"/>
            </a:ln>
          </p:spPr>
          <p:txBody>
            <a:bodyPr anchor="ctr">
              <a:spAutoFit/>
            </a:bodyPr>
            <a:lstStyle/>
            <a:p>
              <a:pPr algn="ctr"/>
              <a:endParaRPr lang="en-US" dirty="0"/>
            </a:p>
          </p:txBody>
        </p:sp>
        <p:sp>
          <p:nvSpPr>
            <p:cNvPr id="349" name="TextBox 85">
              <a:extLst>
                <a:ext uri="{FF2B5EF4-FFF2-40B4-BE49-F238E27FC236}">
                  <a16:creationId xmlns:a16="http://schemas.microsoft.com/office/drawing/2014/main" id="{50EC6009-C3B4-004C-B1A0-018C2ABCDCB4}"/>
                </a:ext>
              </a:extLst>
            </p:cNvPr>
            <p:cNvSpPr txBox="1"/>
            <p:nvPr/>
          </p:nvSpPr>
          <p:spPr>
            <a:xfrm>
              <a:off x="-815789" y="2344575"/>
              <a:ext cx="126894" cy="110138"/>
            </a:xfrm>
            <a:prstGeom prst="rect">
              <a:avLst/>
            </a:prstGeom>
            <a:noFill/>
            <a:ln>
              <a:noFill/>
            </a:ln>
          </p:spPr>
          <p:txBody>
            <a:bodyPr wrap="square" lIns="0" tIns="0" rIns="0" bIns="0" anchor="t"/>
            <a:lstStyle/>
            <a:p>
              <a:pPr algn="ctr">
                <a:lnSpc>
                  <a:spcPts val="1200"/>
                </a:lnSpc>
                <a:defRPr lang="en-US"/>
              </a:pPr>
              <a:r>
                <a:rPr sz="900" b="1" dirty="0" smtClean="0">
                  <a:solidFill>
                    <a:srgbClr val="FFFFFF"/>
                  </a:solidFill>
                  <a:latin typeface="Arial" panose="020B0604020202020204" pitchFamily="34" charset="0"/>
                  <a:ea typeface="Wigrum Medium" charset="77"/>
                  <a:cs typeface="Arial" panose="020B0604020202020204" pitchFamily="34" charset="0"/>
                </a:rPr>
                <a:t>2</a:t>
              </a:r>
              <a:endParaRPr sz="900" b="1" dirty="0">
                <a:solidFill>
                  <a:srgbClr val="FFFFFF"/>
                </a:solidFill>
                <a:latin typeface="Arial" panose="020B0604020202020204" pitchFamily="34" charset="0"/>
                <a:ea typeface="Wigrum Medium" charset="77"/>
                <a:cs typeface="Arial" panose="020B0604020202020204" pitchFamily="34" charset="0"/>
              </a:endParaRPr>
            </a:p>
          </p:txBody>
        </p:sp>
      </p:grpSp>
      <p:grpSp>
        <p:nvGrpSpPr>
          <p:cNvPr id="353" name="Groupe 352">
            <a:extLst>
              <a:ext uri="{FF2B5EF4-FFF2-40B4-BE49-F238E27FC236}">
                <a16:creationId xmlns:a16="http://schemas.microsoft.com/office/drawing/2014/main" id="{FC328B99-E316-E846-9562-98DDDA81785A}"/>
              </a:ext>
            </a:extLst>
          </p:cNvPr>
          <p:cNvGrpSpPr/>
          <p:nvPr/>
        </p:nvGrpSpPr>
        <p:grpSpPr>
          <a:xfrm>
            <a:off x="6954274" y="1651699"/>
            <a:ext cx="332669" cy="244026"/>
            <a:chOff x="238473" y="2476367"/>
            <a:chExt cx="139560" cy="136892"/>
          </a:xfrm>
        </p:grpSpPr>
        <p:sp>
          <p:nvSpPr>
            <p:cNvPr id="354" name="Free Form 35">
              <a:extLst>
                <a:ext uri="{FF2B5EF4-FFF2-40B4-BE49-F238E27FC236}">
                  <a16:creationId xmlns:a16="http://schemas.microsoft.com/office/drawing/2014/main" id="{90FEAB3D-EBD5-174E-B2A1-4C06BA97FBBD}"/>
                </a:ext>
              </a:extLst>
            </p:cNvPr>
            <p:cNvSpPr/>
            <p:nvPr/>
          </p:nvSpPr>
          <p:spPr>
            <a:xfrm>
              <a:off x="241129" y="2476367"/>
              <a:ext cx="136904" cy="136892"/>
            </a:xfrm>
            <a:custGeom>
              <a:avLst/>
              <a:gdLst/>
              <a:ahLst/>
              <a:cxnLst/>
              <a:rect l="0" t="0" r="0" b="0"/>
              <a:pathLst>
                <a:path w="193412" h="193395">
                  <a:moveTo>
                    <a:pt x="193412" y="191990"/>
                  </a:moveTo>
                  <a:lnTo>
                    <a:pt x="1422" y="193395"/>
                  </a:lnTo>
                  <a:lnTo>
                    <a:pt x="0" y="1405"/>
                  </a:lnTo>
                  <a:lnTo>
                    <a:pt x="191990" y="0"/>
                  </a:lnTo>
                  <a:close/>
                </a:path>
              </a:pathLst>
            </a:custGeom>
            <a:solidFill>
              <a:srgbClr val="21A3CF">
                <a:alpha val="100000"/>
              </a:srgbClr>
            </a:solidFill>
            <a:ln w="12700" cap="flat" cmpd="sng">
              <a:noFill/>
              <a:prstDash val="solid"/>
              <a:miter lim="800000"/>
            </a:ln>
          </p:spPr>
          <p:txBody>
            <a:bodyPr anchor="ctr">
              <a:spAutoFit/>
            </a:bodyPr>
            <a:lstStyle/>
            <a:p>
              <a:pPr algn="ctr"/>
              <a:endParaRPr lang="en-US" dirty="0"/>
            </a:p>
          </p:txBody>
        </p:sp>
        <p:sp>
          <p:nvSpPr>
            <p:cNvPr id="355" name="TextBox 85">
              <a:extLst>
                <a:ext uri="{FF2B5EF4-FFF2-40B4-BE49-F238E27FC236}">
                  <a16:creationId xmlns:a16="http://schemas.microsoft.com/office/drawing/2014/main" id="{77E456E8-C19A-F042-8CC0-E6DB4F33F5A6}"/>
                </a:ext>
              </a:extLst>
            </p:cNvPr>
            <p:cNvSpPr txBox="1"/>
            <p:nvPr/>
          </p:nvSpPr>
          <p:spPr>
            <a:xfrm>
              <a:off x="238473" y="2497382"/>
              <a:ext cx="127788" cy="92651"/>
            </a:xfrm>
            <a:prstGeom prst="rect">
              <a:avLst/>
            </a:prstGeom>
            <a:noFill/>
            <a:ln>
              <a:noFill/>
            </a:ln>
          </p:spPr>
          <p:txBody>
            <a:bodyPr wrap="square" lIns="0" tIns="0" rIns="0" bIns="0" anchor="t"/>
            <a:lstStyle/>
            <a:p>
              <a:pPr algn="ctr">
                <a:lnSpc>
                  <a:spcPts val="1200"/>
                </a:lnSpc>
                <a:defRPr lang="en-US"/>
              </a:pPr>
              <a:r>
                <a:rPr sz="900" b="1" dirty="0">
                  <a:solidFill>
                    <a:srgbClr val="FFFFFF"/>
                  </a:solidFill>
                  <a:latin typeface="Arial" panose="020B0604020202020204" pitchFamily="34" charset="0"/>
                  <a:ea typeface="Wigrum Medium" charset="77"/>
                  <a:cs typeface="Arial" panose="020B0604020202020204" pitchFamily="34" charset="0"/>
                </a:rPr>
                <a:t> 11</a:t>
              </a:r>
            </a:p>
          </p:txBody>
        </p:sp>
      </p:grpSp>
      <p:grpSp>
        <p:nvGrpSpPr>
          <p:cNvPr id="356" name="Groupe 355">
            <a:extLst>
              <a:ext uri="{FF2B5EF4-FFF2-40B4-BE49-F238E27FC236}">
                <a16:creationId xmlns:a16="http://schemas.microsoft.com/office/drawing/2014/main" id="{C0F419DB-9D48-1646-8B51-A5F490395C9C}"/>
              </a:ext>
            </a:extLst>
          </p:cNvPr>
          <p:cNvGrpSpPr/>
          <p:nvPr/>
        </p:nvGrpSpPr>
        <p:grpSpPr>
          <a:xfrm>
            <a:off x="7305153" y="1646874"/>
            <a:ext cx="233733" cy="231608"/>
            <a:chOff x="-822090" y="2327428"/>
            <a:chExt cx="136904" cy="136892"/>
          </a:xfrm>
        </p:grpSpPr>
        <p:sp>
          <p:nvSpPr>
            <p:cNvPr id="357" name="Free Form 35">
              <a:extLst>
                <a:ext uri="{FF2B5EF4-FFF2-40B4-BE49-F238E27FC236}">
                  <a16:creationId xmlns:a16="http://schemas.microsoft.com/office/drawing/2014/main" id="{23A29E94-EAFE-B64B-8F33-C139EAD69A48}"/>
                </a:ext>
              </a:extLst>
            </p:cNvPr>
            <p:cNvSpPr/>
            <p:nvPr/>
          </p:nvSpPr>
          <p:spPr>
            <a:xfrm>
              <a:off x="-822090" y="2327428"/>
              <a:ext cx="136904" cy="136892"/>
            </a:xfrm>
            <a:custGeom>
              <a:avLst/>
              <a:gdLst/>
              <a:ahLst/>
              <a:cxnLst/>
              <a:rect l="0" t="0" r="0" b="0"/>
              <a:pathLst>
                <a:path w="193412" h="193395">
                  <a:moveTo>
                    <a:pt x="193412" y="191990"/>
                  </a:moveTo>
                  <a:lnTo>
                    <a:pt x="1422" y="193395"/>
                  </a:lnTo>
                  <a:lnTo>
                    <a:pt x="0" y="1405"/>
                  </a:lnTo>
                  <a:lnTo>
                    <a:pt x="191990" y="0"/>
                  </a:lnTo>
                  <a:close/>
                </a:path>
              </a:pathLst>
            </a:custGeom>
            <a:solidFill>
              <a:srgbClr val="652E87"/>
            </a:solidFill>
            <a:ln w="12700" cap="flat" cmpd="sng">
              <a:noFill/>
              <a:prstDash val="solid"/>
              <a:miter lim="800000"/>
            </a:ln>
          </p:spPr>
          <p:txBody>
            <a:bodyPr anchor="ctr">
              <a:spAutoFit/>
            </a:bodyPr>
            <a:lstStyle/>
            <a:p>
              <a:pPr algn="ctr"/>
              <a:endParaRPr lang="en-US" dirty="0"/>
            </a:p>
          </p:txBody>
        </p:sp>
        <p:sp>
          <p:nvSpPr>
            <p:cNvPr id="358" name="TextBox 85">
              <a:extLst>
                <a:ext uri="{FF2B5EF4-FFF2-40B4-BE49-F238E27FC236}">
                  <a16:creationId xmlns:a16="http://schemas.microsoft.com/office/drawing/2014/main" id="{50EC6009-C3B4-004C-B1A0-018C2ABCDCB4}"/>
                </a:ext>
              </a:extLst>
            </p:cNvPr>
            <p:cNvSpPr txBox="1"/>
            <p:nvPr/>
          </p:nvSpPr>
          <p:spPr>
            <a:xfrm>
              <a:off x="-815789" y="2344575"/>
              <a:ext cx="126894" cy="110138"/>
            </a:xfrm>
            <a:prstGeom prst="rect">
              <a:avLst/>
            </a:prstGeom>
            <a:noFill/>
            <a:ln>
              <a:noFill/>
            </a:ln>
          </p:spPr>
          <p:txBody>
            <a:bodyPr wrap="square" lIns="0" tIns="0" rIns="0" bIns="0" anchor="t"/>
            <a:lstStyle/>
            <a:p>
              <a:pPr algn="ctr">
                <a:lnSpc>
                  <a:spcPts val="1200"/>
                </a:lnSpc>
                <a:defRPr lang="en-US"/>
              </a:pPr>
              <a:r>
                <a:rPr sz="900" b="1" dirty="0" smtClean="0">
                  <a:solidFill>
                    <a:srgbClr val="FFFFFF"/>
                  </a:solidFill>
                  <a:latin typeface="Arial" panose="020B0604020202020204" pitchFamily="34" charset="0"/>
                  <a:ea typeface="Wigrum Medium" charset="77"/>
                  <a:cs typeface="Arial" panose="020B0604020202020204" pitchFamily="34" charset="0"/>
                </a:rPr>
                <a:t>2</a:t>
              </a:r>
              <a:endParaRPr sz="900" b="1" dirty="0">
                <a:solidFill>
                  <a:srgbClr val="FFFFFF"/>
                </a:solidFill>
                <a:latin typeface="Arial" panose="020B0604020202020204" pitchFamily="34" charset="0"/>
                <a:ea typeface="Wigrum Medium" charset="77"/>
                <a:cs typeface="Arial" panose="020B0604020202020204" pitchFamily="34" charset="0"/>
              </a:endParaRPr>
            </a:p>
          </p:txBody>
        </p:sp>
      </p:grpSp>
      <p:grpSp>
        <p:nvGrpSpPr>
          <p:cNvPr id="359" name="Groupe 358">
            <a:extLst>
              <a:ext uri="{FF2B5EF4-FFF2-40B4-BE49-F238E27FC236}">
                <a16:creationId xmlns:a16="http://schemas.microsoft.com/office/drawing/2014/main" id="{CA4ADF3F-53AC-9D4B-AE07-34B83D300FEE}"/>
              </a:ext>
            </a:extLst>
          </p:cNvPr>
          <p:cNvGrpSpPr/>
          <p:nvPr/>
        </p:nvGrpSpPr>
        <p:grpSpPr>
          <a:xfrm>
            <a:off x="7564079" y="1648112"/>
            <a:ext cx="232034" cy="229944"/>
            <a:chOff x="4420684" y="3960521"/>
            <a:chExt cx="135909" cy="135909"/>
          </a:xfrm>
        </p:grpSpPr>
        <p:sp>
          <p:nvSpPr>
            <p:cNvPr id="360" name="Rectangle 80">
              <a:extLst>
                <a:ext uri="{FF2B5EF4-FFF2-40B4-BE49-F238E27FC236}">
                  <a16:creationId xmlns:a16="http://schemas.microsoft.com/office/drawing/2014/main" id="{DFD66071-C6B1-4C4F-96FE-062712275A8C}"/>
                </a:ext>
              </a:extLst>
            </p:cNvPr>
            <p:cNvSpPr/>
            <p:nvPr/>
          </p:nvSpPr>
          <p:spPr>
            <a:xfrm>
              <a:off x="4420684" y="3960521"/>
              <a:ext cx="135909" cy="135909"/>
            </a:xfrm>
            <a:prstGeom prst="rect">
              <a:avLst/>
            </a:prstGeom>
            <a:solidFill>
              <a:srgbClr val="D276AB">
                <a:alpha val="100000"/>
              </a:srgbClr>
            </a:solidFill>
            <a:ln w="12700" cap="flat" cmpd="sng">
              <a:noFill/>
              <a:prstDash val="solid"/>
              <a:miter lim="800000"/>
            </a:ln>
          </p:spPr>
          <p:txBody>
            <a:bodyPr anchor="ctr">
              <a:spAutoFit/>
            </a:bodyPr>
            <a:lstStyle/>
            <a:p>
              <a:pPr algn="ctr"/>
              <a:endParaRPr lang="en-US" dirty="0"/>
            </a:p>
          </p:txBody>
        </p:sp>
        <p:sp>
          <p:nvSpPr>
            <p:cNvPr id="361" name="TextBox 129">
              <a:extLst>
                <a:ext uri="{FF2B5EF4-FFF2-40B4-BE49-F238E27FC236}">
                  <a16:creationId xmlns:a16="http://schemas.microsoft.com/office/drawing/2014/main" id="{B12D2BB4-E306-1847-B286-29E58E1D5459}"/>
                </a:ext>
              </a:extLst>
            </p:cNvPr>
            <p:cNvSpPr txBox="1"/>
            <p:nvPr/>
          </p:nvSpPr>
          <p:spPr>
            <a:xfrm>
              <a:off x="4440799" y="3977822"/>
              <a:ext cx="93418" cy="107874"/>
            </a:xfrm>
            <a:prstGeom prst="rect">
              <a:avLst/>
            </a:prstGeom>
            <a:noFill/>
            <a:ln>
              <a:noFill/>
            </a:ln>
          </p:spPr>
          <p:txBody>
            <a:bodyPr wrap="square" lIns="0" tIns="0" rIns="0" bIns="0" anchor="t"/>
            <a:lstStyle/>
            <a:p>
              <a:pPr>
                <a:lnSpc>
                  <a:spcPts val="1200"/>
                </a:lnSpc>
                <a:defRPr lang="en-US"/>
              </a:pPr>
              <a:r>
                <a:rPr sz="900" b="1" dirty="0">
                  <a:solidFill>
                    <a:srgbClr val="FFFFFF"/>
                  </a:solidFill>
                  <a:latin typeface="Arial" panose="020B0604020202020204" pitchFamily="34" charset="0"/>
                  <a:ea typeface="Wigrum Medium" charset="77"/>
                  <a:cs typeface="Arial" panose="020B0604020202020204" pitchFamily="34" charset="0"/>
                </a:rPr>
                <a:t> 1</a:t>
              </a:r>
            </a:p>
          </p:txBody>
        </p:sp>
      </p:grpSp>
      <p:grpSp>
        <p:nvGrpSpPr>
          <p:cNvPr id="365" name="Groupe 364">
            <a:extLst>
              <a:ext uri="{FF2B5EF4-FFF2-40B4-BE49-F238E27FC236}">
                <a16:creationId xmlns:a16="http://schemas.microsoft.com/office/drawing/2014/main" id="{FC328B99-E316-E846-9562-98DDDA81785A}"/>
              </a:ext>
            </a:extLst>
          </p:cNvPr>
          <p:cNvGrpSpPr/>
          <p:nvPr/>
        </p:nvGrpSpPr>
        <p:grpSpPr>
          <a:xfrm>
            <a:off x="7193050" y="3745788"/>
            <a:ext cx="332669" cy="244026"/>
            <a:chOff x="238473" y="2476367"/>
            <a:chExt cx="139560" cy="136892"/>
          </a:xfrm>
        </p:grpSpPr>
        <p:sp>
          <p:nvSpPr>
            <p:cNvPr id="366" name="Free Form 35">
              <a:extLst>
                <a:ext uri="{FF2B5EF4-FFF2-40B4-BE49-F238E27FC236}">
                  <a16:creationId xmlns:a16="http://schemas.microsoft.com/office/drawing/2014/main" id="{90FEAB3D-EBD5-174E-B2A1-4C06BA97FBBD}"/>
                </a:ext>
              </a:extLst>
            </p:cNvPr>
            <p:cNvSpPr/>
            <p:nvPr/>
          </p:nvSpPr>
          <p:spPr>
            <a:xfrm>
              <a:off x="241129" y="2476367"/>
              <a:ext cx="136904" cy="136892"/>
            </a:xfrm>
            <a:custGeom>
              <a:avLst/>
              <a:gdLst/>
              <a:ahLst/>
              <a:cxnLst/>
              <a:rect l="0" t="0" r="0" b="0"/>
              <a:pathLst>
                <a:path w="193412" h="193395">
                  <a:moveTo>
                    <a:pt x="193412" y="191990"/>
                  </a:moveTo>
                  <a:lnTo>
                    <a:pt x="1422" y="193395"/>
                  </a:lnTo>
                  <a:lnTo>
                    <a:pt x="0" y="1405"/>
                  </a:lnTo>
                  <a:lnTo>
                    <a:pt x="191990" y="0"/>
                  </a:lnTo>
                  <a:close/>
                </a:path>
              </a:pathLst>
            </a:custGeom>
            <a:solidFill>
              <a:srgbClr val="21A3CF">
                <a:alpha val="100000"/>
              </a:srgbClr>
            </a:solidFill>
            <a:ln w="12700" cap="flat" cmpd="sng">
              <a:noFill/>
              <a:prstDash val="solid"/>
              <a:miter lim="800000"/>
            </a:ln>
          </p:spPr>
          <p:txBody>
            <a:bodyPr anchor="ctr">
              <a:spAutoFit/>
            </a:bodyPr>
            <a:lstStyle/>
            <a:p>
              <a:pPr algn="ctr"/>
              <a:endParaRPr lang="en-US" dirty="0"/>
            </a:p>
          </p:txBody>
        </p:sp>
        <p:sp>
          <p:nvSpPr>
            <p:cNvPr id="367" name="TextBox 85">
              <a:extLst>
                <a:ext uri="{FF2B5EF4-FFF2-40B4-BE49-F238E27FC236}">
                  <a16:creationId xmlns:a16="http://schemas.microsoft.com/office/drawing/2014/main" id="{77E456E8-C19A-F042-8CC0-E6DB4F33F5A6}"/>
                </a:ext>
              </a:extLst>
            </p:cNvPr>
            <p:cNvSpPr txBox="1"/>
            <p:nvPr/>
          </p:nvSpPr>
          <p:spPr>
            <a:xfrm>
              <a:off x="238473" y="2497382"/>
              <a:ext cx="127788" cy="92651"/>
            </a:xfrm>
            <a:prstGeom prst="rect">
              <a:avLst/>
            </a:prstGeom>
            <a:noFill/>
            <a:ln>
              <a:noFill/>
            </a:ln>
          </p:spPr>
          <p:txBody>
            <a:bodyPr wrap="square" lIns="0" tIns="0" rIns="0" bIns="0" anchor="t"/>
            <a:lstStyle/>
            <a:p>
              <a:pPr algn="ctr">
                <a:lnSpc>
                  <a:spcPts val="1200"/>
                </a:lnSpc>
                <a:defRPr lang="en-US"/>
              </a:pPr>
              <a:r>
                <a:rPr sz="900" b="1" dirty="0">
                  <a:solidFill>
                    <a:srgbClr val="FFFFFF"/>
                  </a:solidFill>
                  <a:latin typeface="Arial" panose="020B0604020202020204" pitchFamily="34" charset="0"/>
                  <a:ea typeface="Wigrum Medium" charset="77"/>
                  <a:cs typeface="Arial" panose="020B0604020202020204" pitchFamily="34" charset="0"/>
                </a:rPr>
                <a:t> 25</a:t>
              </a:r>
            </a:p>
          </p:txBody>
        </p:sp>
      </p:grpSp>
      <p:grpSp>
        <p:nvGrpSpPr>
          <p:cNvPr id="368" name="Groupe 367">
            <a:extLst>
              <a:ext uri="{FF2B5EF4-FFF2-40B4-BE49-F238E27FC236}">
                <a16:creationId xmlns:a16="http://schemas.microsoft.com/office/drawing/2014/main" id="{C0F419DB-9D48-1646-8B51-A5F490395C9C}"/>
              </a:ext>
            </a:extLst>
          </p:cNvPr>
          <p:cNvGrpSpPr/>
          <p:nvPr/>
        </p:nvGrpSpPr>
        <p:grpSpPr>
          <a:xfrm>
            <a:off x="7543929" y="3749589"/>
            <a:ext cx="233733" cy="231608"/>
            <a:chOff x="-822090" y="2327428"/>
            <a:chExt cx="136904" cy="136892"/>
          </a:xfrm>
        </p:grpSpPr>
        <p:sp>
          <p:nvSpPr>
            <p:cNvPr id="369" name="Free Form 35">
              <a:extLst>
                <a:ext uri="{FF2B5EF4-FFF2-40B4-BE49-F238E27FC236}">
                  <a16:creationId xmlns:a16="http://schemas.microsoft.com/office/drawing/2014/main" id="{23A29E94-EAFE-B64B-8F33-C139EAD69A48}"/>
                </a:ext>
              </a:extLst>
            </p:cNvPr>
            <p:cNvSpPr/>
            <p:nvPr/>
          </p:nvSpPr>
          <p:spPr>
            <a:xfrm>
              <a:off x="-822090" y="2327428"/>
              <a:ext cx="136904" cy="136892"/>
            </a:xfrm>
            <a:custGeom>
              <a:avLst/>
              <a:gdLst/>
              <a:ahLst/>
              <a:cxnLst/>
              <a:rect l="0" t="0" r="0" b="0"/>
              <a:pathLst>
                <a:path w="193412" h="193395">
                  <a:moveTo>
                    <a:pt x="193412" y="191990"/>
                  </a:moveTo>
                  <a:lnTo>
                    <a:pt x="1422" y="193395"/>
                  </a:lnTo>
                  <a:lnTo>
                    <a:pt x="0" y="1405"/>
                  </a:lnTo>
                  <a:lnTo>
                    <a:pt x="191990" y="0"/>
                  </a:lnTo>
                  <a:close/>
                </a:path>
              </a:pathLst>
            </a:custGeom>
            <a:solidFill>
              <a:srgbClr val="652E87"/>
            </a:solidFill>
            <a:ln w="12700" cap="flat" cmpd="sng">
              <a:noFill/>
              <a:prstDash val="solid"/>
              <a:miter lim="800000"/>
            </a:ln>
          </p:spPr>
          <p:txBody>
            <a:bodyPr anchor="ctr">
              <a:spAutoFit/>
            </a:bodyPr>
            <a:lstStyle/>
            <a:p>
              <a:pPr algn="ctr"/>
              <a:endParaRPr lang="en-US" dirty="0"/>
            </a:p>
          </p:txBody>
        </p:sp>
        <p:sp>
          <p:nvSpPr>
            <p:cNvPr id="370" name="TextBox 85">
              <a:extLst>
                <a:ext uri="{FF2B5EF4-FFF2-40B4-BE49-F238E27FC236}">
                  <a16:creationId xmlns:a16="http://schemas.microsoft.com/office/drawing/2014/main" id="{50EC6009-C3B4-004C-B1A0-018C2ABCDCB4}"/>
                </a:ext>
              </a:extLst>
            </p:cNvPr>
            <p:cNvSpPr txBox="1"/>
            <p:nvPr/>
          </p:nvSpPr>
          <p:spPr>
            <a:xfrm>
              <a:off x="-815789" y="2344575"/>
              <a:ext cx="126894" cy="110138"/>
            </a:xfrm>
            <a:prstGeom prst="rect">
              <a:avLst/>
            </a:prstGeom>
            <a:noFill/>
            <a:ln>
              <a:noFill/>
            </a:ln>
          </p:spPr>
          <p:txBody>
            <a:bodyPr wrap="square" lIns="0" tIns="0" rIns="0" bIns="0" anchor="t"/>
            <a:lstStyle/>
            <a:p>
              <a:pPr algn="ctr">
                <a:lnSpc>
                  <a:spcPts val="1200"/>
                </a:lnSpc>
                <a:defRPr lang="en-US"/>
              </a:pPr>
              <a:r>
                <a:rPr sz="900" b="1" dirty="0" smtClean="0">
                  <a:solidFill>
                    <a:srgbClr val="FFFFFF"/>
                  </a:solidFill>
                  <a:latin typeface="Arial" panose="020B0604020202020204" pitchFamily="34" charset="0"/>
                  <a:ea typeface="Wigrum Medium" charset="77"/>
                  <a:cs typeface="Arial" panose="020B0604020202020204" pitchFamily="34" charset="0"/>
                </a:rPr>
                <a:t>103</a:t>
              </a:r>
              <a:endParaRPr sz="900" b="1" dirty="0">
                <a:solidFill>
                  <a:srgbClr val="FFFFFF"/>
                </a:solidFill>
                <a:latin typeface="Arial" panose="020B0604020202020204" pitchFamily="34" charset="0"/>
                <a:ea typeface="Wigrum Medium" charset="77"/>
                <a:cs typeface="Arial" panose="020B0604020202020204" pitchFamily="34" charset="0"/>
              </a:endParaRPr>
            </a:p>
          </p:txBody>
        </p:sp>
      </p:grpSp>
      <p:grpSp>
        <p:nvGrpSpPr>
          <p:cNvPr id="371" name="Groupe 370">
            <a:extLst>
              <a:ext uri="{FF2B5EF4-FFF2-40B4-BE49-F238E27FC236}">
                <a16:creationId xmlns:a16="http://schemas.microsoft.com/office/drawing/2014/main" id="{CA4ADF3F-53AC-9D4B-AE07-34B83D300FEE}"/>
              </a:ext>
            </a:extLst>
          </p:cNvPr>
          <p:cNvGrpSpPr/>
          <p:nvPr/>
        </p:nvGrpSpPr>
        <p:grpSpPr>
          <a:xfrm>
            <a:off x="7802707" y="3738615"/>
            <a:ext cx="232034" cy="229944"/>
            <a:chOff x="4420684" y="3960521"/>
            <a:chExt cx="135909" cy="135909"/>
          </a:xfrm>
        </p:grpSpPr>
        <p:sp>
          <p:nvSpPr>
            <p:cNvPr id="372" name="Rectangle 80">
              <a:extLst>
                <a:ext uri="{FF2B5EF4-FFF2-40B4-BE49-F238E27FC236}">
                  <a16:creationId xmlns:a16="http://schemas.microsoft.com/office/drawing/2014/main" id="{DFD66071-C6B1-4C4F-96FE-062712275A8C}"/>
                </a:ext>
              </a:extLst>
            </p:cNvPr>
            <p:cNvSpPr/>
            <p:nvPr/>
          </p:nvSpPr>
          <p:spPr>
            <a:xfrm>
              <a:off x="4420684" y="3960521"/>
              <a:ext cx="135909" cy="135909"/>
            </a:xfrm>
            <a:prstGeom prst="rect">
              <a:avLst/>
            </a:prstGeom>
            <a:solidFill>
              <a:srgbClr val="D276AB">
                <a:alpha val="100000"/>
              </a:srgbClr>
            </a:solidFill>
            <a:ln w="12700" cap="flat" cmpd="sng">
              <a:noFill/>
              <a:prstDash val="solid"/>
              <a:miter lim="800000"/>
            </a:ln>
          </p:spPr>
          <p:txBody>
            <a:bodyPr anchor="ctr">
              <a:spAutoFit/>
            </a:bodyPr>
            <a:lstStyle/>
            <a:p>
              <a:pPr algn="ctr"/>
              <a:endParaRPr lang="en-US" dirty="0"/>
            </a:p>
          </p:txBody>
        </p:sp>
        <p:sp>
          <p:nvSpPr>
            <p:cNvPr id="373" name="TextBox 129">
              <a:extLst>
                <a:ext uri="{FF2B5EF4-FFF2-40B4-BE49-F238E27FC236}">
                  <a16:creationId xmlns:a16="http://schemas.microsoft.com/office/drawing/2014/main" id="{B12D2BB4-E306-1847-B286-29E58E1D5459}"/>
                </a:ext>
              </a:extLst>
            </p:cNvPr>
            <p:cNvSpPr txBox="1"/>
            <p:nvPr/>
          </p:nvSpPr>
          <p:spPr>
            <a:xfrm>
              <a:off x="4430695" y="3988019"/>
              <a:ext cx="93418" cy="107874"/>
            </a:xfrm>
            <a:prstGeom prst="rect">
              <a:avLst/>
            </a:prstGeom>
            <a:noFill/>
            <a:ln>
              <a:noFill/>
            </a:ln>
          </p:spPr>
          <p:txBody>
            <a:bodyPr wrap="square" lIns="0" tIns="0" rIns="0" bIns="0" anchor="t"/>
            <a:lstStyle/>
            <a:p>
              <a:pPr>
                <a:lnSpc>
                  <a:spcPts val="1200"/>
                </a:lnSpc>
                <a:defRPr lang="en-US"/>
              </a:pPr>
              <a:r>
                <a:rPr sz="900" b="1" dirty="0">
                  <a:solidFill>
                    <a:srgbClr val="FFFFFF"/>
                  </a:solidFill>
                  <a:latin typeface="Arial" panose="020B0604020202020204" pitchFamily="34" charset="0"/>
                  <a:ea typeface="Wigrum Medium" charset="77"/>
                  <a:cs typeface="Arial" panose="020B0604020202020204" pitchFamily="34" charset="0"/>
                </a:rPr>
                <a:t> 12</a:t>
              </a:r>
            </a:p>
          </p:txBody>
        </p:sp>
      </p:grpSp>
      <p:sp>
        <p:nvSpPr>
          <p:cNvPr id="222" name="Titre 1"/>
          <p:cNvSpPr txBox="1">
            <a:spLocks/>
          </p:cNvSpPr>
          <p:nvPr/>
        </p:nvSpPr>
        <p:spPr bwMode="auto">
          <a:xfrm>
            <a:off x="1186897" y="288147"/>
            <a:ext cx="10955867" cy="418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lgn="l" defTabSz="457200" rtl="0" eaLnBrk="0" fontAlgn="base" hangingPunct="0">
              <a:lnSpc>
                <a:spcPct val="80000"/>
              </a:lnSpc>
              <a:spcBef>
                <a:spcPct val="0"/>
              </a:spcBef>
              <a:spcAft>
                <a:spcPct val="0"/>
              </a:spcAft>
              <a:defRPr sz="3200" b="1" kern="1200">
                <a:solidFill>
                  <a:srgbClr val="482683"/>
                </a:solidFill>
                <a:latin typeface="+mj-lt"/>
                <a:ea typeface="MS PGothic" pitchFamily="34" charset="-128"/>
                <a:cs typeface="ＭＳ Ｐゴシック" charset="0"/>
              </a:defRPr>
            </a:lvl1pPr>
            <a:lvl2pPr algn="l" defTabSz="457200" rtl="0" eaLnBrk="0" fontAlgn="base" hangingPunct="0">
              <a:lnSpc>
                <a:spcPct val="80000"/>
              </a:lnSpc>
              <a:spcBef>
                <a:spcPct val="0"/>
              </a:spcBef>
              <a:spcAft>
                <a:spcPct val="0"/>
              </a:spcAft>
              <a:defRPr sz="2800" b="1">
                <a:solidFill>
                  <a:srgbClr val="482683"/>
                </a:solidFill>
                <a:latin typeface="Calibri" charset="0"/>
                <a:ea typeface="MS PGothic" pitchFamily="34" charset="-128"/>
                <a:cs typeface="ＭＳ Ｐゴシック" charset="0"/>
              </a:defRPr>
            </a:lvl2pPr>
            <a:lvl3pPr algn="l" defTabSz="457200" rtl="0" eaLnBrk="0" fontAlgn="base" hangingPunct="0">
              <a:lnSpc>
                <a:spcPct val="80000"/>
              </a:lnSpc>
              <a:spcBef>
                <a:spcPct val="0"/>
              </a:spcBef>
              <a:spcAft>
                <a:spcPct val="0"/>
              </a:spcAft>
              <a:defRPr sz="2800" b="1">
                <a:solidFill>
                  <a:srgbClr val="482683"/>
                </a:solidFill>
                <a:latin typeface="Calibri" charset="0"/>
                <a:ea typeface="MS PGothic" pitchFamily="34" charset="-128"/>
                <a:cs typeface="ＭＳ Ｐゴシック" charset="0"/>
              </a:defRPr>
            </a:lvl3pPr>
            <a:lvl4pPr algn="l" defTabSz="457200" rtl="0" eaLnBrk="0" fontAlgn="base" hangingPunct="0">
              <a:lnSpc>
                <a:spcPct val="80000"/>
              </a:lnSpc>
              <a:spcBef>
                <a:spcPct val="0"/>
              </a:spcBef>
              <a:spcAft>
                <a:spcPct val="0"/>
              </a:spcAft>
              <a:defRPr sz="2800" b="1">
                <a:solidFill>
                  <a:srgbClr val="482683"/>
                </a:solidFill>
                <a:latin typeface="Calibri" charset="0"/>
                <a:ea typeface="MS PGothic" pitchFamily="34" charset="-128"/>
                <a:cs typeface="ＭＳ Ｐゴシック" charset="0"/>
              </a:defRPr>
            </a:lvl4pPr>
            <a:lvl5pPr algn="l" defTabSz="457200" rtl="0" eaLnBrk="0" fontAlgn="base" hangingPunct="0">
              <a:lnSpc>
                <a:spcPct val="80000"/>
              </a:lnSpc>
              <a:spcBef>
                <a:spcPct val="0"/>
              </a:spcBef>
              <a:spcAft>
                <a:spcPct val="0"/>
              </a:spcAft>
              <a:defRPr sz="2800" b="1">
                <a:solidFill>
                  <a:srgbClr val="482683"/>
                </a:solidFill>
                <a:latin typeface="Calibri" charset="0"/>
                <a:ea typeface="MS PGothic" pitchFamily="34" charset="-128"/>
                <a:cs typeface="ＭＳ Ｐゴシック" charset="0"/>
              </a:defRPr>
            </a:lvl5pPr>
            <a:lvl6pPr marL="457200" algn="l" defTabSz="457200" rtl="0" fontAlgn="base">
              <a:lnSpc>
                <a:spcPct val="80000"/>
              </a:lnSpc>
              <a:spcBef>
                <a:spcPct val="0"/>
              </a:spcBef>
              <a:spcAft>
                <a:spcPct val="0"/>
              </a:spcAft>
              <a:defRPr sz="2800" b="1">
                <a:solidFill>
                  <a:srgbClr val="482683"/>
                </a:solidFill>
                <a:latin typeface="Calibri" charset="0"/>
                <a:ea typeface="ＭＳ Ｐゴシック" charset="0"/>
                <a:cs typeface="ＭＳ Ｐゴシック" charset="0"/>
              </a:defRPr>
            </a:lvl6pPr>
            <a:lvl7pPr marL="914400" algn="l" defTabSz="457200" rtl="0" fontAlgn="base">
              <a:lnSpc>
                <a:spcPct val="80000"/>
              </a:lnSpc>
              <a:spcBef>
                <a:spcPct val="0"/>
              </a:spcBef>
              <a:spcAft>
                <a:spcPct val="0"/>
              </a:spcAft>
              <a:defRPr sz="2800" b="1">
                <a:solidFill>
                  <a:srgbClr val="482683"/>
                </a:solidFill>
                <a:latin typeface="Calibri" charset="0"/>
                <a:ea typeface="ＭＳ Ｐゴシック" charset="0"/>
                <a:cs typeface="ＭＳ Ｐゴシック" charset="0"/>
              </a:defRPr>
            </a:lvl7pPr>
            <a:lvl8pPr marL="1371600" algn="l" defTabSz="457200" rtl="0" fontAlgn="base">
              <a:lnSpc>
                <a:spcPct val="80000"/>
              </a:lnSpc>
              <a:spcBef>
                <a:spcPct val="0"/>
              </a:spcBef>
              <a:spcAft>
                <a:spcPct val="0"/>
              </a:spcAft>
              <a:defRPr sz="2800" b="1">
                <a:solidFill>
                  <a:srgbClr val="482683"/>
                </a:solidFill>
                <a:latin typeface="Calibri" charset="0"/>
                <a:ea typeface="ＭＳ Ｐゴシック" charset="0"/>
                <a:cs typeface="ＭＳ Ｐゴシック" charset="0"/>
              </a:defRPr>
            </a:lvl8pPr>
            <a:lvl9pPr marL="1828800" algn="l" defTabSz="457200" rtl="0" fontAlgn="base">
              <a:lnSpc>
                <a:spcPct val="80000"/>
              </a:lnSpc>
              <a:spcBef>
                <a:spcPct val="0"/>
              </a:spcBef>
              <a:spcAft>
                <a:spcPct val="0"/>
              </a:spcAft>
              <a:defRPr sz="2800" b="1">
                <a:solidFill>
                  <a:srgbClr val="482683"/>
                </a:solidFill>
                <a:latin typeface="Calibri" charset="0"/>
                <a:ea typeface="ＭＳ Ｐゴシック" charset="0"/>
                <a:cs typeface="ＭＳ Ｐゴシック" charset="0"/>
              </a:defRPr>
            </a:lvl9pPr>
          </a:lstStyle>
          <a:p>
            <a:pPr defTabSz="609585"/>
            <a:r>
              <a:rPr lang="fr-FR" sz="3400" dirty="0" smtClean="0">
                <a:latin typeface="Calibri"/>
              </a:rPr>
              <a:t>350 établissements </a:t>
            </a:r>
            <a:r>
              <a:rPr lang="fr-FR" sz="3400" dirty="0">
                <a:latin typeface="Calibri"/>
              </a:rPr>
              <a:t>et services répartis sur 5 départements</a:t>
            </a:r>
          </a:p>
        </p:txBody>
      </p:sp>
      <p:sp>
        <p:nvSpPr>
          <p:cNvPr id="2" name="ZoneTexte 1"/>
          <p:cNvSpPr txBox="1"/>
          <p:nvPr/>
        </p:nvSpPr>
        <p:spPr>
          <a:xfrm rot="16200000">
            <a:off x="11215051" y="2750001"/>
            <a:ext cx="1682054" cy="215444"/>
          </a:xfrm>
          <a:prstGeom prst="rect">
            <a:avLst/>
          </a:prstGeom>
          <a:noFill/>
        </p:spPr>
        <p:txBody>
          <a:bodyPr wrap="square" rtlCol="0">
            <a:spAutoFit/>
          </a:bodyPr>
          <a:lstStyle/>
          <a:p>
            <a:r>
              <a:rPr lang="fr-FR" sz="800" i="1" dirty="0" smtClean="0"/>
              <a:t>Données au 01.04.2022</a:t>
            </a:r>
            <a:endParaRPr lang="fr-FR" sz="800" i="1" dirty="0"/>
          </a:p>
        </p:txBody>
      </p:sp>
    </p:spTree>
    <p:extLst>
      <p:ext uri="{BB962C8B-B14F-4D97-AF65-F5344CB8AC3E}">
        <p14:creationId xmlns:p14="http://schemas.microsoft.com/office/powerpoint/2010/main" val="3869819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a:t>Partie 4</a:t>
            </a:r>
          </a:p>
        </p:txBody>
      </p:sp>
      <p:sp>
        <p:nvSpPr>
          <p:cNvPr id="3" name="Sous-titre 2"/>
          <p:cNvSpPr>
            <a:spLocks noGrp="1"/>
          </p:cNvSpPr>
          <p:nvPr>
            <p:ph type="subTitle" idx="1"/>
          </p:nvPr>
        </p:nvSpPr>
        <p:spPr/>
        <p:txBody>
          <a:bodyPr/>
          <a:lstStyle/>
          <a:p>
            <a:r>
              <a:rPr lang="fr-FR" altLang="fr-FR" dirty="0"/>
              <a:t>VYV³ Pays de la Loire et ses implantations</a:t>
            </a:r>
          </a:p>
          <a:p>
            <a:endParaRPr lang="fr-FR" altLang="fr-FR" sz="1600" b="0" dirty="0">
              <a:solidFill>
                <a:srgbClr val="EF7937"/>
              </a:solidFill>
            </a:endParaRPr>
          </a:p>
        </p:txBody>
      </p:sp>
      <p:sp>
        <p:nvSpPr>
          <p:cNvPr id="4" name="Espace réservé du pied de page 3"/>
          <p:cNvSpPr>
            <a:spLocks noGrp="1"/>
          </p:cNvSpPr>
          <p:nvPr>
            <p:ph type="ftr" sz="quarter" idx="12"/>
          </p:nvPr>
        </p:nvSpPr>
        <p:spPr/>
        <p:txBody>
          <a:bodyPr/>
          <a:lstStyle/>
          <a:p>
            <a:pPr defTabSz="609585" fontAlgn="base">
              <a:spcBef>
                <a:spcPct val="0"/>
              </a:spcBef>
              <a:spcAft>
                <a:spcPct val="0"/>
              </a:spcAft>
            </a:pPr>
            <a:r>
              <a:rPr lang="en-US" altLang="fr-FR" dirty="0">
                <a:latin typeface="Calibri" pitchFamily="34" charset="0"/>
                <a:ea typeface="MS PGothic" pitchFamily="34" charset="-128"/>
              </a:rPr>
              <a:t>Prénom NOM - Direction / Dernière mise à jour</a:t>
            </a:r>
          </a:p>
        </p:txBody>
      </p:sp>
    </p:spTree>
    <p:extLst>
      <p:ext uri="{BB962C8B-B14F-4D97-AF65-F5344CB8AC3E}">
        <p14:creationId xmlns:p14="http://schemas.microsoft.com/office/powerpoint/2010/main" val="29362864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7"/>
          </p:nvPr>
        </p:nvSpPr>
        <p:spPr/>
        <p:txBody>
          <a:bodyPr/>
          <a:lstStyle/>
          <a:p>
            <a:fld id="{B6F15528-21DE-4FAA-801E-634DDDAF4B2B}" type="slidenum">
              <a:rPr lang="fr-FR" smtClean="0"/>
              <a:t>17</a:t>
            </a:fld>
            <a:endParaRPr lang="fr-FR" dirty="0"/>
          </a:p>
        </p:txBody>
      </p:sp>
      <p:sp>
        <p:nvSpPr>
          <p:cNvPr id="471" name="object 49">
            <a:extLst>
              <a:ext uri="{FF2B5EF4-FFF2-40B4-BE49-F238E27FC236}">
                <a16:creationId xmlns:a16="http://schemas.microsoft.com/office/drawing/2014/main" id="{2D5A395A-9079-9244-8C96-5AD6198F108D}"/>
              </a:ext>
            </a:extLst>
          </p:cNvPr>
          <p:cNvSpPr/>
          <p:nvPr/>
        </p:nvSpPr>
        <p:spPr>
          <a:xfrm>
            <a:off x="646590" y="3999069"/>
            <a:ext cx="449254" cy="156210"/>
          </a:xfrm>
          <a:custGeom>
            <a:avLst/>
            <a:gdLst/>
            <a:ahLst/>
            <a:cxnLst/>
            <a:rect l="l" t="t" r="r" b="b"/>
            <a:pathLst>
              <a:path w="419734" h="156210">
                <a:moveTo>
                  <a:pt x="419353" y="155968"/>
                </a:moveTo>
                <a:lnTo>
                  <a:pt x="0" y="155968"/>
                </a:lnTo>
                <a:lnTo>
                  <a:pt x="0" y="0"/>
                </a:lnTo>
                <a:lnTo>
                  <a:pt x="419353" y="0"/>
                </a:lnTo>
                <a:lnTo>
                  <a:pt x="419353" y="155968"/>
                </a:lnTo>
                <a:close/>
              </a:path>
            </a:pathLst>
          </a:custGeom>
          <a:solidFill>
            <a:srgbClr val="2BBCFD"/>
          </a:solidFill>
        </p:spPr>
        <p:txBody>
          <a:bodyPr wrap="square" lIns="0" tIns="0" rIns="0" bIns="0" rtlCol="0"/>
          <a:lstStyle/>
          <a:p>
            <a:endParaRPr dirty="0"/>
          </a:p>
        </p:txBody>
      </p:sp>
      <p:sp>
        <p:nvSpPr>
          <p:cNvPr id="472" name="object 2">
            <a:extLst>
              <a:ext uri="{FF2B5EF4-FFF2-40B4-BE49-F238E27FC236}">
                <a16:creationId xmlns:a16="http://schemas.microsoft.com/office/drawing/2014/main" id="{50893A7F-40AC-254C-93D2-D2F9E1A3583A}"/>
              </a:ext>
            </a:extLst>
          </p:cNvPr>
          <p:cNvSpPr txBox="1"/>
          <p:nvPr/>
        </p:nvSpPr>
        <p:spPr>
          <a:xfrm>
            <a:off x="252764" y="67540"/>
            <a:ext cx="9307310" cy="369332"/>
          </a:xfrm>
          <a:prstGeom prst="rect">
            <a:avLst/>
          </a:prstGeom>
        </p:spPr>
        <p:txBody>
          <a:bodyPr vert="horz" wrap="square" lIns="0" tIns="0" rIns="0" bIns="0" rtlCol="0">
            <a:spAutoFit/>
          </a:bodyPr>
          <a:lstStyle/>
          <a:p>
            <a:pPr marL="12700"/>
            <a:r>
              <a:rPr lang="fr-FR" sz="2400" b="1" spc="20" smtClean="0">
                <a:solidFill>
                  <a:srgbClr val="472F92"/>
                </a:solidFill>
                <a:latin typeface="+mj-lt"/>
                <a:cs typeface="Arial" panose="020B0604020202020204" pitchFamily="34" charset="0"/>
              </a:rPr>
              <a:t>Établissements </a:t>
            </a:r>
            <a:r>
              <a:rPr lang="fr-FR" sz="2400" b="1" spc="20" dirty="0" smtClean="0">
                <a:solidFill>
                  <a:srgbClr val="472F92"/>
                </a:solidFill>
                <a:latin typeface="+mj-lt"/>
                <a:cs typeface="Arial" panose="020B0604020202020204" pitchFamily="34" charset="0"/>
              </a:rPr>
              <a:t>et services du pôle Accompagnement et Soins  </a:t>
            </a:r>
            <a:endParaRPr sz="2400" b="1" spc="20" dirty="0">
              <a:latin typeface="+mj-lt"/>
              <a:cs typeface="Arial" panose="020B0604020202020204" pitchFamily="34" charset="0"/>
            </a:endParaRPr>
          </a:p>
        </p:txBody>
      </p:sp>
      <p:grpSp>
        <p:nvGrpSpPr>
          <p:cNvPr id="473" name="Groupe 472">
            <a:extLst>
              <a:ext uri="{FF2B5EF4-FFF2-40B4-BE49-F238E27FC236}">
                <a16:creationId xmlns:a16="http://schemas.microsoft.com/office/drawing/2014/main" id="{08FFA680-0927-0F49-8A50-C4519E8EF0BB}"/>
              </a:ext>
            </a:extLst>
          </p:cNvPr>
          <p:cNvGrpSpPr/>
          <p:nvPr/>
        </p:nvGrpSpPr>
        <p:grpSpPr>
          <a:xfrm>
            <a:off x="4655272" y="775265"/>
            <a:ext cx="5696735" cy="5516855"/>
            <a:chOff x="4147272" y="1048527"/>
            <a:chExt cx="5696735" cy="5516855"/>
          </a:xfrm>
        </p:grpSpPr>
        <p:sp>
          <p:nvSpPr>
            <p:cNvPr id="474" name="Free Form 184">
              <a:extLst>
                <a:ext uri="{FF2B5EF4-FFF2-40B4-BE49-F238E27FC236}">
                  <a16:creationId xmlns:a16="http://schemas.microsoft.com/office/drawing/2014/main" id="{7D3A9649-85CA-4548-9B4B-711416234165}"/>
                </a:ext>
              </a:extLst>
            </p:cNvPr>
            <p:cNvSpPr/>
            <p:nvPr/>
          </p:nvSpPr>
          <p:spPr>
            <a:xfrm>
              <a:off x="7728999" y="1246954"/>
              <a:ext cx="2115008" cy="2234805"/>
            </a:xfrm>
            <a:custGeom>
              <a:avLst/>
              <a:gdLst/>
              <a:ahLst/>
              <a:cxnLst/>
              <a:rect l="0" t="0" r="0" b="0"/>
              <a:pathLst>
                <a:path w="62162" h="65684">
                  <a:moveTo>
                    <a:pt x="61637" y="27753"/>
                  </a:moveTo>
                  <a:lnTo>
                    <a:pt x="62162" y="25569"/>
                  </a:lnTo>
                  <a:lnTo>
                    <a:pt x="59673" y="21200"/>
                  </a:lnTo>
                  <a:lnTo>
                    <a:pt x="55930" y="20370"/>
                  </a:lnTo>
                  <a:lnTo>
                    <a:pt x="52290" y="16205"/>
                  </a:lnTo>
                  <a:lnTo>
                    <a:pt x="48954" y="17458"/>
                  </a:lnTo>
                  <a:lnTo>
                    <a:pt x="40436" y="11633"/>
                  </a:lnTo>
                  <a:lnTo>
                    <a:pt x="38675" y="1761"/>
                  </a:lnTo>
                  <a:lnTo>
                    <a:pt x="35458" y="0"/>
                  </a:lnTo>
                  <a:lnTo>
                    <a:pt x="22555" y="6858"/>
                  </a:lnTo>
                  <a:lnTo>
                    <a:pt x="19033" y="6756"/>
                  </a:lnTo>
                  <a:lnTo>
                    <a:pt x="14037" y="9973"/>
                  </a:lnTo>
                  <a:lnTo>
                    <a:pt x="14359" y="18084"/>
                  </a:lnTo>
                  <a:lnTo>
                    <a:pt x="9144" y="22656"/>
                  </a:lnTo>
                  <a:lnTo>
                    <a:pt x="10600" y="26077"/>
                  </a:lnTo>
                  <a:lnTo>
                    <a:pt x="4792" y="31394"/>
                  </a:lnTo>
                  <a:lnTo>
                    <a:pt x="6451" y="35441"/>
                  </a:lnTo>
                  <a:lnTo>
                    <a:pt x="0" y="44483"/>
                  </a:lnTo>
                  <a:lnTo>
                    <a:pt x="1778" y="50935"/>
                  </a:lnTo>
                  <a:lnTo>
                    <a:pt x="1879" y="50935"/>
                  </a:lnTo>
                  <a:lnTo>
                    <a:pt x="2506" y="54051"/>
                  </a:lnTo>
                  <a:lnTo>
                    <a:pt x="10295" y="53932"/>
                  </a:lnTo>
                  <a:lnTo>
                    <a:pt x="10498" y="57996"/>
                  </a:lnTo>
                  <a:lnTo>
                    <a:pt x="12903" y="60282"/>
                  </a:lnTo>
                  <a:lnTo>
                    <a:pt x="16526" y="58826"/>
                  </a:lnTo>
                  <a:lnTo>
                    <a:pt x="22555" y="62670"/>
                  </a:lnTo>
                  <a:lnTo>
                    <a:pt x="31191" y="62670"/>
                  </a:lnTo>
                  <a:lnTo>
                    <a:pt x="38354" y="65684"/>
                  </a:lnTo>
                  <a:lnTo>
                    <a:pt x="37727" y="61942"/>
                  </a:lnTo>
                  <a:lnTo>
                    <a:pt x="41063" y="62263"/>
                  </a:lnTo>
                  <a:lnTo>
                    <a:pt x="50004" y="57048"/>
                  </a:lnTo>
                  <a:lnTo>
                    <a:pt x="50004" y="56963"/>
                  </a:lnTo>
                  <a:lnTo>
                    <a:pt x="50732" y="52899"/>
                  </a:lnTo>
                  <a:lnTo>
                    <a:pt x="54474" y="51663"/>
                  </a:lnTo>
                  <a:lnTo>
                    <a:pt x="61738" y="39285"/>
                  </a:lnTo>
                  <a:lnTo>
                    <a:pt x="61332" y="32850"/>
                  </a:lnTo>
                  <a:lnTo>
                    <a:pt x="59351" y="30141"/>
                  </a:lnTo>
                  <a:close/>
                </a:path>
              </a:pathLst>
            </a:custGeom>
            <a:solidFill>
              <a:srgbClr val="E4E4E4">
                <a:alpha val="100000"/>
              </a:srgbClr>
            </a:solidFill>
            <a:ln w="12700" cap="flat" cmpd="sng">
              <a:solidFill>
                <a:schemeClr val="bg1"/>
              </a:solidFill>
              <a:prstDash val="solid"/>
              <a:miter lim="800000"/>
            </a:ln>
          </p:spPr>
          <p:txBody>
            <a:bodyPr wrap="square" anchor="ctr">
              <a:spAutoFit/>
            </a:bodyPr>
            <a:lstStyle/>
            <a:p>
              <a:pPr algn="ctr"/>
              <a:endParaRPr lang="en-US" dirty="0"/>
            </a:p>
          </p:txBody>
        </p:sp>
        <p:sp>
          <p:nvSpPr>
            <p:cNvPr id="475" name="Free Form 192">
              <a:extLst>
                <a:ext uri="{FF2B5EF4-FFF2-40B4-BE49-F238E27FC236}">
                  <a16:creationId xmlns:a16="http://schemas.microsoft.com/office/drawing/2014/main" id="{98186FD8-5633-CB4B-8C15-E64607185232}"/>
                </a:ext>
              </a:extLst>
            </p:cNvPr>
            <p:cNvSpPr/>
            <p:nvPr/>
          </p:nvSpPr>
          <p:spPr>
            <a:xfrm>
              <a:off x="4147272" y="2742698"/>
              <a:ext cx="2676701" cy="2351775"/>
            </a:xfrm>
            <a:custGeom>
              <a:avLst/>
              <a:gdLst/>
              <a:ahLst/>
              <a:cxnLst/>
              <a:rect l="0" t="0" r="0" b="0"/>
              <a:pathLst>
                <a:path w="78672" h="69121">
                  <a:moveTo>
                    <a:pt x="29616" y="8314"/>
                  </a:moveTo>
                  <a:lnTo>
                    <a:pt x="23486" y="12259"/>
                  </a:lnTo>
                  <a:lnTo>
                    <a:pt x="23063" y="19337"/>
                  </a:lnTo>
                  <a:lnTo>
                    <a:pt x="5198" y="24638"/>
                  </a:lnTo>
                  <a:lnTo>
                    <a:pt x="0" y="29616"/>
                  </a:lnTo>
                  <a:lnTo>
                    <a:pt x="2692" y="36897"/>
                  </a:lnTo>
                  <a:lnTo>
                    <a:pt x="9770" y="38032"/>
                  </a:lnTo>
                  <a:lnTo>
                    <a:pt x="12158" y="40419"/>
                  </a:lnTo>
                  <a:lnTo>
                    <a:pt x="17983" y="36169"/>
                  </a:lnTo>
                  <a:lnTo>
                    <a:pt x="26399" y="35441"/>
                  </a:lnTo>
                  <a:lnTo>
                    <a:pt x="18491" y="38455"/>
                  </a:lnTo>
                  <a:lnTo>
                    <a:pt x="17763" y="46143"/>
                  </a:lnTo>
                  <a:lnTo>
                    <a:pt x="14240" y="47701"/>
                  </a:lnTo>
                  <a:lnTo>
                    <a:pt x="21098" y="50207"/>
                  </a:lnTo>
                  <a:lnTo>
                    <a:pt x="26703" y="56015"/>
                  </a:lnTo>
                  <a:lnTo>
                    <a:pt x="33782" y="63296"/>
                  </a:lnTo>
                  <a:lnTo>
                    <a:pt x="47396" y="69121"/>
                  </a:lnTo>
                  <a:lnTo>
                    <a:pt x="47701" y="57996"/>
                  </a:lnTo>
                  <a:lnTo>
                    <a:pt x="51646" y="57691"/>
                  </a:lnTo>
                  <a:lnTo>
                    <a:pt x="51646" y="61434"/>
                  </a:lnTo>
                  <a:lnTo>
                    <a:pt x="54356" y="63398"/>
                  </a:lnTo>
                  <a:lnTo>
                    <a:pt x="57150" y="60909"/>
                  </a:lnTo>
                  <a:lnTo>
                    <a:pt x="56642" y="57471"/>
                  </a:lnTo>
                  <a:lnTo>
                    <a:pt x="60282" y="56540"/>
                  </a:lnTo>
                  <a:lnTo>
                    <a:pt x="62043" y="53729"/>
                  </a:lnTo>
                  <a:lnTo>
                    <a:pt x="67665" y="57793"/>
                  </a:lnTo>
                  <a:lnTo>
                    <a:pt x="67242" y="54356"/>
                  </a:lnTo>
                  <a:lnTo>
                    <a:pt x="64024" y="52696"/>
                  </a:lnTo>
                  <a:lnTo>
                    <a:pt x="67242" y="47498"/>
                  </a:lnTo>
                  <a:lnTo>
                    <a:pt x="66310" y="44280"/>
                  </a:lnTo>
                  <a:lnTo>
                    <a:pt x="62145" y="38760"/>
                  </a:lnTo>
                  <a:lnTo>
                    <a:pt x="58606" y="37829"/>
                  </a:lnTo>
                  <a:lnTo>
                    <a:pt x="61942" y="35238"/>
                  </a:lnTo>
                  <a:lnTo>
                    <a:pt x="78672" y="32732"/>
                  </a:lnTo>
                  <a:lnTo>
                    <a:pt x="78367" y="25891"/>
                  </a:lnTo>
                  <a:lnTo>
                    <a:pt x="68393" y="22030"/>
                  </a:lnTo>
                  <a:lnTo>
                    <a:pt x="70561" y="19236"/>
                  </a:lnTo>
                  <a:lnTo>
                    <a:pt x="73897" y="19642"/>
                  </a:lnTo>
                  <a:lnTo>
                    <a:pt x="65261" y="4064"/>
                  </a:lnTo>
                  <a:lnTo>
                    <a:pt x="57370" y="0"/>
                  </a:lnTo>
                  <a:lnTo>
                    <a:pt x="46871" y="4572"/>
                  </a:lnTo>
                  <a:lnTo>
                    <a:pt x="44991" y="7789"/>
                  </a:lnTo>
                  <a:close/>
                </a:path>
              </a:pathLst>
            </a:custGeom>
            <a:solidFill>
              <a:srgbClr val="E4E4E4">
                <a:alpha val="100000"/>
              </a:srgbClr>
            </a:solidFill>
            <a:ln w="12700" cap="flat" cmpd="sng">
              <a:solidFill>
                <a:schemeClr val="bg1"/>
              </a:solidFill>
              <a:prstDash val="solid"/>
              <a:miter lim="800000"/>
            </a:ln>
          </p:spPr>
          <p:txBody>
            <a:bodyPr wrap="square" anchor="ctr">
              <a:spAutoFit/>
            </a:bodyPr>
            <a:lstStyle/>
            <a:p>
              <a:pPr algn="ctr"/>
              <a:endParaRPr lang="en-US" dirty="0"/>
            </a:p>
          </p:txBody>
        </p:sp>
        <p:sp>
          <p:nvSpPr>
            <p:cNvPr id="476" name="Free Form 193">
              <a:extLst>
                <a:ext uri="{FF2B5EF4-FFF2-40B4-BE49-F238E27FC236}">
                  <a16:creationId xmlns:a16="http://schemas.microsoft.com/office/drawing/2014/main" id="{0DA71C10-012E-FC45-B573-998FDAB6D741}"/>
                </a:ext>
              </a:extLst>
            </p:cNvPr>
            <p:cNvSpPr/>
            <p:nvPr/>
          </p:nvSpPr>
          <p:spPr>
            <a:xfrm>
              <a:off x="6388880" y="1048527"/>
              <a:ext cx="1991093" cy="1973808"/>
            </a:xfrm>
            <a:custGeom>
              <a:avLst/>
              <a:gdLst/>
              <a:ahLst/>
              <a:cxnLst/>
              <a:rect l="0" t="0" r="0" b="0"/>
              <a:pathLst>
                <a:path w="58521" h="58013">
                  <a:moveTo>
                    <a:pt x="52391" y="321"/>
                  </a:moveTo>
                  <a:lnTo>
                    <a:pt x="49259" y="0"/>
                  </a:lnTo>
                  <a:lnTo>
                    <a:pt x="48446" y="3234"/>
                  </a:lnTo>
                  <a:lnTo>
                    <a:pt x="37846" y="3234"/>
                  </a:lnTo>
                  <a:lnTo>
                    <a:pt x="29938" y="6976"/>
                  </a:lnTo>
                  <a:lnTo>
                    <a:pt x="27025" y="4995"/>
                  </a:lnTo>
                  <a:lnTo>
                    <a:pt x="24214" y="6874"/>
                  </a:lnTo>
                  <a:lnTo>
                    <a:pt x="20370" y="2607"/>
                  </a:lnTo>
                  <a:lnTo>
                    <a:pt x="20269" y="2607"/>
                  </a:lnTo>
                  <a:lnTo>
                    <a:pt x="10295" y="1574"/>
                  </a:lnTo>
                  <a:lnTo>
                    <a:pt x="10193" y="15815"/>
                  </a:lnTo>
                  <a:lnTo>
                    <a:pt x="8314" y="18508"/>
                  </a:lnTo>
                  <a:lnTo>
                    <a:pt x="10600" y="38777"/>
                  </a:lnTo>
                  <a:lnTo>
                    <a:pt x="4165" y="41368"/>
                  </a:lnTo>
                  <a:lnTo>
                    <a:pt x="0" y="51460"/>
                  </a:lnTo>
                  <a:lnTo>
                    <a:pt x="12175" y="55507"/>
                  </a:lnTo>
                  <a:lnTo>
                    <a:pt x="14664" y="53221"/>
                  </a:lnTo>
                  <a:lnTo>
                    <a:pt x="24841" y="57488"/>
                  </a:lnTo>
                  <a:lnTo>
                    <a:pt x="28380" y="58013"/>
                  </a:lnTo>
                  <a:lnTo>
                    <a:pt x="35238" y="54677"/>
                  </a:lnTo>
                  <a:lnTo>
                    <a:pt x="41164" y="56760"/>
                  </a:lnTo>
                  <a:lnTo>
                    <a:pt x="39386" y="50308"/>
                  </a:lnTo>
                  <a:lnTo>
                    <a:pt x="45838" y="41266"/>
                  </a:lnTo>
                  <a:lnTo>
                    <a:pt x="44179" y="37219"/>
                  </a:lnTo>
                  <a:lnTo>
                    <a:pt x="49987" y="31919"/>
                  </a:lnTo>
                  <a:lnTo>
                    <a:pt x="48530" y="28498"/>
                  </a:lnTo>
                  <a:lnTo>
                    <a:pt x="53746" y="23926"/>
                  </a:lnTo>
                  <a:lnTo>
                    <a:pt x="53424" y="15815"/>
                  </a:lnTo>
                  <a:lnTo>
                    <a:pt x="58420" y="12581"/>
                  </a:lnTo>
                  <a:lnTo>
                    <a:pt x="58521" y="12479"/>
                  </a:lnTo>
                  <a:lnTo>
                    <a:pt x="58521" y="9059"/>
                  </a:lnTo>
                  <a:lnTo>
                    <a:pt x="54677" y="7281"/>
                  </a:lnTo>
                  <a:close/>
                </a:path>
              </a:pathLst>
            </a:custGeom>
            <a:solidFill>
              <a:srgbClr val="E4E4E4">
                <a:alpha val="100000"/>
              </a:srgbClr>
            </a:solidFill>
            <a:ln w="12700" cap="flat" cmpd="sng">
              <a:solidFill>
                <a:schemeClr val="bg1"/>
              </a:solidFill>
              <a:prstDash val="solid"/>
              <a:miter lim="800000"/>
            </a:ln>
          </p:spPr>
          <p:txBody>
            <a:bodyPr wrap="square" anchor="ctr">
              <a:spAutoFit/>
            </a:bodyPr>
            <a:lstStyle/>
            <a:p>
              <a:pPr algn="ctr"/>
              <a:endParaRPr lang="en-US" dirty="0"/>
            </a:p>
          </p:txBody>
        </p:sp>
        <p:sp>
          <p:nvSpPr>
            <p:cNvPr id="477" name="Free Form 194">
              <a:extLst>
                <a:ext uri="{FF2B5EF4-FFF2-40B4-BE49-F238E27FC236}">
                  <a16:creationId xmlns:a16="http://schemas.microsoft.com/office/drawing/2014/main" id="{CBD203F5-F0A8-F14B-A2C1-6F9E07467F0B}"/>
                </a:ext>
              </a:extLst>
            </p:cNvPr>
            <p:cNvSpPr/>
            <p:nvPr/>
          </p:nvSpPr>
          <p:spPr>
            <a:xfrm>
              <a:off x="6133932" y="2797675"/>
              <a:ext cx="2648464" cy="2061418"/>
            </a:xfrm>
            <a:custGeom>
              <a:avLst/>
              <a:gdLst/>
              <a:ahLst/>
              <a:cxnLst/>
              <a:rect l="0" t="0" r="0" b="0"/>
              <a:pathLst>
                <a:path w="77842" h="60587">
                  <a:moveTo>
                    <a:pt x="19439" y="4047"/>
                  </a:moveTo>
                  <a:lnTo>
                    <a:pt x="7281" y="0"/>
                  </a:lnTo>
                  <a:lnTo>
                    <a:pt x="6654" y="2387"/>
                  </a:lnTo>
                  <a:lnTo>
                    <a:pt x="15273" y="17966"/>
                  </a:lnTo>
                  <a:lnTo>
                    <a:pt x="11954" y="17559"/>
                  </a:lnTo>
                  <a:lnTo>
                    <a:pt x="9770" y="20353"/>
                  </a:lnTo>
                  <a:lnTo>
                    <a:pt x="19761" y="24214"/>
                  </a:lnTo>
                  <a:lnTo>
                    <a:pt x="20066" y="31072"/>
                  </a:lnTo>
                  <a:lnTo>
                    <a:pt x="3318" y="33561"/>
                  </a:lnTo>
                  <a:lnTo>
                    <a:pt x="0" y="36152"/>
                  </a:lnTo>
                  <a:lnTo>
                    <a:pt x="3539" y="37100"/>
                  </a:lnTo>
                  <a:lnTo>
                    <a:pt x="7687" y="42604"/>
                  </a:lnTo>
                  <a:lnTo>
                    <a:pt x="8636" y="45821"/>
                  </a:lnTo>
                  <a:lnTo>
                    <a:pt x="5401" y="51020"/>
                  </a:lnTo>
                  <a:lnTo>
                    <a:pt x="8636" y="52696"/>
                  </a:lnTo>
                  <a:lnTo>
                    <a:pt x="9042" y="56117"/>
                  </a:lnTo>
                  <a:lnTo>
                    <a:pt x="21522" y="60587"/>
                  </a:lnTo>
                  <a:lnTo>
                    <a:pt x="35864" y="59656"/>
                  </a:lnTo>
                  <a:lnTo>
                    <a:pt x="40115" y="54135"/>
                  </a:lnTo>
                  <a:lnTo>
                    <a:pt x="46668" y="53204"/>
                  </a:lnTo>
                  <a:lnTo>
                    <a:pt x="57996" y="52899"/>
                  </a:lnTo>
                  <a:lnTo>
                    <a:pt x="60604" y="55693"/>
                  </a:lnTo>
                  <a:lnTo>
                    <a:pt x="68393" y="48632"/>
                  </a:lnTo>
                  <a:lnTo>
                    <a:pt x="68292" y="48632"/>
                  </a:lnTo>
                  <a:lnTo>
                    <a:pt x="75048" y="30750"/>
                  </a:lnTo>
                  <a:lnTo>
                    <a:pt x="77012" y="19947"/>
                  </a:lnTo>
                  <a:lnTo>
                    <a:pt x="77842" y="17034"/>
                  </a:lnTo>
                  <a:lnTo>
                    <a:pt x="69223" y="17034"/>
                  </a:lnTo>
                  <a:lnTo>
                    <a:pt x="63195" y="13191"/>
                  </a:lnTo>
                  <a:lnTo>
                    <a:pt x="59554" y="14647"/>
                  </a:lnTo>
                  <a:lnTo>
                    <a:pt x="57166" y="12361"/>
                  </a:lnTo>
                  <a:lnTo>
                    <a:pt x="56963" y="8297"/>
                  </a:lnTo>
                  <a:lnTo>
                    <a:pt x="49157" y="8415"/>
                  </a:lnTo>
                  <a:lnTo>
                    <a:pt x="48530" y="5300"/>
                  </a:lnTo>
                  <a:lnTo>
                    <a:pt x="48429" y="5300"/>
                  </a:lnTo>
                  <a:lnTo>
                    <a:pt x="42502" y="3217"/>
                  </a:lnTo>
                  <a:lnTo>
                    <a:pt x="35661" y="6536"/>
                  </a:lnTo>
                  <a:lnTo>
                    <a:pt x="32122" y="6028"/>
                  </a:lnTo>
                  <a:lnTo>
                    <a:pt x="21928" y="1761"/>
                  </a:lnTo>
                  <a:close/>
                </a:path>
              </a:pathLst>
            </a:custGeom>
            <a:solidFill>
              <a:srgbClr val="E4E4E4">
                <a:alpha val="100000"/>
              </a:srgbClr>
            </a:solidFill>
            <a:ln w="12700" cap="flat" cmpd="sng">
              <a:solidFill>
                <a:schemeClr val="bg1"/>
              </a:solidFill>
              <a:prstDash val="solid"/>
              <a:miter lim="800000"/>
            </a:ln>
          </p:spPr>
          <p:txBody>
            <a:bodyPr wrap="square" anchor="ctr">
              <a:spAutoFit/>
            </a:bodyPr>
            <a:lstStyle/>
            <a:p>
              <a:pPr algn="ctr"/>
              <a:endParaRPr lang="en-US" dirty="0"/>
            </a:p>
          </p:txBody>
        </p:sp>
        <p:sp>
          <p:nvSpPr>
            <p:cNvPr id="478" name="Free Form 196">
              <a:extLst>
                <a:ext uri="{FF2B5EF4-FFF2-40B4-BE49-F238E27FC236}">
                  <a16:creationId xmlns:a16="http://schemas.microsoft.com/office/drawing/2014/main" id="{B6286BCA-A36E-634D-A34E-600F1FCD9332}"/>
                </a:ext>
              </a:extLst>
            </p:cNvPr>
            <p:cNvSpPr/>
            <p:nvPr/>
          </p:nvSpPr>
          <p:spPr>
            <a:xfrm>
              <a:off x="4748637" y="4570818"/>
              <a:ext cx="2658840" cy="1994564"/>
            </a:xfrm>
            <a:custGeom>
              <a:avLst/>
              <a:gdLst/>
              <a:ahLst/>
              <a:cxnLst/>
              <a:rect l="0" t="0" r="0" b="0"/>
              <a:pathLst>
                <a:path w="78147" h="58623">
                  <a:moveTo>
                    <a:pt x="30022" y="4267"/>
                  </a:moveTo>
                  <a:lnTo>
                    <a:pt x="29718" y="15392"/>
                  </a:lnTo>
                  <a:lnTo>
                    <a:pt x="16103" y="9567"/>
                  </a:lnTo>
                  <a:lnTo>
                    <a:pt x="9025" y="2286"/>
                  </a:lnTo>
                  <a:lnTo>
                    <a:pt x="0" y="11954"/>
                  </a:lnTo>
                  <a:lnTo>
                    <a:pt x="406" y="17153"/>
                  </a:lnTo>
                  <a:lnTo>
                    <a:pt x="12564" y="31394"/>
                  </a:lnTo>
                  <a:lnTo>
                    <a:pt x="15053" y="39607"/>
                  </a:lnTo>
                  <a:lnTo>
                    <a:pt x="24519" y="47396"/>
                  </a:lnTo>
                  <a:lnTo>
                    <a:pt x="30124" y="48751"/>
                  </a:lnTo>
                  <a:lnTo>
                    <a:pt x="32004" y="52798"/>
                  </a:lnTo>
                  <a:lnTo>
                    <a:pt x="38862" y="54152"/>
                  </a:lnTo>
                  <a:lnTo>
                    <a:pt x="44365" y="58623"/>
                  </a:lnTo>
                  <a:lnTo>
                    <a:pt x="45195" y="55405"/>
                  </a:lnTo>
                  <a:lnTo>
                    <a:pt x="48530" y="55913"/>
                  </a:lnTo>
                  <a:lnTo>
                    <a:pt x="58809" y="51968"/>
                  </a:lnTo>
                  <a:lnTo>
                    <a:pt x="57251" y="55405"/>
                  </a:lnTo>
                  <a:lnTo>
                    <a:pt x="64736" y="55084"/>
                  </a:lnTo>
                  <a:lnTo>
                    <a:pt x="67547" y="57065"/>
                  </a:lnTo>
                  <a:lnTo>
                    <a:pt x="78147" y="51866"/>
                  </a:lnTo>
                  <a:lnTo>
                    <a:pt x="75234" y="49580"/>
                  </a:lnTo>
                  <a:lnTo>
                    <a:pt x="75539" y="40961"/>
                  </a:lnTo>
                  <a:lnTo>
                    <a:pt x="69934" y="19964"/>
                  </a:lnTo>
                  <a:lnTo>
                    <a:pt x="65040" y="15189"/>
                  </a:lnTo>
                  <a:lnTo>
                    <a:pt x="62450" y="8517"/>
                  </a:lnTo>
                  <a:lnTo>
                    <a:pt x="49987" y="4064"/>
                  </a:lnTo>
                  <a:lnTo>
                    <a:pt x="44365" y="0"/>
                  </a:lnTo>
                  <a:lnTo>
                    <a:pt x="42604" y="2810"/>
                  </a:lnTo>
                  <a:lnTo>
                    <a:pt x="38963" y="3742"/>
                  </a:lnTo>
                  <a:lnTo>
                    <a:pt x="39488" y="7179"/>
                  </a:lnTo>
                  <a:lnTo>
                    <a:pt x="36677" y="9668"/>
                  </a:lnTo>
                  <a:lnTo>
                    <a:pt x="33968" y="7704"/>
                  </a:lnTo>
                  <a:lnTo>
                    <a:pt x="33968" y="3945"/>
                  </a:lnTo>
                  <a:close/>
                </a:path>
              </a:pathLst>
            </a:custGeom>
            <a:solidFill>
              <a:srgbClr val="E4E4E4">
                <a:alpha val="100000"/>
              </a:srgbClr>
            </a:solidFill>
            <a:ln w="12700" cap="flat" cmpd="sng">
              <a:solidFill>
                <a:schemeClr val="bg1"/>
              </a:solidFill>
              <a:prstDash val="solid"/>
              <a:miter lim="800000"/>
            </a:ln>
          </p:spPr>
          <p:txBody>
            <a:bodyPr wrap="square" anchor="ctr">
              <a:spAutoFit/>
            </a:bodyPr>
            <a:lstStyle/>
            <a:p>
              <a:pPr algn="ctr"/>
              <a:endParaRPr lang="en-US" dirty="0"/>
            </a:p>
          </p:txBody>
        </p:sp>
      </p:grpSp>
      <p:sp>
        <p:nvSpPr>
          <p:cNvPr id="479" name="Free Form 8">
            <a:extLst>
              <a:ext uri="{FF2B5EF4-FFF2-40B4-BE49-F238E27FC236}">
                <a16:creationId xmlns:a16="http://schemas.microsoft.com/office/drawing/2014/main" id="{8B528BA0-1DE2-FE41-A7FF-178945325C1E}"/>
              </a:ext>
            </a:extLst>
          </p:cNvPr>
          <p:cNvSpPr/>
          <p:nvPr/>
        </p:nvSpPr>
        <p:spPr>
          <a:xfrm>
            <a:off x="9192943" y="2051476"/>
            <a:ext cx="67949" cy="67937"/>
          </a:xfrm>
          <a:custGeom>
            <a:avLst/>
            <a:gdLst/>
            <a:ahLst/>
            <a:cxnLst/>
            <a:rect l="0" t="0" r="0" b="0"/>
            <a:pathLst>
              <a:path w="95995" h="95978">
                <a:moveTo>
                  <a:pt x="95995" y="48006"/>
                </a:moveTo>
                <a:cubicBezTo>
                  <a:pt x="95995" y="74540"/>
                  <a:pt x="74506" y="95978"/>
                  <a:pt x="48006" y="95978"/>
                </a:cubicBezTo>
                <a:cubicBezTo>
                  <a:pt x="21505" y="95978"/>
                  <a:pt x="0" y="74540"/>
                  <a:pt x="0" y="48006"/>
                </a:cubicBezTo>
                <a:cubicBezTo>
                  <a:pt x="0" y="21471"/>
                  <a:pt x="21505" y="0"/>
                  <a:pt x="48006" y="0"/>
                </a:cubicBezTo>
                <a:cubicBezTo>
                  <a:pt x="74506" y="0"/>
                  <a:pt x="95995" y="21471"/>
                  <a:pt x="95995" y="48006"/>
                </a:cubicBezTo>
                <a:close/>
              </a:path>
            </a:pathLst>
          </a:custGeom>
          <a:solidFill>
            <a:srgbClr val="545353">
              <a:alpha val="100000"/>
            </a:srgbClr>
          </a:solidFill>
          <a:ln w="12700" cap="flat" cmpd="sng">
            <a:solidFill>
              <a:srgbClr val="FFFFFF">
                <a:alpha val="100000"/>
              </a:srgbClr>
            </a:solidFill>
            <a:prstDash val="solid"/>
            <a:miter lim="800000"/>
          </a:ln>
        </p:spPr>
        <p:txBody>
          <a:bodyPr anchor="ctr">
            <a:spAutoFit/>
          </a:bodyPr>
          <a:lstStyle/>
          <a:p>
            <a:pPr algn="ctr"/>
            <a:endParaRPr lang="en-US" dirty="0"/>
          </a:p>
        </p:txBody>
      </p:sp>
      <p:sp>
        <p:nvSpPr>
          <p:cNvPr id="480" name="TextBox 88">
            <a:extLst>
              <a:ext uri="{FF2B5EF4-FFF2-40B4-BE49-F238E27FC236}">
                <a16:creationId xmlns:a16="http://schemas.microsoft.com/office/drawing/2014/main" id="{29C96A91-0028-4A41-B0C9-1DB66E6C5C4A}"/>
              </a:ext>
            </a:extLst>
          </p:cNvPr>
          <p:cNvSpPr txBox="1"/>
          <p:nvPr/>
        </p:nvSpPr>
        <p:spPr>
          <a:xfrm>
            <a:off x="9309817" y="2015672"/>
            <a:ext cx="456195" cy="95888"/>
          </a:xfrm>
          <a:prstGeom prst="rect">
            <a:avLst/>
          </a:prstGeom>
          <a:noFill/>
          <a:ln>
            <a:noFill/>
          </a:ln>
        </p:spPr>
        <p:txBody>
          <a:bodyPr wrap="square" lIns="0" tIns="0" rIns="0" bIns="0" anchor="t"/>
          <a:lstStyle/>
          <a:p>
            <a:pPr>
              <a:lnSpc>
                <a:spcPts val="1066"/>
              </a:lnSpc>
              <a:defRPr lang="en-US"/>
            </a:pPr>
            <a:r>
              <a:rPr lang="en-US" sz="800" dirty="0">
                <a:solidFill>
                  <a:srgbClr val="565655"/>
                </a:solidFill>
                <a:latin typeface="Arial" panose="020B0604020202020204" pitchFamily="34" charset="0"/>
                <a:ea typeface="Wigrum" charset="77"/>
                <a:cs typeface="Arial" panose="020B0604020202020204" pitchFamily="34" charset="0"/>
              </a:rPr>
              <a:t>Le Mans</a:t>
            </a:r>
            <a:endParaRPr sz="800" dirty="0">
              <a:solidFill>
                <a:srgbClr val="565655"/>
              </a:solidFill>
              <a:latin typeface="Arial" panose="020B0604020202020204" pitchFamily="34" charset="0"/>
              <a:ea typeface="Wigrum" charset="77"/>
              <a:cs typeface="Arial" panose="020B0604020202020204" pitchFamily="34" charset="0"/>
            </a:endParaRPr>
          </a:p>
        </p:txBody>
      </p:sp>
      <p:sp>
        <p:nvSpPr>
          <p:cNvPr id="481" name="Free Form 8">
            <a:extLst>
              <a:ext uri="{FF2B5EF4-FFF2-40B4-BE49-F238E27FC236}">
                <a16:creationId xmlns:a16="http://schemas.microsoft.com/office/drawing/2014/main" id="{FF595D18-F79A-0846-802D-96B1E90C65AA}"/>
              </a:ext>
            </a:extLst>
          </p:cNvPr>
          <p:cNvSpPr/>
          <p:nvPr/>
        </p:nvSpPr>
        <p:spPr>
          <a:xfrm>
            <a:off x="7858142" y="1807246"/>
            <a:ext cx="67949" cy="67937"/>
          </a:xfrm>
          <a:custGeom>
            <a:avLst/>
            <a:gdLst/>
            <a:ahLst/>
            <a:cxnLst/>
            <a:rect l="0" t="0" r="0" b="0"/>
            <a:pathLst>
              <a:path w="95995" h="95978">
                <a:moveTo>
                  <a:pt x="95995" y="48006"/>
                </a:moveTo>
                <a:cubicBezTo>
                  <a:pt x="95995" y="74540"/>
                  <a:pt x="74506" y="95978"/>
                  <a:pt x="48006" y="95978"/>
                </a:cubicBezTo>
                <a:cubicBezTo>
                  <a:pt x="21505" y="95978"/>
                  <a:pt x="0" y="74540"/>
                  <a:pt x="0" y="48006"/>
                </a:cubicBezTo>
                <a:cubicBezTo>
                  <a:pt x="0" y="21471"/>
                  <a:pt x="21505" y="0"/>
                  <a:pt x="48006" y="0"/>
                </a:cubicBezTo>
                <a:cubicBezTo>
                  <a:pt x="74506" y="0"/>
                  <a:pt x="95995" y="21471"/>
                  <a:pt x="95995" y="48006"/>
                </a:cubicBezTo>
                <a:close/>
              </a:path>
            </a:pathLst>
          </a:custGeom>
          <a:solidFill>
            <a:srgbClr val="545353">
              <a:alpha val="100000"/>
            </a:srgbClr>
          </a:solidFill>
          <a:ln w="12700" cap="flat" cmpd="sng">
            <a:solidFill>
              <a:srgbClr val="FFFFFF">
                <a:alpha val="100000"/>
              </a:srgbClr>
            </a:solidFill>
            <a:prstDash val="solid"/>
            <a:miter lim="800000"/>
          </a:ln>
        </p:spPr>
        <p:txBody>
          <a:bodyPr anchor="ctr">
            <a:spAutoFit/>
          </a:bodyPr>
          <a:lstStyle/>
          <a:p>
            <a:pPr algn="ctr"/>
            <a:endParaRPr lang="en-US" dirty="0"/>
          </a:p>
        </p:txBody>
      </p:sp>
      <p:sp>
        <p:nvSpPr>
          <p:cNvPr id="482" name="TextBox 88">
            <a:extLst>
              <a:ext uri="{FF2B5EF4-FFF2-40B4-BE49-F238E27FC236}">
                <a16:creationId xmlns:a16="http://schemas.microsoft.com/office/drawing/2014/main" id="{295FEBDD-1620-984B-BBA2-1A55F6EB8D37}"/>
              </a:ext>
            </a:extLst>
          </p:cNvPr>
          <p:cNvSpPr txBox="1"/>
          <p:nvPr/>
        </p:nvSpPr>
        <p:spPr>
          <a:xfrm>
            <a:off x="7991859" y="1783421"/>
            <a:ext cx="377021" cy="95888"/>
          </a:xfrm>
          <a:prstGeom prst="rect">
            <a:avLst/>
          </a:prstGeom>
          <a:noFill/>
          <a:ln>
            <a:noFill/>
          </a:ln>
        </p:spPr>
        <p:txBody>
          <a:bodyPr wrap="square" lIns="0" tIns="0" rIns="0" bIns="0" anchor="t"/>
          <a:lstStyle/>
          <a:p>
            <a:pPr>
              <a:lnSpc>
                <a:spcPts val="1066"/>
              </a:lnSpc>
              <a:defRPr lang="en-US"/>
            </a:pPr>
            <a:r>
              <a:rPr lang="en-US" sz="800" dirty="0">
                <a:solidFill>
                  <a:srgbClr val="565655"/>
                </a:solidFill>
                <a:latin typeface="Arial" panose="020B0604020202020204" pitchFamily="34" charset="0"/>
                <a:ea typeface="Wigrum" charset="77"/>
                <a:cs typeface="Arial" panose="020B0604020202020204" pitchFamily="34" charset="0"/>
              </a:rPr>
              <a:t>Laval</a:t>
            </a:r>
            <a:endParaRPr sz="800" dirty="0">
              <a:solidFill>
                <a:srgbClr val="565655"/>
              </a:solidFill>
              <a:latin typeface="Arial" panose="020B0604020202020204" pitchFamily="34" charset="0"/>
              <a:ea typeface="Wigrum" charset="77"/>
              <a:cs typeface="Arial" panose="020B0604020202020204" pitchFamily="34" charset="0"/>
            </a:endParaRPr>
          </a:p>
        </p:txBody>
      </p:sp>
      <p:sp>
        <p:nvSpPr>
          <p:cNvPr id="483" name="Free Form 8">
            <a:extLst>
              <a:ext uri="{FF2B5EF4-FFF2-40B4-BE49-F238E27FC236}">
                <a16:creationId xmlns:a16="http://schemas.microsoft.com/office/drawing/2014/main" id="{10AE7085-CBF9-5541-AA0A-C8A453FC62E4}"/>
              </a:ext>
            </a:extLst>
          </p:cNvPr>
          <p:cNvSpPr/>
          <p:nvPr/>
        </p:nvSpPr>
        <p:spPr>
          <a:xfrm>
            <a:off x="6291548" y="3908956"/>
            <a:ext cx="67949" cy="67937"/>
          </a:xfrm>
          <a:custGeom>
            <a:avLst/>
            <a:gdLst/>
            <a:ahLst/>
            <a:cxnLst/>
            <a:rect l="0" t="0" r="0" b="0"/>
            <a:pathLst>
              <a:path w="95995" h="95978">
                <a:moveTo>
                  <a:pt x="95995" y="48006"/>
                </a:moveTo>
                <a:cubicBezTo>
                  <a:pt x="95995" y="74540"/>
                  <a:pt x="74506" y="95978"/>
                  <a:pt x="48006" y="95978"/>
                </a:cubicBezTo>
                <a:cubicBezTo>
                  <a:pt x="21505" y="95978"/>
                  <a:pt x="0" y="74540"/>
                  <a:pt x="0" y="48006"/>
                </a:cubicBezTo>
                <a:cubicBezTo>
                  <a:pt x="0" y="21471"/>
                  <a:pt x="21505" y="0"/>
                  <a:pt x="48006" y="0"/>
                </a:cubicBezTo>
                <a:cubicBezTo>
                  <a:pt x="74506" y="0"/>
                  <a:pt x="95995" y="21471"/>
                  <a:pt x="95995" y="48006"/>
                </a:cubicBezTo>
                <a:close/>
              </a:path>
            </a:pathLst>
          </a:custGeom>
          <a:solidFill>
            <a:srgbClr val="545353">
              <a:alpha val="100000"/>
            </a:srgbClr>
          </a:solidFill>
          <a:ln w="12700" cap="flat" cmpd="sng">
            <a:solidFill>
              <a:srgbClr val="FFFFFF">
                <a:alpha val="100000"/>
              </a:srgbClr>
            </a:solidFill>
            <a:prstDash val="solid"/>
            <a:miter lim="800000"/>
          </a:ln>
        </p:spPr>
        <p:txBody>
          <a:bodyPr anchor="ctr">
            <a:spAutoFit/>
          </a:bodyPr>
          <a:lstStyle/>
          <a:p>
            <a:pPr algn="ctr"/>
            <a:endParaRPr lang="en-US" dirty="0"/>
          </a:p>
        </p:txBody>
      </p:sp>
      <p:sp>
        <p:nvSpPr>
          <p:cNvPr id="484" name="TextBox 88">
            <a:extLst>
              <a:ext uri="{FF2B5EF4-FFF2-40B4-BE49-F238E27FC236}">
                <a16:creationId xmlns:a16="http://schemas.microsoft.com/office/drawing/2014/main" id="{E9CDBBE4-3409-084D-85B6-78004C309B29}"/>
              </a:ext>
            </a:extLst>
          </p:cNvPr>
          <p:cNvSpPr txBox="1"/>
          <p:nvPr/>
        </p:nvSpPr>
        <p:spPr>
          <a:xfrm>
            <a:off x="5912247" y="3867096"/>
            <a:ext cx="342746" cy="95888"/>
          </a:xfrm>
          <a:prstGeom prst="rect">
            <a:avLst/>
          </a:prstGeom>
          <a:noFill/>
          <a:ln>
            <a:noFill/>
          </a:ln>
        </p:spPr>
        <p:txBody>
          <a:bodyPr wrap="square" lIns="0" tIns="0" rIns="0" bIns="0" anchor="t"/>
          <a:lstStyle/>
          <a:p>
            <a:pPr>
              <a:lnSpc>
                <a:spcPts val="1066"/>
              </a:lnSpc>
              <a:defRPr lang="en-US"/>
            </a:pPr>
            <a:r>
              <a:rPr lang="en-US" sz="800" dirty="0">
                <a:solidFill>
                  <a:srgbClr val="565655"/>
                </a:solidFill>
                <a:latin typeface="Arial" panose="020B0604020202020204" pitchFamily="34" charset="0"/>
                <a:ea typeface="Wigrum" charset="77"/>
                <a:cs typeface="Arial" panose="020B0604020202020204" pitchFamily="34" charset="0"/>
              </a:rPr>
              <a:t>Nantes</a:t>
            </a:r>
            <a:endParaRPr sz="800" dirty="0">
              <a:solidFill>
                <a:srgbClr val="565655"/>
              </a:solidFill>
              <a:latin typeface="Arial" panose="020B0604020202020204" pitchFamily="34" charset="0"/>
              <a:ea typeface="Wigrum" charset="77"/>
              <a:cs typeface="Arial" panose="020B0604020202020204" pitchFamily="34" charset="0"/>
            </a:endParaRPr>
          </a:p>
        </p:txBody>
      </p:sp>
      <p:sp>
        <p:nvSpPr>
          <p:cNvPr id="485" name="Free Form 8">
            <a:extLst>
              <a:ext uri="{FF2B5EF4-FFF2-40B4-BE49-F238E27FC236}">
                <a16:creationId xmlns:a16="http://schemas.microsoft.com/office/drawing/2014/main" id="{95EA6CFC-C0AA-D94C-86F1-CA9514D2B73A}"/>
              </a:ext>
            </a:extLst>
          </p:cNvPr>
          <p:cNvSpPr/>
          <p:nvPr/>
        </p:nvSpPr>
        <p:spPr>
          <a:xfrm>
            <a:off x="5240839" y="3620859"/>
            <a:ext cx="67949" cy="67937"/>
          </a:xfrm>
          <a:custGeom>
            <a:avLst/>
            <a:gdLst/>
            <a:ahLst/>
            <a:cxnLst/>
            <a:rect l="0" t="0" r="0" b="0"/>
            <a:pathLst>
              <a:path w="95995" h="95978">
                <a:moveTo>
                  <a:pt x="95995" y="48006"/>
                </a:moveTo>
                <a:cubicBezTo>
                  <a:pt x="95995" y="74540"/>
                  <a:pt x="74506" y="95978"/>
                  <a:pt x="48006" y="95978"/>
                </a:cubicBezTo>
                <a:cubicBezTo>
                  <a:pt x="21505" y="95978"/>
                  <a:pt x="0" y="74540"/>
                  <a:pt x="0" y="48006"/>
                </a:cubicBezTo>
                <a:cubicBezTo>
                  <a:pt x="0" y="21471"/>
                  <a:pt x="21505" y="0"/>
                  <a:pt x="48006" y="0"/>
                </a:cubicBezTo>
                <a:cubicBezTo>
                  <a:pt x="74506" y="0"/>
                  <a:pt x="95995" y="21471"/>
                  <a:pt x="95995" y="48006"/>
                </a:cubicBezTo>
                <a:close/>
              </a:path>
            </a:pathLst>
          </a:custGeom>
          <a:solidFill>
            <a:srgbClr val="545353">
              <a:alpha val="100000"/>
            </a:srgbClr>
          </a:solidFill>
          <a:ln w="12700" cap="flat" cmpd="sng">
            <a:solidFill>
              <a:srgbClr val="FFFFFF">
                <a:alpha val="100000"/>
              </a:srgbClr>
            </a:solidFill>
            <a:prstDash val="solid"/>
            <a:miter lim="800000"/>
          </a:ln>
        </p:spPr>
        <p:txBody>
          <a:bodyPr anchor="ctr">
            <a:spAutoFit/>
          </a:bodyPr>
          <a:lstStyle/>
          <a:p>
            <a:pPr algn="ctr"/>
            <a:endParaRPr lang="en-US" dirty="0"/>
          </a:p>
        </p:txBody>
      </p:sp>
      <p:sp>
        <p:nvSpPr>
          <p:cNvPr id="486" name="TextBox 88">
            <a:extLst>
              <a:ext uri="{FF2B5EF4-FFF2-40B4-BE49-F238E27FC236}">
                <a16:creationId xmlns:a16="http://schemas.microsoft.com/office/drawing/2014/main" id="{03ACA4FF-5F2F-0E48-B814-E8BCD7A50A3F}"/>
              </a:ext>
            </a:extLst>
          </p:cNvPr>
          <p:cNvSpPr txBox="1"/>
          <p:nvPr/>
        </p:nvSpPr>
        <p:spPr>
          <a:xfrm>
            <a:off x="5379514" y="3589159"/>
            <a:ext cx="667914" cy="95888"/>
          </a:xfrm>
          <a:prstGeom prst="rect">
            <a:avLst/>
          </a:prstGeom>
          <a:noFill/>
          <a:ln>
            <a:noFill/>
          </a:ln>
        </p:spPr>
        <p:txBody>
          <a:bodyPr wrap="square" lIns="0" tIns="0" rIns="0" bIns="0" anchor="t"/>
          <a:lstStyle/>
          <a:p>
            <a:pPr>
              <a:lnSpc>
                <a:spcPts val="1066"/>
              </a:lnSpc>
              <a:defRPr lang="en-US"/>
            </a:pPr>
            <a:r>
              <a:rPr lang="en-US" sz="800" dirty="0" smtClean="0">
                <a:solidFill>
                  <a:srgbClr val="565655"/>
                </a:solidFill>
                <a:latin typeface="Arial" panose="020B0604020202020204" pitchFamily="34" charset="0"/>
                <a:ea typeface="Wigrum" charset="77"/>
                <a:cs typeface="Arial" panose="020B0604020202020204" pitchFamily="34" charset="0"/>
              </a:rPr>
              <a:t>St-</a:t>
            </a:r>
            <a:r>
              <a:rPr lang="en-US" sz="800" dirty="0" err="1" smtClean="0">
                <a:solidFill>
                  <a:srgbClr val="565655"/>
                </a:solidFill>
                <a:latin typeface="Arial" panose="020B0604020202020204" pitchFamily="34" charset="0"/>
                <a:ea typeface="Wigrum" charset="77"/>
                <a:cs typeface="Arial" panose="020B0604020202020204" pitchFamily="34" charset="0"/>
              </a:rPr>
              <a:t>Nazaire</a:t>
            </a:r>
            <a:endParaRPr sz="800" dirty="0">
              <a:solidFill>
                <a:srgbClr val="565655"/>
              </a:solidFill>
              <a:latin typeface="Arial" panose="020B0604020202020204" pitchFamily="34" charset="0"/>
              <a:ea typeface="Wigrum" charset="77"/>
              <a:cs typeface="Arial" panose="020B0604020202020204" pitchFamily="34" charset="0"/>
            </a:endParaRPr>
          </a:p>
        </p:txBody>
      </p:sp>
      <p:sp>
        <p:nvSpPr>
          <p:cNvPr id="487" name="Free Form 8">
            <a:extLst>
              <a:ext uri="{FF2B5EF4-FFF2-40B4-BE49-F238E27FC236}">
                <a16:creationId xmlns:a16="http://schemas.microsoft.com/office/drawing/2014/main" id="{E2310C18-B048-584D-9FDB-E289ACEC4A0D}"/>
              </a:ext>
            </a:extLst>
          </p:cNvPr>
          <p:cNvSpPr/>
          <p:nvPr/>
        </p:nvSpPr>
        <p:spPr>
          <a:xfrm>
            <a:off x="8126985" y="3386969"/>
            <a:ext cx="67949" cy="67937"/>
          </a:xfrm>
          <a:custGeom>
            <a:avLst/>
            <a:gdLst/>
            <a:ahLst/>
            <a:cxnLst/>
            <a:rect l="0" t="0" r="0" b="0"/>
            <a:pathLst>
              <a:path w="95995" h="95978">
                <a:moveTo>
                  <a:pt x="95995" y="48006"/>
                </a:moveTo>
                <a:cubicBezTo>
                  <a:pt x="95995" y="74540"/>
                  <a:pt x="74506" y="95978"/>
                  <a:pt x="48006" y="95978"/>
                </a:cubicBezTo>
                <a:cubicBezTo>
                  <a:pt x="21505" y="95978"/>
                  <a:pt x="0" y="74540"/>
                  <a:pt x="0" y="48006"/>
                </a:cubicBezTo>
                <a:cubicBezTo>
                  <a:pt x="0" y="21471"/>
                  <a:pt x="21505" y="0"/>
                  <a:pt x="48006" y="0"/>
                </a:cubicBezTo>
                <a:cubicBezTo>
                  <a:pt x="74506" y="0"/>
                  <a:pt x="95995" y="21471"/>
                  <a:pt x="95995" y="48006"/>
                </a:cubicBezTo>
                <a:close/>
              </a:path>
            </a:pathLst>
          </a:custGeom>
          <a:solidFill>
            <a:srgbClr val="545353">
              <a:alpha val="100000"/>
            </a:srgbClr>
          </a:solidFill>
          <a:ln w="12700" cap="flat" cmpd="sng">
            <a:solidFill>
              <a:srgbClr val="FFFFFF">
                <a:alpha val="100000"/>
              </a:srgbClr>
            </a:solidFill>
            <a:prstDash val="solid"/>
            <a:miter lim="800000"/>
          </a:ln>
        </p:spPr>
        <p:txBody>
          <a:bodyPr anchor="ctr">
            <a:spAutoFit/>
          </a:bodyPr>
          <a:lstStyle/>
          <a:p>
            <a:pPr algn="ctr"/>
            <a:endParaRPr lang="en-US" dirty="0"/>
          </a:p>
        </p:txBody>
      </p:sp>
      <p:sp>
        <p:nvSpPr>
          <p:cNvPr id="488" name="TextBox 88">
            <a:extLst>
              <a:ext uri="{FF2B5EF4-FFF2-40B4-BE49-F238E27FC236}">
                <a16:creationId xmlns:a16="http://schemas.microsoft.com/office/drawing/2014/main" id="{279C8C37-E8C9-5A4F-ADDF-DC6E658E8D8C}"/>
              </a:ext>
            </a:extLst>
          </p:cNvPr>
          <p:cNvSpPr txBox="1"/>
          <p:nvPr/>
        </p:nvSpPr>
        <p:spPr>
          <a:xfrm>
            <a:off x="7752298" y="3351275"/>
            <a:ext cx="342746" cy="95888"/>
          </a:xfrm>
          <a:prstGeom prst="rect">
            <a:avLst/>
          </a:prstGeom>
          <a:noFill/>
          <a:ln>
            <a:noFill/>
          </a:ln>
        </p:spPr>
        <p:txBody>
          <a:bodyPr wrap="square" lIns="0" tIns="0" rIns="0" bIns="0" anchor="t"/>
          <a:lstStyle/>
          <a:p>
            <a:pPr>
              <a:lnSpc>
                <a:spcPts val="1066"/>
              </a:lnSpc>
              <a:defRPr lang="en-US"/>
            </a:pPr>
            <a:r>
              <a:rPr lang="en-US" sz="800" dirty="0">
                <a:solidFill>
                  <a:srgbClr val="565655"/>
                </a:solidFill>
                <a:latin typeface="Arial" panose="020B0604020202020204" pitchFamily="34" charset="0"/>
                <a:ea typeface="Wigrum" charset="77"/>
                <a:cs typeface="Arial" panose="020B0604020202020204" pitchFamily="34" charset="0"/>
              </a:rPr>
              <a:t>Angers</a:t>
            </a:r>
            <a:endParaRPr sz="800" dirty="0">
              <a:solidFill>
                <a:srgbClr val="565655"/>
              </a:solidFill>
              <a:latin typeface="Arial" panose="020B0604020202020204" pitchFamily="34" charset="0"/>
              <a:ea typeface="Wigrum" charset="77"/>
              <a:cs typeface="Arial" panose="020B0604020202020204" pitchFamily="34" charset="0"/>
            </a:endParaRPr>
          </a:p>
        </p:txBody>
      </p:sp>
      <p:sp>
        <p:nvSpPr>
          <p:cNvPr id="489" name="Free Form 8">
            <a:extLst>
              <a:ext uri="{FF2B5EF4-FFF2-40B4-BE49-F238E27FC236}">
                <a16:creationId xmlns:a16="http://schemas.microsoft.com/office/drawing/2014/main" id="{0F32780A-3AA3-C046-AC5D-458D5264F616}"/>
              </a:ext>
            </a:extLst>
          </p:cNvPr>
          <p:cNvSpPr/>
          <p:nvPr/>
        </p:nvSpPr>
        <p:spPr>
          <a:xfrm>
            <a:off x="8006432" y="4019664"/>
            <a:ext cx="67949" cy="67937"/>
          </a:xfrm>
          <a:custGeom>
            <a:avLst/>
            <a:gdLst/>
            <a:ahLst/>
            <a:cxnLst/>
            <a:rect l="0" t="0" r="0" b="0"/>
            <a:pathLst>
              <a:path w="95995" h="95978">
                <a:moveTo>
                  <a:pt x="95995" y="48006"/>
                </a:moveTo>
                <a:cubicBezTo>
                  <a:pt x="95995" y="74540"/>
                  <a:pt x="74506" y="95978"/>
                  <a:pt x="48006" y="95978"/>
                </a:cubicBezTo>
                <a:cubicBezTo>
                  <a:pt x="21505" y="95978"/>
                  <a:pt x="0" y="74540"/>
                  <a:pt x="0" y="48006"/>
                </a:cubicBezTo>
                <a:cubicBezTo>
                  <a:pt x="0" y="21471"/>
                  <a:pt x="21505" y="0"/>
                  <a:pt x="48006" y="0"/>
                </a:cubicBezTo>
                <a:cubicBezTo>
                  <a:pt x="74506" y="0"/>
                  <a:pt x="95995" y="21471"/>
                  <a:pt x="95995" y="48006"/>
                </a:cubicBezTo>
                <a:close/>
              </a:path>
            </a:pathLst>
          </a:custGeom>
          <a:solidFill>
            <a:srgbClr val="545353">
              <a:alpha val="100000"/>
            </a:srgbClr>
          </a:solidFill>
          <a:ln w="12700" cap="flat" cmpd="sng">
            <a:solidFill>
              <a:srgbClr val="FFFFFF">
                <a:alpha val="100000"/>
              </a:srgbClr>
            </a:solidFill>
            <a:prstDash val="solid"/>
            <a:miter lim="800000"/>
          </a:ln>
        </p:spPr>
        <p:txBody>
          <a:bodyPr anchor="ctr">
            <a:spAutoFit/>
          </a:bodyPr>
          <a:lstStyle/>
          <a:p>
            <a:pPr algn="ctr"/>
            <a:endParaRPr lang="en-US" dirty="0"/>
          </a:p>
        </p:txBody>
      </p:sp>
      <p:sp>
        <p:nvSpPr>
          <p:cNvPr id="490" name="TextBox 88">
            <a:extLst>
              <a:ext uri="{FF2B5EF4-FFF2-40B4-BE49-F238E27FC236}">
                <a16:creationId xmlns:a16="http://schemas.microsoft.com/office/drawing/2014/main" id="{A2385537-99A0-D54F-A11A-6587CC0E7F93}"/>
              </a:ext>
            </a:extLst>
          </p:cNvPr>
          <p:cNvSpPr txBox="1"/>
          <p:nvPr/>
        </p:nvSpPr>
        <p:spPr>
          <a:xfrm>
            <a:off x="7055567" y="3985480"/>
            <a:ext cx="982636" cy="117292"/>
          </a:xfrm>
          <a:prstGeom prst="rect">
            <a:avLst/>
          </a:prstGeom>
          <a:noFill/>
          <a:ln>
            <a:noFill/>
          </a:ln>
        </p:spPr>
        <p:txBody>
          <a:bodyPr wrap="square" lIns="0" tIns="0" rIns="0" bIns="0" anchor="t"/>
          <a:lstStyle/>
          <a:p>
            <a:pPr>
              <a:lnSpc>
                <a:spcPts val="1066"/>
              </a:lnSpc>
              <a:defRPr lang="en-US"/>
            </a:pPr>
            <a:r>
              <a:rPr lang="en-US" sz="800" dirty="0">
                <a:solidFill>
                  <a:srgbClr val="565655"/>
                </a:solidFill>
                <a:latin typeface="Arial" panose="020B0604020202020204" pitchFamily="34" charset="0"/>
                <a:ea typeface="Wigrum" charset="77"/>
                <a:cs typeface="Arial" panose="020B0604020202020204" pitchFamily="34" charset="0"/>
              </a:rPr>
              <a:t>Bellevigne-en-Layon</a:t>
            </a:r>
            <a:endParaRPr sz="800" dirty="0">
              <a:solidFill>
                <a:srgbClr val="565655"/>
              </a:solidFill>
              <a:latin typeface="Arial" panose="020B0604020202020204" pitchFamily="34" charset="0"/>
              <a:ea typeface="Wigrum" charset="77"/>
              <a:cs typeface="Arial" panose="020B0604020202020204" pitchFamily="34" charset="0"/>
            </a:endParaRPr>
          </a:p>
        </p:txBody>
      </p:sp>
      <p:sp>
        <p:nvSpPr>
          <p:cNvPr id="491" name="Free Form 8">
            <a:extLst>
              <a:ext uri="{FF2B5EF4-FFF2-40B4-BE49-F238E27FC236}">
                <a16:creationId xmlns:a16="http://schemas.microsoft.com/office/drawing/2014/main" id="{BF05880C-ED7F-5A47-A38F-B10F83E0E42B}"/>
              </a:ext>
            </a:extLst>
          </p:cNvPr>
          <p:cNvSpPr/>
          <p:nvPr/>
        </p:nvSpPr>
        <p:spPr>
          <a:xfrm>
            <a:off x="7715175" y="4353192"/>
            <a:ext cx="67949" cy="67937"/>
          </a:xfrm>
          <a:custGeom>
            <a:avLst/>
            <a:gdLst/>
            <a:ahLst/>
            <a:cxnLst/>
            <a:rect l="0" t="0" r="0" b="0"/>
            <a:pathLst>
              <a:path w="95995" h="95978">
                <a:moveTo>
                  <a:pt x="95995" y="48006"/>
                </a:moveTo>
                <a:cubicBezTo>
                  <a:pt x="95995" y="74540"/>
                  <a:pt x="74506" y="95978"/>
                  <a:pt x="48006" y="95978"/>
                </a:cubicBezTo>
                <a:cubicBezTo>
                  <a:pt x="21505" y="95978"/>
                  <a:pt x="0" y="74540"/>
                  <a:pt x="0" y="48006"/>
                </a:cubicBezTo>
                <a:cubicBezTo>
                  <a:pt x="0" y="21471"/>
                  <a:pt x="21505" y="0"/>
                  <a:pt x="48006" y="0"/>
                </a:cubicBezTo>
                <a:cubicBezTo>
                  <a:pt x="74506" y="0"/>
                  <a:pt x="95995" y="21471"/>
                  <a:pt x="95995" y="48006"/>
                </a:cubicBezTo>
                <a:close/>
              </a:path>
            </a:pathLst>
          </a:custGeom>
          <a:solidFill>
            <a:srgbClr val="545353">
              <a:alpha val="100000"/>
            </a:srgbClr>
          </a:solidFill>
          <a:ln w="12700" cap="flat" cmpd="sng">
            <a:solidFill>
              <a:srgbClr val="FFFFFF">
                <a:alpha val="100000"/>
              </a:srgbClr>
            </a:solidFill>
            <a:prstDash val="solid"/>
            <a:miter lim="800000"/>
          </a:ln>
        </p:spPr>
        <p:txBody>
          <a:bodyPr anchor="ctr">
            <a:spAutoFit/>
          </a:bodyPr>
          <a:lstStyle/>
          <a:p>
            <a:pPr algn="ctr"/>
            <a:endParaRPr lang="en-US" dirty="0"/>
          </a:p>
        </p:txBody>
      </p:sp>
      <p:sp>
        <p:nvSpPr>
          <p:cNvPr id="492" name="TextBox 88">
            <a:extLst>
              <a:ext uri="{FF2B5EF4-FFF2-40B4-BE49-F238E27FC236}">
                <a16:creationId xmlns:a16="http://schemas.microsoft.com/office/drawing/2014/main" id="{6CF725BD-3647-8948-AE7A-F11177C8471C}"/>
              </a:ext>
            </a:extLst>
          </p:cNvPr>
          <p:cNvSpPr txBox="1"/>
          <p:nvPr/>
        </p:nvSpPr>
        <p:spPr>
          <a:xfrm>
            <a:off x="7383549" y="4313004"/>
            <a:ext cx="329825" cy="120363"/>
          </a:xfrm>
          <a:prstGeom prst="rect">
            <a:avLst/>
          </a:prstGeom>
          <a:noFill/>
          <a:ln>
            <a:noFill/>
          </a:ln>
        </p:spPr>
        <p:txBody>
          <a:bodyPr wrap="square" lIns="0" tIns="0" rIns="0" bIns="0" anchor="t"/>
          <a:lstStyle/>
          <a:p>
            <a:pPr>
              <a:lnSpc>
                <a:spcPts val="1066"/>
              </a:lnSpc>
              <a:defRPr lang="en-US"/>
            </a:pPr>
            <a:r>
              <a:rPr lang="en-US" sz="800" dirty="0">
                <a:solidFill>
                  <a:srgbClr val="565655"/>
                </a:solidFill>
                <a:latin typeface="Arial" panose="020B0604020202020204" pitchFamily="34" charset="0"/>
                <a:ea typeface="Wigrum" charset="77"/>
                <a:cs typeface="Arial" panose="020B0604020202020204" pitchFamily="34" charset="0"/>
              </a:rPr>
              <a:t>Cholet</a:t>
            </a:r>
            <a:endParaRPr sz="800" dirty="0">
              <a:solidFill>
                <a:srgbClr val="565655"/>
              </a:solidFill>
              <a:latin typeface="Arial" panose="020B0604020202020204" pitchFamily="34" charset="0"/>
              <a:ea typeface="Wigrum" charset="77"/>
              <a:cs typeface="Arial" panose="020B0604020202020204" pitchFamily="34" charset="0"/>
            </a:endParaRPr>
          </a:p>
        </p:txBody>
      </p:sp>
      <p:sp>
        <p:nvSpPr>
          <p:cNvPr id="493" name="Free Form 242">
            <a:extLst>
              <a:ext uri="{FF2B5EF4-FFF2-40B4-BE49-F238E27FC236}">
                <a16:creationId xmlns:a16="http://schemas.microsoft.com/office/drawing/2014/main" id="{05980608-A274-0C48-B125-08B97C4B7318}"/>
              </a:ext>
            </a:extLst>
          </p:cNvPr>
          <p:cNvSpPr/>
          <p:nvPr/>
        </p:nvSpPr>
        <p:spPr>
          <a:xfrm>
            <a:off x="4895656" y="4253396"/>
            <a:ext cx="328504" cy="439337"/>
          </a:xfrm>
          <a:custGeom>
            <a:avLst/>
            <a:gdLst/>
            <a:ahLst/>
            <a:cxnLst/>
            <a:rect l="0" t="0" r="0" b="0"/>
            <a:pathLst>
              <a:path w="7078" h="9465">
                <a:moveTo>
                  <a:pt x="2184" y="0"/>
                </a:moveTo>
                <a:lnTo>
                  <a:pt x="0" y="2709"/>
                </a:lnTo>
                <a:lnTo>
                  <a:pt x="7078" y="9465"/>
                </a:lnTo>
                <a:lnTo>
                  <a:pt x="6858" y="5825"/>
                </a:lnTo>
                <a:lnTo>
                  <a:pt x="3318" y="3640"/>
                </a:lnTo>
                <a:close/>
              </a:path>
            </a:pathLst>
          </a:custGeom>
          <a:solidFill>
            <a:srgbClr val="E4E4E4">
              <a:alpha val="100000"/>
            </a:srgbClr>
          </a:solidFill>
          <a:ln w="12700" cap="flat" cmpd="sng">
            <a:noFill/>
            <a:prstDash val="solid"/>
            <a:miter lim="800000"/>
          </a:ln>
        </p:spPr>
        <p:txBody>
          <a:bodyPr wrap="square" anchor="ctr">
            <a:spAutoFit/>
          </a:bodyPr>
          <a:lstStyle/>
          <a:p>
            <a:pPr algn="ctr"/>
            <a:endParaRPr lang="en-US" dirty="0"/>
          </a:p>
        </p:txBody>
      </p:sp>
      <p:sp>
        <p:nvSpPr>
          <p:cNvPr id="494" name="Free Form 8">
            <a:extLst>
              <a:ext uri="{FF2B5EF4-FFF2-40B4-BE49-F238E27FC236}">
                <a16:creationId xmlns:a16="http://schemas.microsoft.com/office/drawing/2014/main" id="{95DB2E3E-83FA-E847-9F5C-A24D954E5510}"/>
              </a:ext>
            </a:extLst>
          </p:cNvPr>
          <p:cNvSpPr/>
          <p:nvPr/>
        </p:nvSpPr>
        <p:spPr>
          <a:xfrm>
            <a:off x="8861735" y="3427672"/>
            <a:ext cx="67949" cy="67937"/>
          </a:xfrm>
          <a:custGeom>
            <a:avLst/>
            <a:gdLst/>
            <a:ahLst/>
            <a:cxnLst/>
            <a:rect l="0" t="0" r="0" b="0"/>
            <a:pathLst>
              <a:path w="95995" h="95978">
                <a:moveTo>
                  <a:pt x="95995" y="48006"/>
                </a:moveTo>
                <a:cubicBezTo>
                  <a:pt x="95995" y="74540"/>
                  <a:pt x="74506" y="95978"/>
                  <a:pt x="48006" y="95978"/>
                </a:cubicBezTo>
                <a:cubicBezTo>
                  <a:pt x="21505" y="95978"/>
                  <a:pt x="0" y="74540"/>
                  <a:pt x="0" y="48006"/>
                </a:cubicBezTo>
                <a:cubicBezTo>
                  <a:pt x="0" y="21471"/>
                  <a:pt x="21505" y="0"/>
                  <a:pt x="48006" y="0"/>
                </a:cubicBezTo>
                <a:cubicBezTo>
                  <a:pt x="74506" y="0"/>
                  <a:pt x="95995" y="21471"/>
                  <a:pt x="95995" y="48006"/>
                </a:cubicBezTo>
                <a:close/>
              </a:path>
            </a:pathLst>
          </a:custGeom>
          <a:solidFill>
            <a:srgbClr val="545353">
              <a:alpha val="100000"/>
            </a:srgbClr>
          </a:solidFill>
          <a:ln w="12700" cap="flat" cmpd="sng">
            <a:solidFill>
              <a:srgbClr val="FFFFFF">
                <a:alpha val="100000"/>
              </a:srgbClr>
            </a:solidFill>
            <a:prstDash val="solid"/>
            <a:miter lim="800000"/>
          </a:ln>
        </p:spPr>
        <p:txBody>
          <a:bodyPr anchor="ctr">
            <a:spAutoFit/>
          </a:bodyPr>
          <a:lstStyle/>
          <a:p>
            <a:pPr algn="ctr"/>
            <a:endParaRPr lang="en-US" dirty="0"/>
          </a:p>
        </p:txBody>
      </p:sp>
      <p:sp>
        <p:nvSpPr>
          <p:cNvPr id="495" name="TextBox 88">
            <a:extLst>
              <a:ext uri="{FF2B5EF4-FFF2-40B4-BE49-F238E27FC236}">
                <a16:creationId xmlns:a16="http://schemas.microsoft.com/office/drawing/2014/main" id="{444C042B-A26B-B044-A36C-95B586038785}"/>
              </a:ext>
            </a:extLst>
          </p:cNvPr>
          <p:cNvSpPr txBox="1"/>
          <p:nvPr/>
        </p:nvSpPr>
        <p:spPr>
          <a:xfrm>
            <a:off x="8976311" y="3390954"/>
            <a:ext cx="918856" cy="135935"/>
          </a:xfrm>
          <a:prstGeom prst="rect">
            <a:avLst/>
          </a:prstGeom>
          <a:noFill/>
          <a:ln>
            <a:noFill/>
          </a:ln>
        </p:spPr>
        <p:txBody>
          <a:bodyPr wrap="square" lIns="0" tIns="0" rIns="0" bIns="0" anchor="t"/>
          <a:lstStyle/>
          <a:p>
            <a:pPr>
              <a:lnSpc>
                <a:spcPts val="1066"/>
              </a:lnSpc>
              <a:defRPr lang="en-US"/>
            </a:pPr>
            <a:r>
              <a:rPr lang="en-US" sz="800" dirty="0">
                <a:solidFill>
                  <a:srgbClr val="565655"/>
                </a:solidFill>
                <a:latin typeface="Arial" panose="020B0604020202020204" pitchFamily="34" charset="0"/>
                <a:ea typeface="Wigrum" charset="77"/>
                <a:cs typeface="Arial" panose="020B0604020202020204" pitchFamily="34" charset="0"/>
              </a:rPr>
              <a:t>Garennes-sur-Loire</a:t>
            </a:r>
            <a:endParaRPr sz="800" dirty="0">
              <a:solidFill>
                <a:srgbClr val="565655"/>
              </a:solidFill>
              <a:latin typeface="Arial" panose="020B0604020202020204" pitchFamily="34" charset="0"/>
              <a:ea typeface="Wigrum" charset="77"/>
              <a:cs typeface="Arial" panose="020B0604020202020204" pitchFamily="34" charset="0"/>
            </a:endParaRPr>
          </a:p>
        </p:txBody>
      </p:sp>
      <p:sp>
        <p:nvSpPr>
          <p:cNvPr id="496" name="Free Form 8">
            <a:extLst>
              <a:ext uri="{FF2B5EF4-FFF2-40B4-BE49-F238E27FC236}">
                <a16:creationId xmlns:a16="http://schemas.microsoft.com/office/drawing/2014/main" id="{53344C87-E978-AA48-9821-673BF033325F}"/>
              </a:ext>
            </a:extLst>
          </p:cNvPr>
          <p:cNvSpPr/>
          <p:nvPr/>
        </p:nvSpPr>
        <p:spPr>
          <a:xfrm>
            <a:off x="7871000" y="2774670"/>
            <a:ext cx="67949" cy="67937"/>
          </a:xfrm>
          <a:custGeom>
            <a:avLst/>
            <a:gdLst/>
            <a:ahLst/>
            <a:cxnLst/>
            <a:rect l="0" t="0" r="0" b="0"/>
            <a:pathLst>
              <a:path w="95995" h="95978">
                <a:moveTo>
                  <a:pt x="95995" y="48006"/>
                </a:moveTo>
                <a:cubicBezTo>
                  <a:pt x="95995" y="74540"/>
                  <a:pt x="74506" y="95978"/>
                  <a:pt x="48006" y="95978"/>
                </a:cubicBezTo>
                <a:cubicBezTo>
                  <a:pt x="21505" y="95978"/>
                  <a:pt x="0" y="74540"/>
                  <a:pt x="0" y="48006"/>
                </a:cubicBezTo>
                <a:cubicBezTo>
                  <a:pt x="0" y="21471"/>
                  <a:pt x="21505" y="0"/>
                  <a:pt x="48006" y="0"/>
                </a:cubicBezTo>
                <a:cubicBezTo>
                  <a:pt x="74506" y="0"/>
                  <a:pt x="95995" y="21471"/>
                  <a:pt x="95995" y="48006"/>
                </a:cubicBezTo>
                <a:close/>
              </a:path>
            </a:pathLst>
          </a:custGeom>
          <a:solidFill>
            <a:srgbClr val="545353">
              <a:alpha val="100000"/>
            </a:srgbClr>
          </a:solidFill>
          <a:ln w="12700" cap="flat" cmpd="sng">
            <a:solidFill>
              <a:srgbClr val="FFFFFF">
                <a:alpha val="100000"/>
              </a:srgbClr>
            </a:solidFill>
            <a:prstDash val="solid"/>
            <a:miter lim="800000"/>
          </a:ln>
        </p:spPr>
        <p:txBody>
          <a:bodyPr anchor="ctr">
            <a:spAutoFit/>
          </a:bodyPr>
          <a:lstStyle/>
          <a:p>
            <a:pPr algn="ctr"/>
            <a:endParaRPr lang="en-US" dirty="0"/>
          </a:p>
        </p:txBody>
      </p:sp>
      <p:sp>
        <p:nvSpPr>
          <p:cNvPr id="497" name="TextBox 88">
            <a:extLst>
              <a:ext uri="{FF2B5EF4-FFF2-40B4-BE49-F238E27FC236}">
                <a16:creationId xmlns:a16="http://schemas.microsoft.com/office/drawing/2014/main" id="{62ADCE58-E91E-D44E-BEA0-68FC17542D31}"/>
              </a:ext>
            </a:extLst>
          </p:cNvPr>
          <p:cNvSpPr txBox="1"/>
          <p:nvPr/>
        </p:nvSpPr>
        <p:spPr>
          <a:xfrm>
            <a:off x="7004414" y="2732930"/>
            <a:ext cx="847353" cy="106723"/>
          </a:xfrm>
          <a:prstGeom prst="rect">
            <a:avLst/>
          </a:prstGeom>
          <a:noFill/>
          <a:ln>
            <a:noFill/>
          </a:ln>
        </p:spPr>
        <p:txBody>
          <a:bodyPr wrap="square" lIns="0" tIns="0" rIns="0" bIns="0" anchor="t"/>
          <a:lstStyle/>
          <a:p>
            <a:pPr>
              <a:lnSpc>
                <a:spcPts val="1066"/>
              </a:lnSpc>
              <a:defRPr lang="en-US"/>
            </a:pPr>
            <a:r>
              <a:rPr lang="en-US" sz="800" dirty="0">
                <a:solidFill>
                  <a:srgbClr val="565655"/>
                </a:solidFill>
                <a:latin typeface="Arial" panose="020B0604020202020204" pitchFamily="34" charset="0"/>
                <a:ea typeface="Wigrum" charset="77"/>
                <a:cs typeface="Arial" panose="020B0604020202020204" pitchFamily="34" charset="0"/>
              </a:rPr>
              <a:t>Les Hauts d’Anjou</a:t>
            </a:r>
            <a:endParaRPr sz="800" dirty="0">
              <a:solidFill>
                <a:srgbClr val="565655"/>
              </a:solidFill>
              <a:latin typeface="Arial" panose="020B0604020202020204" pitchFamily="34" charset="0"/>
              <a:ea typeface="Wigrum" charset="77"/>
              <a:cs typeface="Arial" panose="020B0604020202020204" pitchFamily="34" charset="0"/>
            </a:endParaRPr>
          </a:p>
        </p:txBody>
      </p:sp>
      <p:sp>
        <p:nvSpPr>
          <p:cNvPr id="498" name="Free Form 8">
            <a:extLst>
              <a:ext uri="{FF2B5EF4-FFF2-40B4-BE49-F238E27FC236}">
                <a16:creationId xmlns:a16="http://schemas.microsoft.com/office/drawing/2014/main" id="{67C78635-376E-DE4F-B152-9608FA82A19B}"/>
              </a:ext>
            </a:extLst>
          </p:cNvPr>
          <p:cNvSpPr/>
          <p:nvPr/>
        </p:nvSpPr>
        <p:spPr>
          <a:xfrm>
            <a:off x="7330226" y="3140560"/>
            <a:ext cx="67949" cy="67937"/>
          </a:xfrm>
          <a:custGeom>
            <a:avLst/>
            <a:gdLst/>
            <a:ahLst/>
            <a:cxnLst/>
            <a:rect l="0" t="0" r="0" b="0"/>
            <a:pathLst>
              <a:path w="95995" h="95978">
                <a:moveTo>
                  <a:pt x="95995" y="48006"/>
                </a:moveTo>
                <a:cubicBezTo>
                  <a:pt x="95995" y="74540"/>
                  <a:pt x="74506" y="95978"/>
                  <a:pt x="48006" y="95978"/>
                </a:cubicBezTo>
                <a:cubicBezTo>
                  <a:pt x="21505" y="95978"/>
                  <a:pt x="0" y="74540"/>
                  <a:pt x="0" y="48006"/>
                </a:cubicBezTo>
                <a:cubicBezTo>
                  <a:pt x="0" y="21471"/>
                  <a:pt x="21505" y="0"/>
                  <a:pt x="48006" y="0"/>
                </a:cubicBezTo>
                <a:cubicBezTo>
                  <a:pt x="74506" y="0"/>
                  <a:pt x="95995" y="21471"/>
                  <a:pt x="95995" y="48006"/>
                </a:cubicBezTo>
                <a:close/>
              </a:path>
            </a:pathLst>
          </a:custGeom>
          <a:solidFill>
            <a:srgbClr val="545353">
              <a:alpha val="100000"/>
            </a:srgbClr>
          </a:solidFill>
          <a:ln w="12700" cap="flat" cmpd="sng">
            <a:solidFill>
              <a:srgbClr val="FFFFFF">
                <a:alpha val="100000"/>
              </a:srgbClr>
            </a:solidFill>
            <a:prstDash val="solid"/>
            <a:miter lim="800000"/>
          </a:ln>
        </p:spPr>
        <p:txBody>
          <a:bodyPr anchor="ctr">
            <a:spAutoFit/>
          </a:bodyPr>
          <a:lstStyle/>
          <a:p>
            <a:pPr algn="ctr"/>
            <a:endParaRPr lang="en-US" dirty="0"/>
          </a:p>
        </p:txBody>
      </p:sp>
      <p:sp>
        <p:nvSpPr>
          <p:cNvPr id="499" name="TextBox 88">
            <a:extLst>
              <a:ext uri="{FF2B5EF4-FFF2-40B4-BE49-F238E27FC236}">
                <a16:creationId xmlns:a16="http://schemas.microsoft.com/office/drawing/2014/main" id="{2BC26091-EFF1-6B4A-9677-38C4A2CE4345}"/>
              </a:ext>
            </a:extLst>
          </p:cNvPr>
          <p:cNvSpPr txBox="1"/>
          <p:nvPr/>
        </p:nvSpPr>
        <p:spPr>
          <a:xfrm>
            <a:off x="7426884" y="3105461"/>
            <a:ext cx="953119" cy="119596"/>
          </a:xfrm>
          <a:prstGeom prst="rect">
            <a:avLst/>
          </a:prstGeom>
          <a:noFill/>
          <a:ln>
            <a:noFill/>
          </a:ln>
        </p:spPr>
        <p:txBody>
          <a:bodyPr wrap="square" lIns="0" tIns="0" rIns="0" bIns="0" anchor="t"/>
          <a:lstStyle/>
          <a:p>
            <a:pPr>
              <a:lnSpc>
                <a:spcPts val="1066"/>
              </a:lnSpc>
              <a:defRPr lang="en-US"/>
            </a:pPr>
            <a:r>
              <a:rPr lang="en-US" sz="800" dirty="0">
                <a:solidFill>
                  <a:srgbClr val="565655"/>
                </a:solidFill>
                <a:latin typeface="Arial" panose="020B0604020202020204" pitchFamily="34" charset="0"/>
                <a:ea typeface="Wigrum" charset="77"/>
                <a:cs typeface="Arial" panose="020B0604020202020204" pitchFamily="34" charset="0"/>
              </a:rPr>
              <a:t>Val d’Erdre Auxence</a:t>
            </a:r>
            <a:endParaRPr sz="800" dirty="0">
              <a:solidFill>
                <a:srgbClr val="565655"/>
              </a:solidFill>
              <a:latin typeface="Arial" panose="020B0604020202020204" pitchFamily="34" charset="0"/>
              <a:ea typeface="Wigrum" charset="77"/>
              <a:cs typeface="Arial" panose="020B0604020202020204" pitchFamily="34" charset="0"/>
            </a:endParaRPr>
          </a:p>
        </p:txBody>
      </p:sp>
      <p:grpSp>
        <p:nvGrpSpPr>
          <p:cNvPr id="500" name="Groupe 499">
            <a:extLst>
              <a:ext uri="{FF2B5EF4-FFF2-40B4-BE49-F238E27FC236}">
                <a16:creationId xmlns:a16="http://schemas.microsoft.com/office/drawing/2014/main" id="{C38457FD-42A5-144A-AD7F-80251EA96A34}"/>
              </a:ext>
            </a:extLst>
          </p:cNvPr>
          <p:cNvGrpSpPr/>
          <p:nvPr/>
        </p:nvGrpSpPr>
        <p:grpSpPr>
          <a:xfrm>
            <a:off x="8274738" y="1754166"/>
            <a:ext cx="135897" cy="143945"/>
            <a:chOff x="575195" y="2488543"/>
            <a:chExt cx="135897" cy="143945"/>
          </a:xfrm>
        </p:grpSpPr>
        <p:sp>
          <p:nvSpPr>
            <p:cNvPr id="501" name="Rectangle 50">
              <a:extLst>
                <a:ext uri="{FF2B5EF4-FFF2-40B4-BE49-F238E27FC236}">
                  <a16:creationId xmlns:a16="http://schemas.microsoft.com/office/drawing/2014/main" id="{0659E22C-D27F-B542-92F4-180C05A116BF}"/>
                </a:ext>
              </a:extLst>
            </p:cNvPr>
            <p:cNvSpPr/>
            <p:nvPr/>
          </p:nvSpPr>
          <p:spPr>
            <a:xfrm>
              <a:off x="575195" y="2496591"/>
              <a:ext cx="135897" cy="135897"/>
            </a:xfrm>
            <a:prstGeom prst="rect">
              <a:avLst/>
            </a:prstGeom>
            <a:solidFill>
              <a:srgbClr val="007B3C"/>
            </a:solidFill>
            <a:ln w="12700" cap="flat" cmpd="sng">
              <a:noFill/>
              <a:prstDash val="solid"/>
              <a:miter lim="800000"/>
            </a:ln>
          </p:spPr>
          <p:txBody>
            <a:bodyPr anchor="ctr">
              <a:spAutoFit/>
            </a:bodyPr>
            <a:lstStyle/>
            <a:p>
              <a:pPr algn="ctr"/>
              <a:endParaRPr lang="en-US" dirty="0"/>
            </a:p>
          </p:txBody>
        </p:sp>
        <p:sp>
          <p:nvSpPr>
            <p:cNvPr id="502" name="TextBox 103">
              <a:extLst>
                <a:ext uri="{FF2B5EF4-FFF2-40B4-BE49-F238E27FC236}">
                  <a16:creationId xmlns:a16="http://schemas.microsoft.com/office/drawing/2014/main" id="{8107E18B-7849-C94B-8BB1-7219D78859BA}"/>
                </a:ext>
              </a:extLst>
            </p:cNvPr>
            <p:cNvSpPr txBox="1"/>
            <p:nvPr/>
          </p:nvSpPr>
          <p:spPr>
            <a:xfrm>
              <a:off x="614239" y="2488543"/>
              <a:ext cx="93418" cy="107874"/>
            </a:xfrm>
            <a:prstGeom prst="rect">
              <a:avLst/>
            </a:prstGeom>
            <a:noFill/>
            <a:ln>
              <a:noFill/>
            </a:ln>
          </p:spPr>
          <p:txBody>
            <a:bodyPr wrap="square" lIns="0" tIns="0" rIns="0" bIns="0" anchor="t"/>
            <a:lstStyle/>
            <a:p>
              <a:pPr>
                <a:lnSpc>
                  <a:spcPts val="1200"/>
                </a:lnSpc>
                <a:defRPr lang="en-US"/>
              </a:pPr>
              <a:r>
                <a:rPr sz="900" b="1" dirty="0">
                  <a:solidFill>
                    <a:srgbClr val="FFFFFF"/>
                  </a:solidFill>
                  <a:latin typeface="Arial" panose="020B0604020202020204" pitchFamily="34" charset="0"/>
                  <a:ea typeface="Wigrum Medium" charset="77"/>
                  <a:cs typeface="Arial" panose="020B0604020202020204" pitchFamily="34" charset="0"/>
                </a:rPr>
                <a:t>1 </a:t>
              </a:r>
            </a:p>
          </p:txBody>
        </p:sp>
      </p:grpSp>
      <p:sp>
        <p:nvSpPr>
          <p:cNvPr id="503" name="object 16">
            <a:extLst>
              <a:ext uri="{FF2B5EF4-FFF2-40B4-BE49-F238E27FC236}">
                <a16:creationId xmlns:a16="http://schemas.microsoft.com/office/drawing/2014/main" id="{A6A8B844-15E2-4949-910A-86985ECD378C}"/>
              </a:ext>
            </a:extLst>
          </p:cNvPr>
          <p:cNvSpPr txBox="1"/>
          <p:nvPr/>
        </p:nvSpPr>
        <p:spPr>
          <a:xfrm>
            <a:off x="1204603" y="797063"/>
            <a:ext cx="2174559" cy="123111"/>
          </a:xfrm>
          <a:prstGeom prst="rect">
            <a:avLst/>
          </a:prstGeom>
          <a:solidFill>
            <a:schemeClr val="bg1"/>
          </a:solidFill>
        </p:spPr>
        <p:txBody>
          <a:bodyPr vert="horz" wrap="square" lIns="0" tIns="0" rIns="0" bIns="0" rtlCol="0">
            <a:spAutoFit/>
          </a:bodyPr>
          <a:lstStyle/>
          <a:p>
            <a:pPr marL="12700"/>
            <a:r>
              <a:rPr lang="fr-FR" sz="800" spc="-5" dirty="0" smtClean="0">
                <a:solidFill>
                  <a:srgbClr val="58595B"/>
                </a:solidFill>
                <a:latin typeface="Arial" panose="020B0604020202020204" pitchFamily="34" charset="0"/>
                <a:cs typeface="Arial" panose="020B0604020202020204" pitchFamily="34" charset="0"/>
              </a:rPr>
              <a:t>Etablissements d’accueil </a:t>
            </a:r>
            <a:r>
              <a:rPr lang="fr-FR" sz="800" spc="-5" dirty="0">
                <a:solidFill>
                  <a:srgbClr val="58595B"/>
                </a:solidFill>
                <a:latin typeface="Arial" panose="020B0604020202020204" pitchFamily="34" charset="0"/>
                <a:cs typeface="Arial" panose="020B0604020202020204" pitchFamily="34" charset="0"/>
              </a:rPr>
              <a:t>du </a:t>
            </a:r>
            <a:r>
              <a:rPr lang="fr-FR" sz="800" spc="-5" dirty="0" smtClean="0">
                <a:solidFill>
                  <a:srgbClr val="58595B"/>
                </a:solidFill>
                <a:latin typeface="Arial" panose="020B0604020202020204" pitchFamily="34" charset="0"/>
                <a:cs typeface="Arial" panose="020B0604020202020204" pitchFamily="34" charset="0"/>
              </a:rPr>
              <a:t>jeune enfant</a:t>
            </a:r>
            <a:endParaRPr lang="fr-FR" sz="800" spc="-5" dirty="0">
              <a:solidFill>
                <a:srgbClr val="58595B"/>
              </a:solidFill>
              <a:latin typeface="Arial" panose="020B0604020202020204" pitchFamily="34" charset="0"/>
              <a:cs typeface="Arial" panose="020B0604020202020204" pitchFamily="34" charset="0"/>
            </a:endParaRPr>
          </a:p>
        </p:txBody>
      </p:sp>
      <p:sp>
        <p:nvSpPr>
          <p:cNvPr id="504" name="object 21">
            <a:extLst>
              <a:ext uri="{FF2B5EF4-FFF2-40B4-BE49-F238E27FC236}">
                <a16:creationId xmlns:a16="http://schemas.microsoft.com/office/drawing/2014/main" id="{D946C7CE-2071-EE42-96BE-903885914480}"/>
              </a:ext>
            </a:extLst>
          </p:cNvPr>
          <p:cNvSpPr txBox="1"/>
          <p:nvPr/>
        </p:nvSpPr>
        <p:spPr>
          <a:xfrm>
            <a:off x="1204603" y="1910865"/>
            <a:ext cx="2359164" cy="246221"/>
          </a:xfrm>
          <a:prstGeom prst="rect">
            <a:avLst/>
          </a:prstGeom>
        </p:spPr>
        <p:txBody>
          <a:bodyPr vert="horz" wrap="square" lIns="0" tIns="0" rIns="0" bIns="0" rtlCol="0">
            <a:spAutoFit/>
          </a:bodyPr>
          <a:lstStyle/>
          <a:p>
            <a:pPr marL="12700"/>
            <a:r>
              <a:rPr lang="fr-FR" sz="800" spc="-5" dirty="0" smtClean="0">
                <a:solidFill>
                  <a:srgbClr val="58595B"/>
                </a:solidFill>
                <a:latin typeface="Arial" panose="020B0604020202020204" pitchFamily="34" charset="0"/>
                <a:cs typeface="Arial" panose="020B0604020202020204" pitchFamily="34" charset="0"/>
              </a:rPr>
              <a:t>Etablissements et services d’évaluation </a:t>
            </a:r>
            <a:br>
              <a:rPr lang="fr-FR" sz="800" spc="-5" dirty="0" smtClean="0">
                <a:solidFill>
                  <a:srgbClr val="58595B"/>
                </a:solidFill>
                <a:latin typeface="Arial" panose="020B0604020202020204" pitchFamily="34" charset="0"/>
                <a:cs typeface="Arial" panose="020B0604020202020204" pitchFamily="34" charset="0"/>
              </a:rPr>
            </a:br>
            <a:r>
              <a:rPr lang="fr-FR" sz="800" spc="-5" dirty="0" smtClean="0">
                <a:solidFill>
                  <a:srgbClr val="58595B"/>
                </a:solidFill>
                <a:latin typeface="Arial" panose="020B0604020202020204" pitchFamily="34" charset="0"/>
                <a:cs typeface="Arial" panose="020B0604020202020204" pitchFamily="34" charset="0"/>
              </a:rPr>
              <a:t>et de prévention</a:t>
            </a:r>
            <a:endParaRPr lang="fr-FR" sz="800" spc="-5" dirty="0">
              <a:solidFill>
                <a:srgbClr val="58595B"/>
              </a:solidFill>
              <a:latin typeface="Arial" panose="020B0604020202020204" pitchFamily="34" charset="0"/>
              <a:cs typeface="Arial" panose="020B0604020202020204" pitchFamily="34" charset="0"/>
            </a:endParaRPr>
          </a:p>
        </p:txBody>
      </p:sp>
      <p:sp>
        <p:nvSpPr>
          <p:cNvPr id="505" name="object 17">
            <a:extLst>
              <a:ext uri="{FF2B5EF4-FFF2-40B4-BE49-F238E27FC236}">
                <a16:creationId xmlns:a16="http://schemas.microsoft.com/office/drawing/2014/main" id="{83B2B8D9-7F02-8E4F-AD8B-B1B9AD532D9C}"/>
              </a:ext>
            </a:extLst>
          </p:cNvPr>
          <p:cNvSpPr txBox="1"/>
          <p:nvPr/>
        </p:nvSpPr>
        <p:spPr>
          <a:xfrm>
            <a:off x="1184066" y="3517398"/>
            <a:ext cx="2317573" cy="123111"/>
          </a:xfrm>
          <a:prstGeom prst="rect">
            <a:avLst/>
          </a:prstGeom>
        </p:spPr>
        <p:txBody>
          <a:bodyPr vert="horz" wrap="square" lIns="0" tIns="0" rIns="0" bIns="0" rtlCol="0">
            <a:spAutoFit/>
          </a:bodyPr>
          <a:lstStyle/>
          <a:p>
            <a:pPr marL="12700"/>
            <a:r>
              <a:rPr lang="fr-FR" sz="800" dirty="0" smtClean="0">
                <a:solidFill>
                  <a:srgbClr val="58595B"/>
                </a:solidFill>
                <a:latin typeface="Arial" panose="020B0604020202020204" pitchFamily="34" charset="0"/>
                <a:cs typeface="Arial" panose="020B0604020202020204" pitchFamily="34" charset="0"/>
              </a:rPr>
              <a:t>Centres </a:t>
            </a:r>
            <a:r>
              <a:rPr lang="fr-FR" sz="800" dirty="0">
                <a:solidFill>
                  <a:srgbClr val="58595B"/>
                </a:solidFill>
                <a:latin typeface="Arial" panose="020B0604020202020204" pitchFamily="34" charset="0"/>
                <a:cs typeface="Arial" panose="020B0604020202020204" pitchFamily="34" charset="0"/>
              </a:rPr>
              <a:t>de </a:t>
            </a:r>
            <a:r>
              <a:rPr lang="fr-FR" sz="800" dirty="0" smtClean="0">
                <a:solidFill>
                  <a:srgbClr val="58595B"/>
                </a:solidFill>
                <a:latin typeface="Arial" panose="020B0604020202020204" pitchFamily="34" charset="0"/>
                <a:cs typeface="Arial" panose="020B0604020202020204" pitchFamily="34" charset="0"/>
              </a:rPr>
              <a:t>soins </a:t>
            </a:r>
            <a:r>
              <a:rPr lang="fr-FR" sz="800" dirty="0">
                <a:solidFill>
                  <a:srgbClr val="58595B"/>
                </a:solidFill>
                <a:latin typeface="Arial" panose="020B0604020202020204" pitchFamily="34" charset="0"/>
                <a:cs typeface="Arial" panose="020B0604020202020204" pitchFamily="34" charset="0"/>
              </a:rPr>
              <a:t>médicaux et de réadaptation</a:t>
            </a:r>
          </a:p>
        </p:txBody>
      </p:sp>
      <p:sp>
        <p:nvSpPr>
          <p:cNvPr id="506" name="object 45">
            <a:extLst>
              <a:ext uri="{FF2B5EF4-FFF2-40B4-BE49-F238E27FC236}">
                <a16:creationId xmlns:a16="http://schemas.microsoft.com/office/drawing/2014/main" id="{F246C42A-4D24-3C47-BCB7-50613AC04171}"/>
              </a:ext>
            </a:extLst>
          </p:cNvPr>
          <p:cNvSpPr/>
          <p:nvPr/>
        </p:nvSpPr>
        <p:spPr>
          <a:xfrm>
            <a:off x="689151" y="3506862"/>
            <a:ext cx="419734" cy="156210"/>
          </a:xfrm>
          <a:custGeom>
            <a:avLst/>
            <a:gdLst/>
            <a:ahLst/>
            <a:cxnLst/>
            <a:rect l="l" t="t" r="r" b="b"/>
            <a:pathLst>
              <a:path w="419734" h="156210">
                <a:moveTo>
                  <a:pt x="419353" y="155968"/>
                </a:moveTo>
                <a:lnTo>
                  <a:pt x="0" y="155968"/>
                </a:lnTo>
                <a:lnTo>
                  <a:pt x="0" y="0"/>
                </a:lnTo>
                <a:lnTo>
                  <a:pt x="419353" y="0"/>
                </a:lnTo>
                <a:lnTo>
                  <a:pt x="419353" y="155968"/>
                </a:lnTo>
                <a:close/>
              </a:path>
            </a:pathLst>
          </a:custGeom>
          <a:solidFill>
            <a:srgbClr val="86BD36"/>
          </a:solidFill>
        </p:spPr>
        <p:txBody>
          <a:bodyPr wrap="square" lIns="0" tIns="0" rIns="0" bIns="0" rtlCol="0"/>
          <a:lstStyle/>
          <a:p>
            <a:endParaRPr dirty="0"/>
          </a:p>
        </p:txBody>
      </p:sp>
      <p:sp>
        <p:nvSpPr>
          <p:cNvPr id="507" name="object 60">
            <a:extLst>
              <a:ext uri="{FF2B5EF4-FFF2-40B4-BE49-F238E27FC236}">
                <a16:creationId xmlns:a16="http://schemas.microsoft.com/office/drawing/2014/main" id="{D3CF1109-D050-D440-BCD3-8150F209BCB5}"/>
              </a:ext>
            </a:extLst>
          </p:cNvPr>
          <p:cNvSpPr txBox="1"/>
          <p:nvPr/>
        </p:nvSpPr>
        <p:spPr>
          <a:xfrm>
            <a:off x="1001029" y="3504407"/>
            <a:ext cx="73471" cy="151323"/>
          </a:xfrm>
          <a:prstGeom prst="rect">
            <a:avLst/>
          </a:prstGeom>
        </p:spPr>
        <p:txBody>
          <a:bodyPr vert="horz" wrap="square" lIns="0" tIns="12700" rIns="0" bIns="0" rtlCol="0">
            <a:spAutoFit/>
          </a:bodyPr>
          <a:lstStyle/>
          <a:p>
            <a:pPr marL="12700" algn="r">
              <a:lnSpc>
                <a:spcPct val="100000"/>
              </a:lnSpc>
              <a:spcBef>
                <a:spcPts val="100"/>
              </a:spcBef>
            </a:pPr>
            <a:r>
              <a:rPr lang="fr-FR" sz="900" b="1" dirty="0" smtClean="0">
                <a:solidFill>
                  <a:srgbClr val="FFFFFF"/>
                </a:solidFill>
                <a:latin typeface="Arial" panose="020B0604020202020204" pitchFamily="34" charset="0"/>
                <a:cs typeface="Arial" panose="020B0604020202020204" pitchFamily="34" charset="0"/>
              </a:rPr>
              <a:t>2</a:t>
            </a:r>
            <a:endParaRPr sz="900" b="1" dirty="0">
              <a:latin typeface="Arial" panose="020B0604020202020204" pitchFamily="34" charset="0"/>
              <a:cs typeface="Arial" panose="020B0604020202020204" pitchFamily="34" charset="0"/>
            </a:endParaRPr>
          </a:p>
        </p:txBody>
      </p:sp>
      <p:sp>
        <p:nvSpPr>
          <p:cNvPr id="508" name="object 62">
            <a:extLst>
              <a:ext uri="{FF2B5EF4-FFF2-40B4-BE49-F238E27FC236}">
                <a16:creationId xmlns:a16="http://schemas.microsoft.com/office/drawing/2014/main" id="{0C10F10A-203D-AD43-B4B4-1C4283AAC83B}"/>
              </a:ext>
            </a:extLst>
          </p:cNvPr>
          <p:cNvSpPr/>
          <p:nvPr/>
        </p:nvSpPr>
        <p:spPr>
          <a:xfrm>
            <a:off x="673949" y="1950574"/>
            <a:ext cx="419734" cy="156210"/>
          </a:xfrm>
          <a:custGeom>
            <a:avLst/>
            <a:gdLst/>
            <a:ahLst/>
            <a:cxnLst/>
            <a:rect l="l" t="t" r="r" b="b"/>
            <a:pathLst>
              <a:path w="419734" h="156210">
                <a:moveTo>
                  <a:pt x="419353" y="155955"/>
                </a:moveTo>
                <a:lnTo>
                  <a:pt x="0" y="155955"/>
                </a:lnTo>
                <a:lnTo>
                  <a:pt x="0" y="0"/>
                </a:lnTo>
                <a:lnTo>
                  <a:pt x="419353" y="0"/>
                </a:lnTo>
                <a:lnTo>
                  <a:pt x="419353" y="155955"/>
                </a:lnTo>
                <a:close/>
              </a:path>
            </a:pathLst>
          </a:custGeom>
          <a:solidFill>
            <a:srgbClr val="FF6600"/>
          </a:solidFill>
          <a:ln>
            <a:noFill/>
          </a:ln>
        </p:spPr>
        <p:txBody>
          <a:bodyPr wrap="square" lIns="0" tIns="0" rIns="0" bIns="0" rtlCol="0"/>
          <a:lstStyle/>
          <a:p>
            <a:endParaRPr dirty="0"/>
          </a:p>
        </p:txBody>
      </p:sp>
      <p:sp>
        <p:nvSpPr>
          <p:cNvPr id="509" name="object 63">
            <a:extLst>
              <a:ext uri="{FF2B5EF4-FFF2-40B4-BE49-F238E27FC236}">
                <a16:creationId xmlns:a16="http://schemas.microsoft.com/office/drawing/2014/main" id="{8FBBB03D-359D-2C4C-95C2-C8724C88ABC4}"/>
              </a:ext>
            </a:extLst>
          </p:cNvPr>
          <p:cNvSpPr txBox="1"/>
          <p:nvPr/>
        </p:nvSpPr>
        <p:spPr>
          <a:xfrm>
            <a:off x="876738" y="1943136"/>
            <a:ext cx="182560" cy="151323"/>
          </a:xfrm>
          <a:prstGeom prst="rect">
            <a:avLst/>
          </a:prstGeom>
        </p:spPr>
        <p:txBody>
          <a:bodyPr vert="horz" wrap="square" lIns="0" tIns="12700" rIns="0" bIns="0" rtlCol="0">
            <a:spAutoFit/>
          </a:bodyPr>
          <a:lstStyle/>
          <a:p>
            <a:pPr marL="12700" algn="r">
              <a:lnSpc>
                <a:spcPct val="100000"/>
              </a:lnSpc>
              <a:spcBef>
                <a:spcPts val="100"/>
              </a:spcBef>
            </a:pPr>
            <a:r>
              <a:rPr lang="fr-FR" sz="900" b="1" dirty="0">
                <a:solidFill>
                  <a:srgbClr val="FFFFFF"/>
                </a:solidFill>
                <a:latin typeface="Arial" panose="020B0604020202020204" pitchFamily="34" charset="0"/>
                <a:cs typeface="Arial" panose="020B0604020202020204" pitchFamily="34" charset="0"/>
              </a:rPr>
              <a:t>2</a:t>
            </a:r>
            <a:endParaRPr sz="900" b="1" dirty="0">
              <a:latin typeface="Arial" panose="020B0604020202020204" pitchFamily="34" charset="0"/>
              <a:cs typeface="Arial" panose="020B0604020202020204" pitchFamily="34" charset="0"/>
            </a:endParaRPr>
          </a:p>
        </p:txBody>
      </p:sp>
      <p:sp>
        <p:nvSpPr>
          <p:cNvPr id="510" name="Free Form 178">
            <a:extLst>
              <a:ext uri="{FF2B5EF4-FFF2-40B4-BE49-F238E27FC236}">
                <a16:creationId xmlns:a16="http://schemas.microsoft.com/office/drawing/2014/main" id="{EAFFBE09-D05A-754B-9881-B34B0D1BE726}"/>
              </a:ext>
            </a:extLst>
          </p:cNvPr>
          <p:cNvSpPr/>
          <p:nvPr/>
        </p:nvSpPr>
        <p:spPr>
          <a:xfrm>
            <a:off x="561932" y="1929233"/>
            <a:ext cx="205546" cy="205546"/>
          </a:xfrm>
          <a:custGeom>
            <a:avLst/>
            <a:gdLst/>
            <a:ahLst/>
            <a:cxnLst/>
            <a:rect l="0" t="0" r="0" b="0"/>
            <a:pathLst>
              <a:path w="205546" h="205546">
                <a:moveTo>
                  <a:pt x="205546" y="102773"/>
                </a:moveTo>
                <a:cubicBezTo>
                  <a:pt x="205546" y="159536"/>
                  <a:pt x="159536" y="205546"/>
                  <a:pt x="102773" y="205546"/>
                </a:cubicBezTo>
                <a:cubicBezTo>
                  <a:pt x="46010" y="205546"/>
                  <a:pt x="0" y="159536"/>
                  <a:pt x="0" y="102773"/>
                </a:cubicBezTo>
                <a:cubicBezTo>
                  <a:pt x="0" y="46010"/>
                  <a:pt x="46010" y="0"/>
                  <a:pt x="102773" y="0"/>
                </a:cubicBezTo>
                <a:cubicBezTo>
                  <a:pt x="159536" y="0"/>
                  <a:pt x="205546" y="46010"/>
                  <a:pt x="205546" y="102773"/>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dirty="0"/>
          </a:p>
        </p:txBody>
      </p:sp>
      <p:sp>
        <p:nvSpPr>
          <p:cNvPr id="511" name="Free Form 179">
            <a:extLst>
              <a:ext uri="{FF2B5EF4-FFF2-40B4-BE49-F238E27FC236}">
                <a16:creationId xmlns:a16="http://schemas.microsoft.com/office/drawing/2014/main" id="{37A39C23-BD1F-D942-A90B-F42B0F504AA2}"/>
              </a:ext>
            </a:extLst>
          </p:cNvPr>
          <p:cNvSpPr/>
          <p:nvPr/>
        </p:nvSpPr>
        <p:spPr>
          <a:xfrm>
            <a:off x="561932" y="1929233"/>
            <a:ext cx="205546" cy="205546"/>
          </a:xfrm>
          <a:custGeom>
            <a:avLst/>
            <a:gdLst/>
            <a:ahLst/>
            <a:cxnLst/>
            <a:rect l="0" t="0" r="0" b="0"/>
            <a:pathLst>
              <a:path w="205546" h="205546">
                <a:moveTo>
                  <a:pt x="205546" y="102773"/>
                </a:moveTo>
                <a:cubicBezTo>
                  <a:pt x="205546" y="159536"/>
                  <a:pt x="159536" y="205546"/>
                  <a:pt x="102773" y="205546"/>
                </a:cubicBezTo>
                <a:cubicBezTo>
                  <a:pt x="46010" y="205546"/>
                  <a:pt x="0" y="159536"/>
                  <a:pt x="0" y="102773"/>
                </a:cubicBezTo>
                <a:cubicBezTo>
                  <a:pt x="0" y="46010"/>
                  <a:pt x="46010" y="0"/>
                  <a:pt x="102773" y="0"/>
                </a:cubicBezTo>
                <a:cubicBezTo>
                  <a:pt x="159536" y="0"/>
                  <a:pt x="205546" y="46010"/>
                  <a:pt x="205546" y="102773"/>
                </a:cubicBezTo>
                <a:close/>
              </a:path>
            </a:pathLst>
          </a:custGeom>
          <a:noFill/>
          <a:ln w="6477" cap="flat" cmpd="sng">
            <a:solidFill>
              <a:srgbClr val="FF2C5E"/>
            </a:solidFill>
            <a:prstDash val="solid"/>
            <a:miter lim="800000"/>
          </a:ln>
        </p:spPr>
        <p:txBody>
          <a:bodyPr anchor="ctr">
            <a:spAutoFit/>
          </a:bodyPr>
          <a:lstStyle/>
          <a:p>
            <a:pPr algn="ctr"/>
            <a:endParaRPr lang="en-US" dirty="0"/>
          </a:p>
        </p:txBody>
      </p:sp>
      <p:sp>
        <p:nvSpPr>
          <p:cNvPr id="512" name="Free Form 180">
            <a:extLst>
              <a:ext uri="{FF2B5EF4-FFF2-40B4-BE49-F238E27FC236}">
                <a16:creationId xmlns:a16="http://schemas.microsoft.com/office/drawing/2014/main" id="{34B6D3E5-9DDB-D74D-A7D5-6FA119ED154C}"/>
              </a:ext>
            </a:extLst>
          </p:cNvPr>
          <p:cNvSpPr/>
          <p:nvPr/>
        </p:nvSpPr>
        <p:spPr>
          <a:xfrm>
            <a:off x="601349" y="1954066"/>
            <a:ext cx="122131" cy="150855"/>
          </a:xfrm>
          <a:custGeom>
            <a:avLst/>
            <a:gdLst/>
            <a:ahLst/>
            <a:cxnLst/>
            <a:rect l="0" t="0" r="0" b="0"/>
            <a:pathLst>
              <a:path w="122130" h="150855">
                <a:moveTo>
                  <a:pt x="51869" y="16611"/>
                </a:moveTo>
                <a:cubicBezTo>
                  <a:pt x="51742" y="26373"/>
                  <a:pt x="58275" y="33071"/>
                  <a:pt x="67985" y="33173"/>
                </a:cubicBezTo>
                <a:cubicBezTo>
                  <a:pt x="78039" y="33287"/>
                  <a:pt x="84902" y="26894"/>
                  <a:pt x="85029" y="17323"/>
                </a:cubicBezTo>
                <a:cubicBezTo>
                  <a:pt x="85157" y="6990"/>
                  <a:pt x="78674" y="203"/>
                  <a:pt x="68595" y="101"/>
                </a:cubicBezTo>
                <a:cubicBezTo>
                  <a:pt x="58580" y="0"/>
                  <a:pt x="51996" y="6494"/>
                  <a:pt x="51869" y="16611"/>
                </a:cubicBezTo>
                <a:close/>
                <a:moveTo>
                  <a:pt x="55453" y="91702"/>
                </a:moveTo>
                <a:lnTo>
                  <a:pt x="57665" y="91702"/>
                </a:lnTo>
                <a:cubicBezTo>
                  <a:pt x="71531" y="91702"/>
                  <a:pt x="85398" y="91689"/>
                  <a:pt x="99265" y="91715"/>
                </a:cubicBezTo>
                <a:cubicBezTo>
                  <a:pt x="105785" y="91715"/>
                  <a:pt x="110399" y="95350"/>
                  <a:pt x="111365" y="101730"/>
                </a:cubicBezTo>
                <a:cubicBezTo>
                  <a:pt x="111962" y="105683"/>
                  <a:pt x="111937" y="109725"/>
                  <a:pt x="112076" y="113741"/>
                </a:cubicBezTo>
                <a:cubicBezTo>
                  <a:pt x="112178" y="116639"/>
                  <a:pt x="112102" y="119550"/>
                  <a:pt x="112102" y="122727"/>
                </a:cubicBezTo>
                <a:cubicBezTo>
                  <a:pt x="113754" y="122727"/>
                  <a:pt x="115305" y="122676"/>
                  <a:pt x="116855" y="122740"/>
                </a:cubicBezTo>
                <a:cubicBezTo>
                  <a:pt x="117961" y="122791"/>
                  <a:pt x="118457" y="122435"/>
                  <a:pt x="118762" y="121266"/>
                </a:cubicBezTo>
                <a:cubicBezTo>
                  <a:pt x="120516" y="114313"/>
                  <a:pt x="121774" y="107285"/>
                  <a:pt x="121990" y="100104"/>
                </a:cubicBezTo>
                <a:cubicBezTo>
                  <a:pt x="122130" y="95236"/>
                  <a:pt x="121596" y="90457"/>
                  <a:pt x="118609" y="86275"/>
                </a:cubicBezTo>
                <a:cubicBezTo>
                  <a:pt x="114936" y="81127"/>
                  <a:pt x="109776" y="78344"/>
                  <a:pt x="103802" y="76781"/>
                </a:cubicBezTo>
                <a:cubicBezTo>
                  <a:pt x="98591" y="75421"/>
                  <a:pt x="93278" y="75942"/>
                  <a:pt x="87991" y="75827"/>
                </a:cubicBezTo>
                <a:cubicBezTo>
                  <a:pt x="87203" y="75815"/>
                  <a:pt x="86415" y="75751"/>
                  <a:pt x="85703" y="75726"/>
                </a:cubicBezTo>
                <a:cubicBezTo>
                  <a:pt x="85856" y="70756"/>
                  <a:pt x="86084" y="66003"/>
                  <a:pt x="86148" y="61236"/>
                </a:cubicBezTo>
                <a:cubicBezTo>
                  <a:pt x="86250" y="54640"/>
                  <a:pt x="84966" y="48399"/>
                  <a:pt x="81191" y="42832"/>
                </a:cubicBezTo>
                <a:cubicBezTo>
                  <a:pt x="75421" y="34304"/>
                  <a:pt x="63600" y="34278"/>
                  <a:pt x="57805" y="42807"/>
                </a:cubicBezTo>
                <a:cubicBezTo>
                  <a:pt x="55377" y="46378"/>
                  <a:pt x="53852" y="50306"/>
                  <a:pt x="53318" y="54589"/>
                </a:cubicBezTo>
                <a:cubicBezTo>
                  <a:pt x="53000" y="57106"/>
                  <a:pt x="52860" y="59635"/>
                  <a:pt x="52632" y="62329"/>
                </a:cubicBezTo>
                <a:cubicBezTo>
                  <a:pt x="55288" y="62329"/>
                  <a:pt x="57563" y="62266"/>
                  <a:pt x="59813" y="62342"/>
                </a:cubicBezTo>
                <a:cubicBezTo>
                  <a:pt x="69472" y="62685"/>
                  <a:pt x="74264" y="67426"/>
                  <a:pt x="74086" y="76399"/>
                </a:cubicBezTo>
                <a:cubicBezTo>
                  <a:pt x="74010" y="79691"/>
                  <a:pt x="71722" y="81992"/>
                  <a:pt x="68456" y="82030"/>
                </a:cubicBezTo>
                <a:cubicBezTo>
                  <a:pt x="66816" y="82055"/>
                  <a:pt x="65189" y="82043"/>
                  <a:pt x="63550" y="82043"/>
                </a:cubicBezTo>
                <a:lnTo>
                  <a:pt x="54144" y="82043"/>
                </a:lnTo>
                <a:cubicBezTo>
                  <a:pt x="54589" y="85373"/>
                  <a:pt x="55008" y="88461"/>
                  <a:pt x="55453" y="91702"/>
                </a:cubicBezTo>
                <a:close/>
                <a:moveTo>
                  <a:pt x="96697" y="107170"/>
                </a:moveTo>
                <a:cubicBezTo>
                  <a:pt x="96697" y="113500"/>
                  <a:pt x="96659" y="119677"/>
                  <a:pt x="96735" y="125854"/>
                </a:cubicBezTo>
                <a:cubicBezTo>
                  <a:pt x="96748" y="127176"/>
                  <a:pt x="96341" y="127888"/>
                  <a:pt x="95197" y="128599"/>
                </a:cubicBezTo>
                <a:cubicBezTo>
                  <a:pt x="88690" y="132705"/>
                  <a:pt x="87826" y="142097"/>
                  <a:pt x="93532" y="147067"/>
                </a:cubicBezTo>
                <a:cubicBezTo>
                  <a:pt x="96926" y="150016"/>
                  <a:pt x="101044" y="150511"/>
                  <a:pt x="105365" y="149787"/>
                </a:cubicBezTo>
                <a:cubicBezTo>
                  <a:pt x="110068" y="148986"/>
                  <a:pt x="113792" y="145605"/>
                  <a:pt x="114720" y="141246"/>
                </a:cubicBezTo>
                <a:cubicBezTo>
                  <a:pt x="115813" y="136111"/>
                  <a:pt x="113945" y="131243"/>
                  <a:pt x="109674" y="128637"/>
                </a:cubicBezTo>
                <a:cubicBezTo>
                  <a:pt x="108505" y="127938"/>
                  <a:pt x="108174" y="127138"/>
                  <a:pt x="108187" y="125854"/>
                </a:cubicBezTo>
                <a:cubicBezTo>
                  <a:pt x="108225" y="118813"/>
                  <a:pt x="108289" y="111759"/>
                  <a:pt x="108111" y="104717"/>
                </a:cubicBezTo>
                <a:cubicBezTo>
                  <a:pt x="107958" y="98299"/>
                  <a:pt x="104819" y="95426"/>
                  <a:pt x="98426" y="95414"/>
                </a:cubicBezTo>
                <a:cubicBezTo>
                  <a:pt x="82157" y="95414"/>
                  <a:pt x="65901" y="95388"/>
                  <a:pt x="49632" y="95452"/>
                </a:cubicBezTo>
                <a:cubicBezTo>
                  <a:pt x="47916" y="95464"/>
                  <a:pt x="47268" y="95070"/>
                  <a:pt x="47293" y="93253"/>
                </a:cubicBezTo>
                <a:cubicBezTo>
                  <a:pt x="47344" y="90291"/>
                  <a:pt x="47090" y="87317"/>
                  <a:pt x="47014" y="84343"/>
                </a:cubicBezTo>
                <a:cubicBezTo>
                  <a:pt x="46950" y="82398"/>
                  <a:pt x="47001" y="80441"/>
                  <a:pt x="47001" y="78382"/>
                </a:cubicBezTo>
                <a:lnTo>
                  <a:pt x="49086" y="78382"/>
                </a:lnTo>
                <a:cubicBezTo>
                  <a:pt x="55377" y="78382"/>
                  <a:pt x="61668" y="78369"/>
                  <a:pt x="67973" y="78382"/>
                </a:cubicBezTo>
                <a:cubicBezTo>
                  <a:pt x="69129" y="78395"/>
                  <a:pt x="70070" y="78128"/>
                  <a:pt x="70349" y="76857"/>
                </a:cubicBezTo>
                <a:cubicBezTo>
                  <a:pt x="71353" y="72281"/>
                  <a:pt x="68468" y="67604"/>
                  <a:pt x="63867" y="66638"/>
                </a:cubicBezTo>
                <a:cubicBezTo>
                  <a:pt x="61783" y="66181"/>
                  <a:pt x="59609" y="66041"/>
                  <a:pt x="57461" y="65990"/>
                </a:cubicBezTo>
                <a:cubicBezTo>
                  <a:pt x="53877" y="65875"/>
                  <a:pt x="50280" y="65952"/>
                  <a:pt x="46620" y="65952"/>
                </a:cubicBezTo>
                <a:cubicBezTo>
                  <a:pt x="46556" y="65037"/>
                  <a:pt x="46493" y="64350"/>
                  <a:pt x="46467" y="63651"/>
                </a:cubicBezTo>
                <a:cubicBezTo>
                  <a:pt x="46289" y="56140"/>
                  <a:pt x="46124" y="48641"/>
                  <a:pt x="45933" y="41129"/>
                </a:cubicBezTo>
                <a:cubicBezTo>
                  <a:pt x="45794" y="36134"/>
                  <a:pt x="43112" y="32957"/>
                  <a:pt x="38142" y="32753"/>
                </a:cubicBezTo>
                <a:cubicBezTo>
                  <a:pt x="29893" y="32397"/>
                  <a:pt x="21607" y="32448"/>
                  <a:pt x="13345" y="32359"/>
                </a:cubicBezTo>
                <a:cubicBezTo>
                  <a:pt x="11960" y="32334"/>
                  <a:pt x="11324" y="33236"/>
                  <a:pt x="11413" y="34520"/>
                </a:cubicBezTo>
                <a:cubicBezTo>
                  <a:pt x="11693" y="38829"/>
                  <a:pt x="14997" y="42832"/>
                  <a:pt x="19293" y="43353"/>
                </a:cubicBezTo>
                <a:cubicBezTo>
                  <a:pt x="23551" y="43887"/>
                  <a:pt x="27885" y="43836"/>
                  <a:pt x="32181" y="44014"/>
                </a:cubicBezTo>
                <a:cubicBezTo>
                  <a:pt x="32906" y="44040"/>
                  <a:pt x="33630" y="44014"/>
                  <a:pt x="34444" y="44014"/>
                </a:cubicBezTo>
                <a:cubicBezTo>
                  <a:pt x="34672" y="51195"/>
                  <a:pt x="34888" y="58059"/>
                  <a:pt x="35155" y="64910"/>
                </a:cubicBezTo>
                <a:cubicBezTo>
                  <a:pt x="35206" y="66142"/>
                  <a:pt x="34672" y="66447"/>
                  <a:pt x="33592" y="66663"/>
                </a:cubicBezTo>
                <a:cubicBezTo>
                  <a:pt x="20030" y="69307"/>
                  <a:pt x="10079" y="76704"/>
                  <a:pt x="4448" y="89440"/>
                </a:cubicBezTo>
                <a:cubicBezTo>
                  <a:pt x="838" y="97650"/>
                  <a:pt x="0" y="106319"/>
                  <a:pt x="1220" y="115114"/>
                </a:cubicBezTo>
                <a:cubicBezTo>
                  <a:pt x="3088" y="128714"/>
                  <a:pt x="9862" y="139085"/>
                  <a:pt x="22217" y="145377"/>
                </a:cubicBezTo>
                <a:cubicBezTo>
                  <a:pt x="31292" y="150003"/>
                  <a:pt x="40964" y="150855"/>
                  <a:pt x="50967" y="149444"/>
                </a:cubicBezTo>
                <a:cubicBezTo>
                  <a:pt x="68900" y="146914"/>
                  <a:pt x="82729" y="132857"/>
                  <a:pt x="84712" y="114873"/>
                </a:cubicBezTo>
                <a:cubicBezTo>
                  <a:pt x="84991" y="112343"/>
                  <a:pt x="85106" y="109801"/>
                  <a:pt x="85309" y="107170"/>
                </a:cubicBezTo>
                <a:close/>
              </a:path>
            </a:pathLst>
          </a:custGeom>
          <a:solidFill>
            <a:srgbClr val="B11F42">
              <a:alpha val="100000"/>
            </a:srgbClr>
          </a:solidFill>
          <a:ln w="12700" cap="flat" cmpd="sng">
            <a:noFill/>
            <a:prstDash val="solid"/>
            <a:miter lim="800000"/>
          </a:ln>
        </p:spPr>
        <p:txBody>
          <a:bodyPr anchor="ctr">
            <a:spAutoFit/>
          </a:bodyPr>
          <a:lstStyle/>
          <a:p>
            <a:pPr algn="ctr"/>
            <a:endParaRPr lang="en-US" dirty="0"/>
          </a:p>
        </p:txBody>
      </p:sp>
      <p:sp>
        <p:nvSpPr>
          <p:cNvPr id="513" name="Free Form 181">
            <a:extLst>
              <a:ext uri="{FF2B5EF4-FFF2-40B4-BE49-F238E27FC236}">
                <a16:creationId xmlns:a16="http://schemas.microsoft.com/office/drawing/2014/main" id="{371169CB-E034-BE40-AED3-8BF6090A17BD}"/>
              </a:ext>
            </a:extLst>
          </p:cNvPr>
          <p:cNvSpPr/>
          <p:nvPr/>
        </p:nvSpPr>
        <p:spPr>
          <a:xfrm>
            <a:off x="601354" y="1986400"/>
            <a:ext cx="115814" cy="118521"/>
          </a:xfrm>
          <a:custGeom>
            <a:avLst/>
            <a:gdLst/>
            <a:ahLst/>
            <a:cxnLst/>
            <a:rect l="0" t="0" r="0" b="0"/>
            <a:pathLst>
              <a:path w="115813" h="118520">
                <a:moveTo>
                  <a:pt x="96697" y="74836"/>
                </a:moveTo>
                <a:lnTo>
                  <a:pt x="85296" y="74836"/>
                </a:lnTo>
                <a:cubicBezTo>
                  <a:pt x="85106" y="77467"/>
                  <a:pt x="84991" y="80009"/>
                  <a:pt x="84712" y="82538"/>
                </a:cubicBezTo>
                <a:cubicBezTo>
                  <a:pt x="82716" y="100523"/>
                  <a:pt x="68900" y="114580"/>
                  <a:pt x="50954" y="117110"/>
                </a:cubicBezTo>
                <a:cubicBezTo>
                  <a:pt x="40964" y="118520"/>
                  <a:pt x="31292" y="117669"/>
                  <a:pt x="22217" y="113042"/>
                </a:cubicBezTo>
                <a:cubicBezTo>
                  <a:pt x="9850" y="106751"/>
                  <a:pt x="3088" y="96379"/>
                  <a:pt x="1220" y="82780"/>
                </a:cubicBezTo>
                <a:cubicBezTo>
                  <a:pt x="0" y="73984"/>
                  <a:pt x="826" y="65316"/>
                  <a:pt x="4448" y="57106"/>
                </a:cubicBezTo>
                <a:cubicBezTo>
                  <a:pt x="10066" y="44370"/>
                  <a:pt x="20018" y="36973"/>
                  <a:pt x="33579" y="34329"/>
                </a:cubicBezTo>
                <a:cubicBezTo>
                  <a:pt x="34672" y="34113"/>
                  <a:pt x="35206" y="33808"/>
                  <a:pt x="35155" y="32575"/>
                </a:cubicBezTo>
                <a:cubicBezTo>
                  <a:pt x="34876" y="25725"/>
                  <a:pt x="34672" y="18861"/>
                  <a:pt x="34431" y="11680"/>
                </a:cubicBezTo>
                <a:cubicBezTo>
                  <a:pt x="33630" y="11680"/>
                  <a:pt x="32906" y="11705"/>
                  <a:pt x="32181" y="11680"/>
                </a:cubicBezTo>
                <a:cubicBezTo>
                  <a:pt x="27873" y="11502"/>
                  <a:pt x="23551" y="11553"/>
                  <a:pt x="19293" y="11019"/>
                </a:cubicBezTo>
                <a:cubicBezTo>
                  <a:pt x="14985" y="10498"/>
                  <a:pt x="11693" y="6494"/>
                  <a:pt x="11400" y="2186"/>
                </a:cubicBezTo>
                <a:cubicBezTo>
                  <a:pt x="11324" y="902"/>
                  <a:pt x="11947" y="0"/>
                  <a:pt x="13332" y="25"/>
                </a:cubicBezTo>
                <a:cubicBezTo>
                  <a:pt x="21607" y="114"/>
                  <a:pt x="29881" y="63"/>
                  <a:pt x="38142" y="419"/>
                </a:cubicBezTo>
                <a:cubicBezTo>
                  <a:pt x="43112" y="622"/>
                  <a:pt x="45794" y="3800"/>
                  <a:pt x="45921" y="8795"/>
                </a:cubicBezTo>
                <a:cubicBezTo>
                  <a:pt x="46124" y="16306"/>
                  <a:pt x="46289" y="23805"/>
                  <a:pt x="46467" y="31317"/>
                </a:cubicBezTo>
                <a:cubicBezTo>
                  <a:pt x="46480" y="32016"/>
                  <a:pt x="46556" y="32702"/>
                  <a:pt x="46607" y="33617"/>
                </a:cubicBezTo>
                <a:cubicBezTo>
                  <a:pt x="50280" y="33617"/>
                  <a:pt x="53877" y="33541"/>
                  <a:pt x="57461" y="33656"/>
                </a:cubicBezTo>
                <a:cubicBezTo>
                  <a:pt x="59597" y="33706"/>
                  <a:pt x="61783" y="33846"/>
                  <a:pt x="63867" y="34304"/>
                </a:cubicBezTo>
                <a:cubicBezTo>
                  <a:pt x="68468" y="35270"/>
                  <a:pt x="71341" y="39947"/>
                  <a:pt x="70349" y="44523"/>
                </a:cubicBezTo>
                <a:cubicBezTo>
                  <a:pt x="70070" y="45794"/>
                  <a:pt x="69117" y="46061"/>
                  <a:pt x="67960" y="46048"/>
                </a:cubicBezTo>
                <a:cubicBezTo>
                  <a:pt x="61668" y="46035"/>
                  <a:pt x="55364" y="46048"/>
                  <a:pt x="49073" y="46048"/>
                </a:cubicBezTo>
                <a:lnTo>
                  <a:pt x="46988" y="46048"/>
                </a:lnTo>
                <a:cubicBezTo>
                  <a:pt x="46988" y="48107"/>
                  <a:pt x="46950" y="50064"/>
                  <a:pt x="47001" y="52009"/>
                </a:cubicBezTo>
                <a:cubicBezTo>
                  <a:pt x="47077" y="54983"/>
                  <a:pt x="47344" y="57957"/>
                  <a:pt x="47293" y="60919"/>
                </a:cubicBezTo>
                <a:cubicBezTo>
                  <a:pt x="47255" y="62736"/>
                  <a:pt x="47916" y="63130"/>
                  <a:pt x="49632" y="63117"/>
                </a:cubicBezTo>
                <a:cubicBezTo>
                  <a:pt x="65901" y="63054"/>
                  <a:pt x="82157" y="63079"/>
                  <a:pt x="98426" y="63079"/>
                </a:cubicBezTo>
                <a:cubicBezTo>
                  <a:pt x="104806" y="63092"/>
                  <a:pt x="107946" y="65964"/>
                  <a:pt x="108111" y="72383"/>
                </a:cubicBezTo>
                <a:cubicBezTo>
                  <a:pt x="108289" y="79424"/>
                  <a:pt x="108213" y="86478"/>
                  <a:pt x="108174" y="93520"/>
                </a:cubicBezTo>
                <a:cubicBezTo>
                  <a:pt x="108174" y="94803"/>
                  <a:pt x="108492" y="95604"/>
                  <a:pt x="109674" y="96303"/>
                </a:cubicBezTo>
                <a:cubicBezTo>
                  <a:pt x="113932" y="98909"/>
                  <a:pt x="115813" y="103777"/>
                  <a:pt x="114720" y="108912"/>
                </a:cubicBezTo>
                <a:cubicBezTo>
                  <a:pt x="113779" y="113271"/>
                  <a:pt x="110055" y="116652"/>
                  <a:pt x="105365" y="117453"/>
                </a:cubicBezTo>
                <a:cubicBezTo>
                  <a:pt x="101031" y="118177"/>
                  <a:pt x="96926" y="117681"/>
                  <a:pt x="93520" y="114733"/>
                </a:cubicBezTo>
                <a:cubicBezTo>
                  <a:pt x="87813" y="109763"/>
                  <a:pt x="88690" y="100370"/>
                  <a:pt x="95197" y="96265"/>
                </a:cubicBezTo>
                <a:cubicBezTo>
                  <a:pt x="96329" y="95553"/>
                  <a:pt x="96748" y="94842"/>
                  <a:pt x="96735" y="93520"/>
                </a:cubicBezTo>
                <a:cubicBezTo>
                  <a:pt x="96659" y="87343"/>
                  <a:pt x="96697" y="81166"/>
                  <a:pt x="96697" y="74836"/>
                </a:cubicBezTo>
                <a:close/>
                <a:moveTo>
                  <a:pt x="35473" y="46772"/>
                </a:moveTo>
                <a:cubicBezTo>
                  <a:pt x="28368" y="48259"/>
                  <a:pt x="22560" y="51500"/>
                  <a:pt x="18645" y="57411"/>
                </a:cubicBezTo>
                <a:cubicBezTo>
                  <a:pt x="12595" y="66575"/>
                  <a:pt x="11820" y="76577"/>
                  <a:pt x="15010" y="86847"/>
                </a:cubicBezTo>
                <a:cubicBezTo>
                  <a:pt x="17552" y="95058"/>
                  <a:pt x="23233" y="100485"/>
                  <a:pt x="31342" y="103294"/>
                </a:cubicBezTo>
                <a:cubicBezTo>
                  <a:pt x="37253" y="105353"/>
                  <a:pt x="43315" y="105709"/>
                  <a:pt x="49416" y="104577"/>
                </a:cubicBezTo>
                <a:cubicBezTo>
                  <a:pt x="60499" y="102544"/>
                  <a:pt x="68112" y="96367"/>
                  <a:pt x="71353" y="85360"/>
                </a:cubicBezTo>
                <a:cubicBezTo>
                  <a:pt x="72345" y="81979"/>
                  <a:pt x="72841" y="78471"/>
                  <a:pt x="72459" y="74734"/>
                </a:cubicBezTo>
                <a:lnTo>
                  <a:pt x="70260" y="74734"/>
                </a:lnTo>
                <a:cubicBezTo>
                  <a:pt x="62215" y="74734"/>
                  <a:pt x="54182" y="74747"/>
                  <a:pt x="46137" y="74722"/>
                </a:cubicBezTo>
                <a:cubicBezTo>
                  <a:pt x="44739" y="74709"/>
                  <a:pt x="43341" y="74607"/>
                  <a:pt x="41968" y="74429"/>
                </a:cubicBezTo>
                <a:cubicBezTo>
                  <a:pt x="38409" y="73959"/>
                  <a:pt x="36503" y="72065"/>
                  <a:pt x="36210" y="68506"/>
                </a:cubicBezTo>
                <a:cubicBezTo>
                  <a:pt x="35956" y="65443"/>
                  <a:pt x="35931" y="62355"/>
                  <a:pt x="35829" y="59254"/>
                </a:cubicBezTo>
                <a:cubicBezTo>
                  <a:pt x="35702" y="55148"/>
                  <a:pt x="35588" y="51043"/>
                  <a:pt x="35473" y="46772"/>
                </a:cubicBezTo>
                <a:close/>
              </a:path>
            </a:pathLst>
          </a:custGeom>
          <a:solidFill>
            <a:srgbClr val="FF3300"/>
          </a:solidFill>
          <a:ln w="12700" cap="flat" cmpd="sng">
            <a:noFill/>
            <a:prstDash val="solid"/>
            <a:miter lim="800000"/>
          </a:ln>
        </p:spPr>
        <p:txBody>
          <a:bodyPr anchor="ctr">
            <a:spAutoFit/>
          </a:bodyPr>
          <a:lstStyle/>
          <a:p>
            <a:pPr algn="ctr"/>
            <a:endParaRPr lang="en-US" dirty="0"/>
          </a:p>
        </p:txBody>
      </p:sp>
      <p:sp>
        <p:nvSpPr>
          <p:cNvPr id="514" name="Free Form 182">
            <a:extLst>
              <a:ext uri="{FF2B5EF4-FFF2-40B4-BE49-F238E27FC236}">
                <a16:creationId xmlns:a16="http://schemas.microsoft.com/office/drawing/2014/main" id="{760788B1-E0ED-154B-A2C5-80DAAC18807B}"/>
              </a:ext>
            </a:extLst>
          </p:cNvPr>
          <p:cNvSpPr/>
          <p:nvPr/>
        </p:nvSpPr>
        <p:spPr>
          <a:xfrm>
            <a:off x="653978" y="1988335"/>
            <a:ext cx="69511" cy="88512"/>
          </a:xfrm>
          <a:custGeom>
            <a:avLst/>
            <a:gdLst/>
            <a:ahLst/>
            <a:cxnLst/>
            <a:rect l="0" t="0" r="0" b="0"/>
            <a:pathLst>
              <a:path w="69511" h="88512">
                <a:moveTo>
                  <a:pt x="2821" y="57436"/>
                </a:moveTo>
                <a:cubicBezTo>
                  <a:pt x="2376" y="54195"/>
                  <a:pt x="1970" y="51106"/>
                  <a:pt x="1512" y="47776"/>
                </a:cubicBezTo>
                <a:lnTo>
                  <a:pt x="10930" y="47776"/>
                </a:lnTo>
                <a:cubicBezTo>
                  <a:pt x="12557" y="47776"/>
                  <a:pt x="14197" y="47789"/>
                  <a:pt x="15823" y="47764"/>
                </a:cubicBezTo>
                <a:cubicBezTo>
                  <a:pt x="19103" y="47713"/>
                  <a:pt x="21378" y="45425"/>
                  <a:pt x="21454" y="42133"/>
                </a:cubicBezTo>
                <a:cubicBezTo>
                  <a:pt x="21632" y="33160"/>
                  <a:pt x="16853" y="28419"/>
                  <a:pt x="7193" y="28063"/>
                </a:cubicBezTo>
                <a:cubicBezTo>
                  <a:pt x="4931" y="28000"/>
                  <a:pt x="2656" y="28050"/>
                  <a:pt x="0" y="28050"/>
                </a:cubicBezTo>
                <a:cubicBezTo>
                  <a:pt x="228" y="25369"/>
                  <a:pt x="368" y="22827"/>
                  <a:pt x="686" y="20323"/>
                </a:cubicBezTo>
                <a:cubicBezTo>
                  <a:pt x="1232" y="16040"/>
                  <a:pt x="2745" y="12112"/>
                  <a:pt x="5185" y="8528"/>
                </a:cubicBezTo>
                <a:cubicBezTo>
                  <a:pt x="10968" y="0"/>
                  <a:pt x="22789" y="25"/>
                  <a:pt x="28559" y="8553"/>
                </a:cubicBezTo>
                <a:cubicBezTo>
                  <a:pt x="32334" y="14133"/>
                  <a:pt x="33617" y="20374"/>
                  <a:pt x="33528" y="26970"/>
                </a:cubicBezTo>
                <a:cubicBezTo>
                  <a:pt x="33452" y="31736"/>
                  <a:pt x="33236" y="36490"/>
                  <a:pt x="33071" y="41460"/>
                </a:cubicBezTo>
                <a:cubicBezTo>
                  <a:pt x="33783" y="41485"/>
                  <a:pt x="34571" y="41549"/>
                  <a:pt x="35371" y="41561"/>
                </a:cubicBezTo>
                <a:cubicBezTo>
                  <a:pt x="40646" y="41676"/>
                  <a:pt x="45972" y="41155"/>
                  <a:pt x="51183" y="42514"/>
                </a:cubicBezTo>
                <a:cubicBezTo>
                  <a:pt x="57144" y="44078"/>
                  <a:pt x="62304" y="46861"/>
                  <a:pt x="65990" y="52009"/>
                </a:cubicBezTo>
                <a:cubicBezTo>
                  <a:pt x="68964" y="56178"/>
                  <a:pt x="69511" y="60957"/>
                  <a:pt x="69358" y="65837"/>
                </a:cubicBezTo>
                <a:cubicBezTo>
                  <a:pt x="69142" y="73018"/>
                  <a:pt x="67884" y="80047"/>
                  <a:pt x="66130" y="86999"/>
                </a:cubicBezTo>
                <a:cubicBezTo>
                  <a:pt x="65837" y="88169"/>
                  <a:pt x="65329" y="88512"/>
                  <a:pt x="64236" y="88461"/>
                </a:cubicBezTo>
                <a:cubicBezTo>
                  <a:pt x="62673" y="88410"/>
                  <a:pt x="61122" y="88448"/>
                  <a:pt x="59470" y="88448"/>
                </a:cubicBezTo>
                <a:cubicBezTo>
                  <a:pt x="59470" y="85271"/>
                  <a:pt x="59546" y="82373"/>
                  <a:pt x="59444" y="79462"/>
                </a:cubicBezTo>
                <a:cubicBezTo>
                  <a:pt x="59304" y="75459"/>
                  <a:pt x="59330" y="71417"/>
                  <a:pt x="58732" y="67464"/>
                </a:cubicBezTo>
                <a:cubicBezTo>
                  <a:pt x="57766" y="61084"/>
                  <a:pt x="53153" y="57449"/>
                  <a:pt x="46633" y="57449"/>
                </a:cubicBezTo>
                <a:cubicBezTo>
                  <a:pt x="32766" y="57423"/>
                  <a:pt x="18899" y="57436"/>
                  <a:pt x="5033" y="57436"/>
                </a:cubicBezTo>
                <a:close/>
              </a:path>
            </a:pathLst>
          </a:custGeom>
          <a:solidFill>
            <a:srgbClr val="FF3300"/>
          </a:solidFill>
          <a:ln w="12700" cap="flat" cmpd="sng">
            <a:noFill/>
            <a:prstDash val="solid"/>
            <a:miter lim="800000"/>
          </a:ln>
        </p:spPr>
        <p:txBody>
          <a:bodyPr anchor="ctr">
            <a:spAutoFit/>
          </a:bodyPr>
          <a:lstStyle/>
          <a:p>
            <a:pPr algn="ctr"/>
            <a:endParaRPr lang="en-US" dirty="0"/>
          </a:p>
        </p:txBody>
      </p:sp>
      <p:sp>
        <p:nvSpPr>
          <p:cNvPr id="515" name="Free Form 183">
            <a:extLst>
              <a:ext uri="{FF2B5EF4-FFF2-40B4-BE49-F238E27FC236}">
                <a16:creationId xmlns:a16="http://schemas.microsoft.com/office/drawing/2014/main" id="{E45ACF9A-C808-7E4E-9EB2-0E4303329EA0}"/>
              </a:ext>
            </a:extLst>
          </p:cNvPr>
          <p:cNvSpPr/>
          <p:nvPr/>
        </p:nvSpPr>
        <p:spPr>
          <a:xfrm>
            <a:off x="653092" y="1954066"/>
            <a:ext cx="33414" cy="33288"/>
          </a:xfrm>
          <a:custGeom>
            <a:avLst/>
            <a:gdLst/>
            <a:ahLst/>
            <a:cxnLst/>
            <a:rect l="0" t="0" r="0" b="0"/>
            <a:pathLst>
              <a:path w="33414" h="33287">
                <a:moveTo>
                  <a:pt x="127" y="16611"/>
                </a:moveTo>
                <a:cubicBezTo>
                  <a:pt x="254" y="6494"/>
                  <a:pt x="6837" y="0"/>
                  <a:pt x="16853" y="101"/>
                </a:cubicBezTo>
                <a:cubicBezTo>
                  <a:pt x="26932" y="203"/>
                  <a:pt x="33414" y="6990"/>
                  <a:pt x="33287" y="17323"/>
                </a:cubicBezTo>
                <a:cubicBezTo>
                  <a:pt x="33160" y="26894"/>
                  <a:pt x="26297" y="33287"/>
                  <a:pt x="16243" y="33173"/>
                </a:cubicBezTo>
                <a:cubicBezTo>
                  <a:pt x="6532" y="33071"/>
                  <a:pt x="0" y="26373"/>
                  <a:pt x="127" y="16611"/>
                </a:cubicBezTo>
                <a:close/>
              </a:path>
            </a:pathLst>
          </a:custGeom>
          <a:solidFill>
            <a:srgbClr val="FF3300"/>
          </a:solidFill>
          <a:ln w="12700" cap="flat" cmpd="sng">
            <a:noFill/>
            <a:prstDash val="solid"/>
            <a:miter lim="800000"/>
          </a:ln>
        </p:spPr>
        <p:txBody>
          <a:bodyPr anchor="ctr">
            <a:spAutoFit/>
          </a:bodyPr>
          <a:lstStyle/>
          <a:p>
            <a:pPr algn="ctr"/>
            <a:endParaRPr lang="en-US" dirty="0"/>
          </a:p>
        </p:txBody>
      </p:sp>
      <p:sp>
        <p:nvSpPr>
          <p:cNvPr id="516" name="Free Form 184">
            <a:extLst>
              <a:ext uri="{FF2B5EF4-FFF2-40B4-BE49-F238E27FC236}">
                <a16:creationId xmlns:a16="http://schemas.microsoft.com/office/drawing/2014/main" id="{2EC03402-F95B-104E-B3E3-F3A352CAB633}"/>
              </a:ext>
            </a:extLst>
          </p:cNvPr>
          <p:cNvSpPr/>
          <p:nvPr/>
        </p:nvSpPr>
        <p:spPr>
          <a:xfrm>
            <a:off x="613175" y="2033173"/>
            <a:ext cx="61020" cy="58936"/>
          </a:xfrm>
          <a:custGeom>
            <a:avLst/>
            <a:gdLst/>
            <a:ahLst/>
            <a:cxnLst/>
            <a:rect l="0" t="0" r="0" b="0"/>
            <a:pathLst>
              <a:path w="61020" h="58936">
                <a:moveTo>
                  <a:pt x="23653" y="0"/>
                </a:moveTo>
                <a:cubicBezTo>
                  <a:pt x="23767" y="4270"/>
                  <a:pt x="23882" y="8375"/>
                  <a:pt x="24009" y="12481"/>
                </a:cubicBezTo>
                <a:cubicBezTo>
                  <a:pt x="24110" y="15582"/>
                  <a:pt x="24136" y="18671"/>
                  <a:pt x="24390" y="21734"/>
                </a:cubicBezTo>
                <a:cubicBezTo>
                  <a:pt x="24682" y="25292"/>
                  <a:pt x="26589" y="27186"/>
                  <a:pt x="30148" y="27656"/>
                </a:cubicBezTo>
                <a:cubicBezTo>
                  <a:pt x="31520" y="27834"/>
                  <a:pt x="32918" y="27936"/>
                  <a:pt x="34317" y="27949"/>
                </a:cubicBezTo>
                <a:cubicBezTo>
                  <a:pt x="42362" y="27974"/>
                  <a:pt x="50395" y="27962"/>
                  <a:pt x="58440" y="27962"/>
                </a:cubicBezTo>
                <a:lnTo>
                  <a:pt x="60639" y="27962"/>
                </a:lnTo>
                <a:cubicBezTo>
                  <a:pt x="61020" y="31698"/>
                  <a:pt x="60525" y="35206"/>
                  <a:pt x="59533" y="38587"/>
                </a:cubicBezTo>
                <a:cubicBezTo>
                  <a:pt x="56292" y="49594"/>
                  <a:pt x="48679" y="55771"/>
                  <a:pt x="37596" y="57805"/>
                </a:cubicBezTo>
                <a:cubicBezTo>
                  <a:pt x="31495" y="58936"/>
                  <a:pt x="25432" y="58580"/>
                  <a:pt x="19522" y="56521"/>
                </a:cubicBezTo>
                <a:cubicBezTo>
                  <a:pt x="11413" y="53712"/>
                  <a:pt x="5732" y="48285"/>
                  <a:pt x="3190" y="40074"/>
                </a:cubicBezTo>
                <a:cubicBezTo>
                  <a:pt x="0" y="29804"/>
                  <a:pt x="775" y="19802"/>
                  <a:pt x="6825" y="10638"/>
                </a:cubicBezTo>
                <a:cubicBezTo>
                  <a:pt x="10739" y="4728"/>
                  <a:pt x="16548" y="1487"/>
                  <a:pt x="23653" y="0"/>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dirty="0"/>
          </a:p>
        </p:txBody>
      </p:sp>
      <p:sp>
        <p:nvSpPr>
          <p:cNvPr id="517" name="object 62">
            <a:extLst>
              <a:ext uri="{FF2B5EF4-FFF2-40B4-BE49-F238E27FC236}">
                <a16:creationId xmlns:a16="http://schemas.microsoft.com/office/drawing/2014/main" id="{7C1D35E2-2508-554A-A53E-1998DACB4689}"/>
              </a:ext>
            </a:extLst>
          </p:cNvPr>
          <p:cNvSpPr/>
          <p:nvPr/>
        </p:nvSpPr>
        <p:spPr>
          <a:xfrm>
            <a:off x="673949" y="2266896"/>
            <a:ext cx="419734" cy="156210"/>
          </a:xfrm>
          <a:custGeom>
            <a:avLst/>
            <a:gdLst/>
            <a:ahLst/>
            <a:cxnLst/>
            <a:rect l="l" t="t" r="r" b="b"/>
            <a:pathLst>
              <a:path w="419734" h="156210">
                <a:moveTo>
                  <a:pt x="419353" y="155955"/>
                </a:moveTo>
                <a:lnTo>
                  <a:pt x="0" y="155955"/>
                </a:lnTo>
                <a:lnTo>
                  <a:pt x="0" y="0"/>
                </a:lnTo>
                <a:lnTo>
                  <a:pt x="419353" y="0"/>
                </a:lnTo>
                <a:lnTo>
                  <a:pt x="419353" y="155955"/>
                </a:lnTo>
                <a:close/>
              </a:path>
            </a:pathLst>
          </a:custGeom>
          <a:solidFill>
            <a:schemeClr val="accent6">
              <a:lumMod val="75000"/>
            </a:schemeClr>
          </a:solidFill>
        </p:spPr>
        <p:txBody>
          <a:bodyPr wrap="square" lIns="0" tIns="0" rIns="0" bIns="0" rtlCol="0"/>
          <a:lstStyle/>
          <a:p>
            <a:endParaRPr dirty="0"/>
          </a:p>
        </p:txBody>
      </p:sp>
      <p:sp>
        <p:nvSpPr>
          <p:cNvPr id="518" name="Free Form 178">
            <a:extLst>
              <a:ext uri="{FF2B5EF4-FFF2-40B4-BE49-F238E27FC236}">
                <a16:creationId xmlns:a16="http://schemas.microsoft.com/office/drawing/2014/main" id="{C1A783E5-E22A-1C4B-8FA5-5761611A7BE0}"/>
              </a:ext>
            </a:extLst>
          </p:cNvPr>
          <p:cNvSpPr/>
          <p:nvPr/>
        </p:nvSpPr>
        <p:spPr>
          <a:xfrm>
            <a:off x="561932" y="2242322"/>
            <a:ext cx="205546" cy="205546"/>
          </a:xfrm>
          <a:custGeom>
            <a:avLst/>
            <a:gdLst/>
            <a:ahLst/>
            <a:cxnLst/>
            <a:rect l="0" t="0" r="0" b="0"/>
            <a:pathLst>
              <a:path w="205546" h="205546">
                <a:moveTo>
                  <a:pt x="205546" y="102773"/>
                </a:moveTo>
                <a:cubicBezTo>
                  <a:pt x="205546" y="159536"/>
                  <a:pt x="159536" y="205546"/>
                  <a:pt x="102773" y="205546"/>
                </a:cubicBezTo>
                <a:cubicBezTo>
                  <a:pt x="46010" y="205546"/>
                  <a:pt x="0" y="159536"/>
                  <a:pt x="0" y="102773"/>
                </a:cubicBezTo>
                <a:cubicBezTo>
                  <a:pt x="0" y="46010"/>
                  <a:pt x="46010" y="0"/>
                  <a:pt x="102773" y="0"/>
                </a:cubicBezTo>
                <a:cubicBezTo>
                  <a:pt x="159536" y="0"/>
                  <a:pt x="205546" y="46010"/>
                  <a:pt x="205546" y="102773"/>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dirty="0"/>
          </a:p>
        </p:txBody>
      </p:sp>
      <p:sp>
        <p:nvSpPr>
          <p:cNvPr id="519" name="Free Form 179">
            <a:extLst>
              <a:ext uri="{FF2B5EF4-FFF2-40B4-BE49-F238E27FC236}">
                <a16:creationId xmlns:a16="http://schemas.microsoft.com/office/drawing/2014/main" id="{67CC8768-E998-484A-B317-9912301C93DF}"/>
              </a:ext>
            </a:extLst>
          </p:cNvPr>
          <p:cNvSpPr/>
          <p:nvPr/>
        </p:nvSpPr>
        <p:spPr>
          <a:xfrm>
            <a:off x="561932" y="2242322"/>
            <a:ext cx="205546" cy="205546"/>
          </a:xfrm>
          <a:custGeom>
            <a:avLst/>
            <a:gdLst/>
            <a:ahLst/>
            <a:cxnLst/>
            <a:rect l="0" t="0" r="0" b="0"/>
            <a:pathLst>
              <a:path w="205546" h="205546">
                <a:moveTo>
                  <a:pt x="205546" y="102773"/>
                </a:moveTo>
                <a:cubicBezTo>
                  <a:pt x="205546" y="159536"/>
                  <a:pt x="159536" y="205546"/>
                  <a:pt x="102773" y="205546"/>
                </a:cubicBezTo>
                <a:cubicBezTo>
                  <a:pt x="46010" y="205546"/>
                  <a:pt x="0" y="159536"/>
                  <a:pt x="0" y="102773"/>
                </a:cubicBezTo>
                <a:cubicBezTo>
                  <a:pt x="0" y="46010"/>
                  <a:pt x="46010" y="0"/>
                  <a:pt x="102773" y="0"/>
                </a:cubicBezTo>
                <a:cubicBezTo>
                  <a:pt x="159536" y="0"/>
                  <a:pt x="205546" y="46010"/>
                  <a:pt x="205546" y="102773"/>
                </a:cubicBezTo>
                <a:close/>
              </a:path>
            </a:pathLst>
          </a:custGeom>
          <a:noFill/>
          <a:ln w="6477" cap="flat" cmpd="sng">
            <a:solidFill>
              <a:schemeClr val="accent6">
                <a:lumMod val="75000"/>
              </a:schemeClr>
            </a:solidFill>
            <a:prstDash val="solid"/>
            <a:miter lim="800000"/>
          </a:ln>
        </p:spPr>
        <p:txBody>
          <a:bodyPr anchor="ctr">
            <a:spAutoFit/>
          </a:bodyPr>
          <a:lstStyle/>
          <a:p>
            <a:pPr algn="ctr"/>
            <a:endParaRPr lang="en-US" dirty="0"/>
          </a:p>
        </p:txBody>
      </p:sp>
      <p:sp>
        <p:nvSpPr>
          <p:cNvPr id="520" name="Free Form 180">
            <a:extLst>
              <a:ext uri="{FF2B5EF4-FFF2-40B4-BE49-F238E27FC236}">
                <a16:creationId xmlns:a16="http://schemas.microsoft.com/office/drawing/2014/main" id="{E790CA66-5847-5C45-B875-ABCA0FADAE73}"/>
              </a:ext>
            </a:extLst>
          </p:cNvPr>
          <p:cNvSpPr/>
          <p:nvPr/>
        </p:nvSpPr>
        <p:spPr>
          <a:xfrm>
            <a:off x="601349" y="2267155"/>
            <a:ext cx="122131" cy="150855"/>
          </a:xfrm>
          <a:custGeom>
            <a:avLst/>
            <a:gdLst/>
            <a:ahLst/>
            <a:cxnLst/>
            <a:rect l="0" t="0" r="0" b="0"/>
            <a:pathLst>
              <a:path w="122130" h="150855">
                <a:moveTo>
                  <a:pt x="51869" y="16611"/>
                </a:moveTo>
                <a:cubicBezTo>
                  <a:pt x="51742" y="26373"/>
                  <a:pt x="58275" y="33071"/>
                  <a:pt x="67985" y="33173"/>
                </a:cubicBezTo>
                <a:cubicBezTo>
                  <a:pt x="78039" y="33287"/>
                  <a:pt x="84902" y="26894"/>
                  <a:pt x="85029" y="17323"/>
                </a:cubicBezTo>
                <a:cubicBezTo>
                  <a:pt x="85157" y="6990"/>
                  <a:pt x="78674" y="203"/>
                  <a:pt x="68595" y="101"/>
                </a:cubicBezTo>
                <a:cubicBezTo>
                  <a:pt x="58580" y="0"/>
                  <a:pt x="51996" y="6494"/>
                  <a:pt x="51869" y="16611"/>
                </a:cubicBezTo>
                <a:close/>
                <a:moveTo>
                  <a:pt x="55453" y="91702"/>
                </a:moveTo>
                <a:lnTo>
                  <a:pt x="57665" y="91702"/>
                </a:lnTo>
                <a:cubicBezTo>
                  <a:pt x="71531" y="91702"/>
                  <a:pt x="85398" y="91689"/>
                  <a:pt x="99265" y="91715"/>
                </a:cubicBezTo>
                <a:cubicBezTo>
                  <a:pt x="105785" y="91715"/>
                  <a:pt x="110399" y="95350"/>
                  <a:pt x="111365" y="101730"/>
                </a:cubicBezTo>
                <a:cubicBezTo>
                  <a:pt x="111962" y="105683"/>
                  <a:pt x="111937" y="109725"/>
                  <a:pt x="112076" y="113741"/>
                </a:cubicBezTo>
                <a:cubicBezTo>
                  <a:pt x="112178" y="116639"/>
                  <a:pt x="112102" y="119550"/>
                  <a:pt x="112102" y="122727"/>
                </a:cubicBezTo>
                <a:cubicBezTo>
                  <a:pt x="113754" y="122727"/>
                  <a:pt x="115305" y="122676"/>
                  <a:pt x="116855" y="122740"/>
                </a:cubicBezTo>
                <a:cubicBezTo>
                  <a:pt x="117961" y="122791"/>
                  <a:pt x="118457" y="122435"/>
                  <a:pt x="118762" y="121266"/>
                </a:cubicBezTo>
                <a:cubicBezTo>
                  <a:pt x="120516" y="114313"/>
                  <a:pt x="121774" y="107285"/>
                  <a:pt x="121990" y="100104"/>
                </a:cubicBezTo>
                <a:cubicBezTo>
                  <a:pt x="122130" y="95236"/>
                  <a:pt x="121596" y="90457"/>
                  <a:pt x="118609" y="86275"/>
                </a:cubicBezTo>
                <a:cubicBezTo>
                  <a:pt x="114936" y="81127"/>
                  <a:pt x="109776" y="78344"/>
                  <a:pt x="103802" y="76781"/>
                </a:cubicBezTo>
                <a:cubicBezTo>
                  <a:pt x="98591" y="75421"/>
                  <a:pt x="93278" y="75942"/>
                  <a:pt x="87991" y="75827"/>
                </a:cubicBezTo>
                <a:cubicBezTo>
                  <a:pt x="87203" y="75815"/>
                  <a:pt x="86415" y="75751"/>
                  <a:pt x="85703" y="75726"/>
                </a:cubicBezTo>
                <a:cubicBezTo>
                  <a:pt x="85856" y="70756"/>
                  <a:pt x="86084" y="66003"/>
                  <a:pt x="86148" y="61236"/>
                </a:cubicBezTo>
                <a:cubicBezTo>
                  <a:pt x="86250" y="54640"/>
                  <a:pt x="84966" y="48399"/>
                  <a:pt x="81191" y="42832"/>
                </a:cubicBezTo>
                <a:cubicBezTo>
                  <a:pt x="75421" y="34304"/>
                  <a:pt x="63600" y="34278"/>
                  <a:pt x="57805" y="42807"/>
                </a:cubicBezTo>
                <a:cubicBezTo>
                  <a:pt x="55377" y="46378"/>
                  <a:pt x="53852" y="50306"/>
                  <a:pt x="53318" y="54589"/>
                </a:cubicBezTo>
                <a:cubicBezTo>
                  <a:pt x="53000" y="57106"/>
                  <a:pt x="52860" y="59635"/>
                  <a:pt x="52632" y="62329"/>
                </a:cubicBezTo>
                <a:cubicBezTo>
                  <a:pt x="55288" y="62329"/>
                  <a:pt x="57563" y="62266"/>
                  <a:pt x="59813" y="62342"/>
                </a:cubicBezTo>
                <a:cubicBezTo>
                  <a:pt x="69472" y="62685"/>
                  <a:pt x="74264" y="67426"/>
                  <a:pt x="74086" y="76399"/>
                </a:cubicBezTo>
                <a:cubicBezTo>
                  <a:pt x="74010" y="79691"/>
                  <a:pt x="71722" y="81992"/>
                  <a:pt x="68456" y="82030"/>
                </a:cubicBezTo>
                <a:cubicBezTo>
                  <a:pt x="66816" y="82055"/>
                  <a:pt x="65189" y="82043"/>
                  <a:pt x="63550" y="82043"/>
                </a:cubicBezTo>
                <a:lnTo>
                  <a:pt x="54144" y="82043"/>
                </a:lnTo>
                <a:cubicBezTo>
                  <a:pt x="54589" y="85373"/>
                  <a:pt x="55008" y="88461"/>
                  <a:pt x="55453" y="91702"/>
                </a:cubicBezTo>
                <a:close/>
                <a:moveTo>
                  <a:pt x="96697" y="107170"/>
                </a:moveTo>
                <a:cubicBezTo>
                  <a:pt x="96697" y="113500"/>
                  <a:pt x="96659" y="119677"/>
                  <a:pt x="96735" y="125854"/>
                </a:cubicBezTo>
                <a:cubicBezTo>
                  <a:pt x="96748" y="127176"/>
                  <a:pt x="96341" y="127888"/>
                  <a:pt x="95197" y="128599"/>
                </a:cubicBezTo>
                <a:cubicBezTo>
                  <a:pt x="88690" y="132705"/>
                  <a:pt x="87826" y="142097"/>
                  <a:pt x="93532" y="147067"/>
                </a:cubicBezTo>
                <a:cubicBezTo>
                  <a:pt x="96926" y="150016"/>
                  <a:pt x="101044" y="150511"/>
                  <a:pt x="105365" y="149787"/>
                </a:cubicBezTo>
                <a:cubicBezTo>
                  <a:pt x="110068" y="148986"/>
                  <a:pt x="113792" y="145605"/>
                  <a:pt x="114720" y="141246"/>
                </a:cubicBezTo>
                <a:cubicBezTo>
                  <a:pt x="115813" y="136111"/>
                  <a:pt x="113945" y="131243"/>
                  <a:pt x="109674" y="128637"/>
                </a:cubicBezTo>
                <a:cubicBezTo>
                  <a:pt x="108505" y="127938"/>
                  <a:pt x="108174" y="127138"/>
                  <a:pt x="108187" y="125854"/>
                </a:cubicBezTo>
                <a:cubicBezTo>
                  <a:pt x="108225" y="118813"/>
                  <a:pt x="108289" y="111759"/>
                  <a:pt x="108111" y="104717"/>
                </a:cubicBezTo>
                <a:cubicBezTo>
                  <a:pt x="107958" y="98299"/>
                  <a:pt x="104819" y="95426"/>
                  <a:pt x="98426" y="95414"/>
                </a:cubicBezTo>
                <a:cubicBezTo>
                  <a:pt x="82157" y="95414"/>
                  <a:pt x="65901" y="95388"/>
                  <a:pt x="49632" y="95452"/>
                </a:cubicBezTo>
                <a:cubicBezTo>
                  <a:pt x="47916" y="95464"/>
                  <a:pt x="47268" y="95070"/>
                  <a:pt x="47293" y="93253"/>
                </a:cubicBezTo>
                <a:cubicBezTo>
                  <a:pt x="47344" y="90291"/>
                  <a:pt x="47090" y="87317"/>
                  <a:pt x="47014" y="84343"/>
                </a:cubicBezTo>
                <a:cubicBezTo>
                  <a:pt x="46950" y="82398"/>
                  <a:pt x="47001" y="80441"/>
                  <a:pt x="47001" y="78382"/>
                </a:cubicBezTo>
                <a:lnTo>
                  <a:pt x="49086" y="78382"/>
                </a:lnTo>
                <a:cubicBezTo>
                  <a:pt x="55377" y="78382"/>
                  <a:pt x="61668" y="78369"/>
                  <a:pt x="67973" y="78382"/>
                </a:cubicBezTo>
                <a:cubicBezTo>
                  <a:pt x="69129" y="78395"/>
                  <a:pt x="70070" y="78128"/>
                  <a:pt x="70349" y="76857"/>
                </a:cubicBezTo>
                <a:cubicBezTo>
                  <a:pt x="71353" y="72281"/>
                  <a:pt x="68468" y="67604"/>
                  <a:pt x="63867" y="66638"/>
                </a:cubicBezTo>
                <a:cubicBezTo>
                  <a:pt x="61783" y="66181"/>
                  <a:pt x="59609" y="66041"/>
                  <a:pt x="57461" y="65990"/>
                </a:cubicBezTo>
                <a:cubicBezTo>
                  <a:pt x="53877" y="65875"/>
                  <a:pt x="50280" y="65952"/>
                  <a:pt x="46620" y="65952"/>
                </a:cubicBezTo>
                <a:cubicBezTo>
                  <a:pt x="46556" y="65037"/>
                  <a:pt x="46493" y="64350"/>
                  <a:pt x="46467" y="63651"/>
                </a:cubicBezTo>
                <a:cubicBezTo>
                  <a:pt x="46289" y="56140"/>
                  <a:pt x="46124" y="48641"/>
                  <a:pt x="45933" y="41129"/>
                </a:cubicBezTo>
                <a:cubicBezTo>
                  <a:pt x="45794" y="36134"/>
                  <a:pt x="43112" y="32957"/>
                  <a:pt x="38142" y="32753"/>
                </a:cubicBezTo>
                <a:cubicBezTo>
                  <a:pt x="29893" y="32397"/>
                  <a:pt x="21607" y="32448"/>
                  <a:pt x="13345" y="32359"/>
                </a:cubicBezTo>
                <a:cubicBezTo>
                  <a:pt x="11960" y="32334"/>
                  <a:pt x="11324" y="33236"/>
                  <a:pt x="11413" y="34520"/>
                </a:cubicBezTo>
                <a:cubicBezTo>
                  <a:pt x="11693" y="38829"/>
                  <a:pt x="14997" y="42832"/>
                  <a:pt x="19293" y="43353"/>
                </a:cubicBezTo>
                <a:cubicBezTo>
                  <a:pt x="23551" y="43887"/>
                  <a:pt x="27885" y="43836"/>
                  <a:pt x="32181" y="44014"/>
                </a:cubicBezTo>
                <a:cubicBezTo>
                  <a:pt x="32906" y="44040"/>
                  <a:pt x="33630" y="44014"/>
                  <a:pt x="34444" y="44014"/>
                </a:cubicBezTo>
                <a:cubicBezTo>
                  <a:pt x="34672" y="51195"/>
                  <a:pt x="34888" y="58059"/>
                  <a:pt x="35155" y="64910"/>
                </a:cubicBezTo>
                <a:cubicBezTo>
                  <a:pt x="35206" y="66142"/>
                  <a:pt x="34672" y="66447"/>
                  <a:pt x="33592" y="66663"/>
                </a:cubicBezTo>
                <a:cubicBezTo>
                  <a:pt x="20030" y="69307"/>
                  <a:pt x="10079" y="76704"/>
                  <a:pt x="4448" y="89440"/>
                </a:cubicBezTo>
                <a:cubicBezTo>
                  <a:pt x="838" y="97650"/>
                  <a:pt x="0" y="106319"/>
                  <a:pt x="1220" y="115114"/>
                </a:cubicBezTo>
                <a:cubicBezTo>
                  <a:pt x="3088" y="128714"/>
                  <a:pt x="9862" y="139085"/>
                  <a:pt x="22217" y="145377"/>
                </a:cubicBezTo>
                <a:cubicBezTo>
                  <a:pt x="31292" y="150003"/>
                  <a:pt x="40964" y="150855"/>
                  <a:pt x="50967" y="149444"/>
                </a:cubicBezTo>
                <a:cubicBezTo>
                  <a:pt x="68900" y="146914"/>
                  <a:pt x="82729" y="132857"/>
                  <a:pt x="84712" y="114873"/>
                </a:cubicBezTo>
                <a:cubicBezTo>
                  <a:pt x="84991" y="112343"/>
                  <a:pt x="85106" y="109801"/>
                  <a:pt x="85309" y="107170"/>
                </a:cubicBezTo>
                <a:close/>
              </a:path>
            </a:pathLst>
          </a:custGeom>
          <a:solidFill>
            <a:srgbClr val="B11F42">
              <a:alpha val="100000"/>
            </a:srgbClr>
          </a:solidFill>
          <a:ln w="12700" cap="flat" cmpd="sng">
            <a:noFill/>
            <a:prstDash val="solid"/>
            <a:miter lim="800000"/>
          </a:ln>
        </p:spPr>
        <p:txBody>
          <a:bodyPr anchor="ctr">
            <a:spAutoFit/>
          </a:bodyPr>
          <a:lstStyle/>
          <a:p>
            <a:pPr algn="ctr"/>
            <a:endParaRPr lang="en-US" dirty="0"/>
          </a:p>
        </p:txBody>
      </p:sp>
      <p:sp>
        <p:nvSpPr>
          <p:cNvPr id="521" name="Free Form 181">
            <a:extLst>
              <a:ext uri="{FF2B5EF4-FFF2-40B4-BE49-F238E27FC236}">
                <a16:creationId xmlns:a16="http://schemas.microsoft.com/office/drawing/2014/main" id="{3748CEF7-FC20-114D-88AE-E90E5761CE83}"/>
              </a:ext>
            </a:extLst>
          </p:cNvPr>
          <p:cNvSpPr/>
          <p:nvPr/>
        </p:nvSpPr>
        <p:spPr>
          <a:xfrm>
            <a:off x="601354" y="2299489"/>
            <a:ext cx="115814" cy="118521"/>
          </a:xfrm>
          <a:custGeom>
            <a:avLst/>
            <a:gdLst/>
            <a:ahLst/>
            <a:cxnLst/>
            <a:rect l="0" t="0" r="0" b="0"/>
            <a:pathLst>
              <a:path w="115813" h="118520">
                <a:moveTo>
                  <a:pt x="96697" y="74836"/>
                </a:moveTo>
                <a:lnTo>
                  <a:pt x="85296" y="74836"/>
                </a:lnTo>
                <a:cubicBezTo>
                  <a:pt x="85106" y="77467"/>
                  <a:pt x="84991" y="80009"/>
                  <a:pt x="84712" y="82538"/>
                </a:cubicBezTo>
                <a:cubicBezTo>
                  <a:pt x="82716" y="100523"/>
                  <a:pt x="68900" y="114580"/>
                  <a:pt x="50954" y="117110"/>
                </a:cubicBezTo>
                <a:cubicBezTo>
                  <a:pt x="40964" y="118520"/>
                  <a:pt x="31292" y="117669"/>
                  <a:pt x="22217" y="113042"/>
                </a:cubicBezTo>
                <a:cubicBezTo>
                  <a:pt x="9850" y="106751"/>
                  <a:pt x="3088" y="96379"/>
                  <a:pt x="1220" y="82780"/>
                </a:cubicBezTo>
                <a:cubicBezTo>
                  <a:pt x="0" y="73984"/>
                  <a:pt x="826" y="65316"/>
                  <a:pt x="4448" y="57106"/>
                </a:cubicBezTo>
                <a:cubicBezTo>
                  <a:pt x="10066" y="44370"/>
                  <a:pt x="20018" y="36973"/>
                  <a:pt x="33579" y="34329"/>
                </a:cubicBezTo>
                <a:cubicBezTo>
                  <a:pt x="34672" y="34113"/>
                  <a:pt x="35206" y="33808"/>
                  <a:pt x="35155" y="32575"/>
                </a:cubicBezTo>
                <a:cubicBezTo>
                  <a:pt x="34876" y="25725"/>
                  <a:pt x="34672" y="18861"/>
                  <a:pt x="34431" y="11680"/>
                </a:cubicBezTo>
                <a:cubicBezTo>
                  <a:pt x="33630" y="11680"/>
                  <a:pt x="32906" y="11705"/>
                  <a:pt x="32181" y="11680"/>
                </a:cubicBezTo>
                <a:cubicBezTo>
                  <a:pt x="27873" y="11502"/>
                  <a:pt x="23551" y="11553"/>
                  <a:pt x="19293" y="11019"/>
                </a:cubicBezTo>
                <a:cubicBezTo>
                  <a:pt x="14985" y="10498"/>
                  <a:pt x="11693" y="6494"/>
                  <a:pt x="11400" y="2186"/>
                </a:cubicBezTo>
                <a:cubicBezTo>
                  <a:pt x="11324" y="902"/>
                  <a:pt x="11947" y="0"/>
                  <a:pt x="13332" y="25"/>
                </a:cubicBezTo>
                <a:cubicBezTo>
                  <a:pt x="21607" y="114"/>
                  <a:pt x="29881" y="63"/>
                  <a:pt x="38142" y="419"/>
                </a:cubicBezTo>
                <a:cubicBezTo>
                  <a:pt x="43112" y="622"/>
                  <a:pt x="45794" y="3800"/>
                  <a:pt x="45921" y="8795"/>
                </a:cubicBezTo>
                <a:cubicBezTo>
                  <a:pt x="46124" y="16306"/>
                  <a:pt x="46289" y="23805"/>
                  <a:pt x="46467" y="31317"/>
                </a:cubicBezTo>
                <a:cubicBezTo>
                  <a:pt x="46480" y="32016"/>
                  <a:pt x="46556" y="32702"/>
                  <a:pt x="46607" y="33617"/>
                </a:cubicBezTo>
                <a:cubicBezTo>
                  <a:pt x="50280" y="33617"/>
                  <a:pt x="53877" y="33541"/>
                  <a:pt x="57461" y="33656"/>
                </a:cubicBezTo>
                <a:cubicBezTo>
                  <a:pt x="59597" y="33706"/>
                  <a:pt x="61783" y="33846"/>
                  <a:pt x="63867" y="34304"/>
                </a:cubicBezTo>
                <a:cubicBezTo>
                  <a:pt x="68468" y="35270"/>
                  <a:pt x="71341" y="39947"/>
                  <a:pt x="70349" y="44523"/>
                </a:cubicBezTo>
                <a:cubicBezTo>
                  <a:pt x="70070" y="45794"/>
                  <a:pt x="69117" y="46061"/>
                  <a:pt x="67960" y="46048"/>
                </a:cubicBezTo>
                <a:cubicBezTo>
                  <a:pt x="61668" y="46035"/>
                  <a:pt x="55364" y="46048"/>
                  <a:pt x="49073" y="46048"/>
                </a:cubicBezTo>
                <a:lnTo>
                  <a:pt x="46988" y="46048"/>
                </a:lnTo>
                <a:cubicBezTo>
                  <a:pt x="46988" y="48107"/>
                  <a:pt x="46950" y="50064"/>
                  <a:pt x="47001" y="52009"/>
                </a:cubicBezTo>
                <a:cubicBezTo>
                  <a:pt x="47077" y="54983"/>
                  <a:pt x="47344" y="57957"/>
                  <a:pt x="47293" y="60919"/>
                </a:cubicBezTo>
                <a:cubicBezTo>
                  <a:pt x="47255" y="62736"/>
                  <a:pt x="47916" y="63130"/>
                  <a:pt x="49632" y="63117"/>
                </a:cubicBezTo>
                <a:cubicBezTo>
                  <a:pt x="65901" y="63054"/>
                  <a:pt x="82157" y="63079"/>
                  <a:pt x="98426" y="63079"/>
                </a:cubicBezTo>
                <a:cubicBezTo>
                  <a:pt x="104806" y="63092"/>
                  <a:pt x="107946" y="65964"/>
                  <a:pt x="108111" y="72383"/>
                </a:cubicBezTo>
                <a:cubicBezTo>
                  <a:pt x="108289" y="79424"/>
                  <a:pt x="108213" y="86478"/>
                  <a:pt x="108174" y="93520"/>
                </a:cubicBezTo>
                <a:cubicBezTo>
                  <a:pt x="108174" y="94803"/>
                  <a:pt x="108492" y="95604"/>
                  <a:pt x="109674" y="96303"/>
                </a:cubicBezTo>
                <a:cubicBezTo>
                  <a:pt x="113932" y="98909"/>
                  <a:pt x="115813" y="103777"/>
                  <a:pt x="114720" y="108912"/>
                </a:cubicBezTo>
                <a:cubicBezTo>
                  <a:pt x="113779" y="113271"/>
                  <a:pt x="110055" y="116652"/>
                  <a:pt x="105365" y="117453"/>
                </a:cubicBezTo>
                <a:cubicBezTo>
                  <a:pt x="101031" y="118177"/>
                  <a:pt x="96926" y="117681"/>
                  <a:pt x="93520" y="114733"/>
                </a:cubicBezTo>
                <a:cubicBezTo>
                  <a:pt x="87813" y="109763"/>
                  <a:pt x="88690" y="100370"/>
                  <a:pt x="95197" y="96265"/>
                </a:cubicBezTo>
                <a:cubicBezTo>
                  <a:pt x="96329" y="95553"/>
                  <a:pt x="96748" y="94842"/>
                  <a:pt x="96735" y="93520"/>
                </a:cubicBezTo>
                <a:cubicBezTo>
                  <a:pt x="96659" y="87343"/>
                  <a:pt x="96697" y="81166"/>
                  <a:pt x="96697" y="74836"/>
                </a:cubicBezTo>
                <a:close/>
                <a:moveTo>
                  <a:pt x="35473" y="46772"/>
                </a:moveTo>
                <a:cubicBezTo>
                  <a:pt x="28368" y="48259"/>
                  <a:pt x="22560" y="51500"/>
                  <a:pt x="18645" y="57411"/>
                </a:cubicBezTo>
                <a:cubicBezTo>
                  <a:pt x="12595" y="66575"/>
                  <a:pt x="11820" y="76577"/>
                  <a:pt x="15010" y="86847"/>
                </a:cubicBezTo>
                <a:cubicBezTo>
                  <a:pt x="17552" y="95058"/>
                  <a:pt x="23233" y="100485"/>
                  <a:pt x="31342" y="103294"/>
                </a:cubicBezTo>
                <a:cubicBezTo>
                  <a:pt x="37253" y="105353"/>
                  <a:pt x="43315" y="105709"/>
                  <a:pt x="49416" y="104577"/>
                </a:cubicBezTo>
                <a:cubicBezTo>
                  <a:pt x="60499" y="102544"/>
                  <a:pt x="68112" y="96367"/>
                  <a:pt x="71353" y="85360"/>
                </a:cubicBezTo>
                <a:cubicBezTo>
                  <a:pt x="72345" y="81979"/>
                  <a:pt x="72841" y="78471"/>
                  <a:pt x="72459" y="74734"/>
                </a:cubicBezTo>
                <a:lnTo>
                  <a:pt x="70260" y="74734"/>
                </a:lnTo>
                <a:cubicBezTo>
                  <a:pt x="62215" y="74734"/>
                  <a:pt x="54182" y="74747"/>
                  <a:pt x="46137" y="74722"/>
                </a:cubicBezTo>
                <a:cubicBezTo>
                  <a:pt x="44739" y="74709"/>
                  <a:pt x="43341" y="74607"/>
                  <a:pt x="41968" y="74429"/>
                </a:cubicBezTo>
                <a:cubicBezTo>
                  <a:pt x="38409" y="73959"/>
                  <a:pt x="36503" y="72065"/>
                  <a:pt x="36210" y="68506"/>
                </a:cubicBezTo>
                <a:cubicBezTo>
                  <a:pt x="35956" y="65443"/>
                  <a:pt x="35931" y="62355"/>
                  <a:pt x="35829" y="59254"/>
                </a:cubicBezTo>
                <a:cubicBezTo>
                  <a:pt x="35702" y="55148"/>
                  <a:pt x="35588" y="51043"/>
                  <a:pt x="35473" y="46772"/>
                </a:cubicBezTo>
                <a:close/>
              </a:path>
            </a:pathLst>
          </a:custGeom>
          <a:solidFill>
            <a:schemeClr val="accent6">
              <a:lumMod val="75000"/>
            </a:schemeClr>
          </a:solidFill>
          <a:ln w="12700" cap="flat" cmpd="sng">
            <a:noFill/>
            <a:prstDash val="solid"/>
            <a:miter lim="800000"/>
          </a:ln>
        </p:spPr>
        <p:txBody>
          <a:bodyPr anchor="ctr">
            <a:spAutoFit/>
          </a:bodyPr>
          <a:lstStyle/>
          <a:p>
            <a:pPr algn="ctr"/>
            <a:endParaRPr lang="en-US" dirty="0"/>
          </a:p>
        </p:txBody>
      </p:sp>
      <p:sp>
        <p:nvSpPr>
          <p:cNvPr id="522" name="Free Form 182">
            <a:extLst>
              <a:ext uri="{FF2B5EF4-FFF2-40B4-BE49-F238E27FC236}">
                <a16:creationId xmlns:a16="http://schemas.microsoft.com/office/drawing/2014/main" id="{3DD3DD50-62DE-7B46-ADC7-AC0B3A93830C}"/>
              </a:ext>
            </a:extLst>
          </p:cNvPr>
          <p:cNvSpPr/>
          <p:nvPr/>
        </p:nvSpPr>
        <p:spPr>
          <a:xfrm>
            <a:off x="653978" y="2301424"/>
            <a:ext cx="69511" cy="88512"/>
          </a:xfrm>
          <a:custGeom>
            <a:avLst/>
            <a:gdLst/>
            <a:ahLst/>
            <a:cxnLst/>
            <a:rect l="0" t="0" r="0" b="0"/>
            <a:pathLst>
              <a:path w="69511" h="88512">
                <a:moveTo>
                  <a:pt x="2821" y="57436"/>
                </a:moveTo>
                <a:cubicBezTo>
                  <a:pt x="2376" y="54195"/>
                  <a:pt x="1970" y="51106"/>
                  <a:pt x="1512" y="47776"/>
                </a:cubicBezTo>
                <a:lnTo>
                  <a:pt x="10930" y="47776"/>
                </a:lnTo>
                <a:cubicBezTo>
                  <a:pt x="12557" y="47776"/>
                  <a:pt x="14197" y="47789"/>
                  <a:pt x="15823" y="47764"/>
                </a:cubicBezTo>
                <a:cubicBezTo>
                  <a:pt x="19103" y="47713"/>
                  <a:pt x="21378" y="45425"/>
                  <a:pt x="21454" y="42133"/>
                </a:cubicBezTo>
                <a:cubicBezTo>
                  <a:pt x="21632" y="33160"/>
                  <a:pt x="16853" y="28419"/>
                  <a:pt x="7193" y="28063"/>
                </a:cubicBezTo>
                <a:cubicBezTo>
                  <a:pt x="4931" y="28000"/>
                  <a:pt x="2656" y="28050"/>
                  <a:pt x="0" y="28050"/>
                </a:cubicBezTo>
                <a:cubicBezTo>
                  <a:pt x="228" y="25369"/>
                  <a:pt x="368" y="22827"/>
                  <a:pt x="686" y="20323"/>
                </a:cubicBezTo>
                <a:cubicBezTo>
                  <a:pt x="1232" y="16040"/>
                  <a:pt x="2745" y="12112"/>
                  <a:pt x="5185" y="8528"/>
                </a:cubicBezTo>
                <a:cubicBezTo>
                  <a:pt x="10968" y="0"/>
                  <a:pt x="22789" y="25"/>
                  <a:pt x="28559" y="8553"/>
                </a:cubicBezTo>
                <a:cubicBezTo>
                  <a:pt x="32334" y="14133"/>
                  <a:pt x="33617" y="20374"/>
                  <a:pt x="33528" y="26970"/>
                </a:cubicBezTo>
                <a:cubicBezTo>
                  <a:pt x="33452" y="31736"/>
                  <a:pt x="33236" y="36490"/>
                  <a:pt x="33071" y="41460"/>
                </a:cubicBezTo>
                <a:cubicBezTo>
                  <a:pt x="33783" y="41485"/>
                  <a:pt x="34571" y="41549"/>
                  <a:pt x="35371" y="41561"/>
                </a:cubicBezTo>
                <a:cubicBezTo>
                  <a:pt x="40646" y="41676"/>
                  <a:pt x="45972" y="41155"/>
                  <a:pt x="51183" y="42514"/>
                </a:cubicBezTo>
                <a:cubicBezTo>
                  <a:pt x="57144" y="44078"/>
                  <a:pt x="62304" y="46861"/>
                  <a:pt x="65990" y="52009"/>
                </a:cubicBezTo>
                <a:cubicBezTo>
                  <a:pt x="68964" y="56178"/>
                  <a:pt x="69511" y="60957"/>
                  <a:pt x="69358" y="65837"/>
                </a:cubicBezTo>
                <a:cubicBezTo>
                  <a:pt x="69142" y="73018"/>
                  <a:pt x="67884" y="80047"/>
                  <a:pt x="66130" y="86999"/>
                </a:cubicBezTo>
                <a:cubicBezTo>
                  <a:pt x="65837" y="88169"/>
                  <a:pt x="65329" y="88512"/>
                  <a:pt x="64236" y="88461"/>
                </a:cubicBezTo>
                <a:cubicBezTo>
                  <a:pt x="62673" y="88410"/>
                  <a:pt x="61122" y="88448"/>
                  <a:pt x="59470" y="88448"/>
                </a:cubicBezTo>
                <a:cubicBezTo>
                  <a:pt x="59470" y="85271"/>
                  <a:pt x="59546" y="82373"/>
                  <a:pt x="59444" y="79462"/>
                </a:cubicBezTo>
                <a:cubicBezTo>
                  <a:pt x="59304" y="75459"/>
                  <a:pt x="59330" y="71417"/>
                  <a:pt x="58732" y="67464"/>
                </a:cubicBezTo>
                <a:cubicBezTo>
                  <a:pt x="57766" y="61084"/>
                  <a:pt x="53153" y="57449"/>
                  <a:pt x="46633" y="57449"/>
                </a:cubicBezTo>
                <a:cubicBezTo>
                  <a:pt x="32766" y="57423"/>
                  <a:pt x="18899" y="57436"/>
                  <a:pt x="5033" y="57436"/>
                </a:cubicBezTo>
                <a:close/>
              </a:path>
            </a:pathLst>
          </a:custGeom>
          <a:solidFill>
            <a:schemeClr val="accent6">
              <a:lumMod val="75000"/>
            </a:schemeClr>
          </a:solidFill>
          <a:ln w="12700" cap="flat" cmpd="sng">
            <a:noFill/>
            <a:prstDash val="solid"/>
            <a:miter lim="800000"/>
          </a:ln>
        </p:spPr>
        <p:txBody>
          <a:bodyPr anchor="ctr">
            <a:spAutoFit/>
          </a:bodyPr>
          <a:lstStyle/>
          <a:p>
            <a:pPr algn="ctr"/>
            <a:endParaRPr lang="en-US" dirty="0"/>
          </a:p>
        </p:txBody>
      </p:sp>
      <p:sp>
        <p:nvSpPr>
          <p:cNvPr id="523" name="Free Form 183">
            <a:extLst>
              <a:ext uri="{FF2B5EF4-FFF2-40B4-BE49-F238E27FC236}">
                <a16:creationId xmlns:a16="http://schemas.microsoft.com/office/drawing/2014/main" id="{AA3B5BC1-F74D-AE43-839C-B2BF97D84615}"/>
              </a:ext>
            </a:extLst>
          </p:cNvPr>
          <p:cNvSpPr/>
          <p:nvPr/>
        </p:nvSpPr>
        <p:spPr>
          <a:xfrm>
            <a:off x="653092" y="2267155"/>
            <a:ext cx="33414" cy="33288"/>
          </a:xfrm>
          <a:custGeom>
            <a:avLst/>
            <a:gdLst/>
            <a:ahLst/>
            <a:cxnLst/>
            <a:rect l="0" t="0" r="0" b="0"/>
            <a:pathLst>
              <a:path w="33414" h="33287">
                <a:moveTo>
                  <a:pt x="127" y="16611"/>
                </a:moveTo>
                <a:cubicBezTo>
                  <a:pt x="254" y="6494"/>
                  <a:pt x="6837" y="0"/>
                  <a:pt x="16853" y="101"/>
                </a:cubicBezTo>
                <a:cubicBezTo>
                  <a:pt x="26932" y="203"/>
                  <a:pt x="33414" y="6990"/>
                  <a:pt x="33287" y="17323"/>
                </a:cubicBezTo>
                <a:cubicBezTo>
                  <a:pt x="33160" y="26894"/>
                  <a:pt x="26297" y="33287"/>
                  <a:pt x="16243" y="33173"/>
                </a:cubicBezTo>
                <a:cubicBezTo>
                  <a:pt x="6532" y="33071"/>
                  <a:pt x="0" y="26373"/>
                  <a:pt x="127" y="16611"/>
                </a:cubicBezTo>
                <a:close/>
              </a:path>
            </a:pathLst>
          </a:custGeom>
          <a:solidFill>
            <a:schemeClr val="accent6">
              <a:lumMod val="75000"/>
            </a:schemeClr>
          </a:solidFill>
          <a:ln w="12700" cap="flat" cmpd="sng">
            <a:noFill/>
            <a:prstDash val="solid"/>
            <a:miter lim="800000"/>
          </a:ln>
        </p:spPr>
        <p:txBody>
          <a:bodyPr anchor="ctr">
            <a:spAutoFit/>
          </a:bodyPr>
          <a:lstStyle/>
          <a:p>
            <a:pPr algn="ctr"/>
            <a:endParaRPr lang="en-US" dirty="0"/>
          </a:p>
        </p:txBody>
      </p:sp>
      <p:sp>
        <p:nvSpPr>
          <p:cNvPr id="524" name="Free Form 184">
            <a:extLst>
              <a:ext uri="{FF2B5EF4-FFF2-40B4-BE49-F238E27FC236}">
                <a16:creationId xmlns:a16="http://schemas.microsoft.com/office/drawing/2014/main" id="{836BF264-8CE8-7645-900C-8C3E60690F9C}"/>
              </a:ext>
            </a:extLst>
          </p:cNvPr>
          <p:cNvSpPr/>
          <p:nvPr/>
        </p:nvSpPr>
        <p:spPr>
          <a:xfrm>
            <a:off x="613175" y="2346262"/>
            <a:ext cx="61020" cy="58936"/>
          </a:xfrm>
          <a:custGeom>
            <a:avLst/>
            <a:gdLst/>
            <a:ahLst/>
            <a:cxnLst/>
            <a:rect l="0" t="0" r="0" b="0"/>
            <a:pathLst>
              <a:path w="61020" h="58936">
                <a:moveTo>
                  <a:pt x="23653" y="0"/>
                </a:moveTo>
                <a:cubicBezTo>
                  <a:pt x="23767" y="4270"/>
                  <a:pt x="23882" y="8375"/>
                  <a:pt x="24009" y="12481"/>
                </a:cubicBezTo>
                <a:cubicBezTo>
                  <a:pt x="24110" y="15582"/>
                  <a:pt x="24136" y="18671"/>
                  <a:pt x="24390" y="21734"/>
                </a:cubicBezTo>
                <a:cubicBezTo>
                  <a:pt x="24682" y="25292"/>
                  <a:pt x="26589" y="27186"/>
                  <a:pt x="30148" y="27656"/>
                </a:cubicBezTo>
                <a:cubicBezTo>
                  <a:pt x="31520" y="27834"/>
                  <a:pt x="32918" y="27936"/>
                  <a:pt x="34317" y="27949"/>
                </a:cubicBezTo>
                <a:cubicBezTo>
                  <a:pt x="42362" y="27974"/>
                  <a:pt x="50395" y="27962"/>
                  <a:pt x="58440" y="27962"/>
                </a:cubicBezTo>
                <a:lnTo>
                  <a:pt x="60639" y="27962"/>
                </a:lnTo>
                <a:cubicBezTo>
                  <a:pt x="61020" y="31698"/>
                  <a:pt x="60525" y="35206"/>
                  <a:pt x="59533" y="38587"/>
                </a:cubicBezTo>
                <a:cubicBezTo>
                  <a:pt x="56292" y="49594"/>
                  <a:pt x="48679" y="55771"/>
                  <a:pt x="37596" y="57805"/>
                </a:cubicBezTo>
                <a:cubicBezTo>
                  <a:pt x="31495" y="58936"/>
                  <a:pt x="25432" y="58580"/>
                  <a:pt x="19522" y="56521"/>
                </a:cubicBezTo>
                <a:cubicBezTo>
                  <a:pt x="11413" y="53712"/>
                  <a:pt x="5732" y="48285"/>
                  <a:pt x="3190" y="40074"/>
                </a:cubicBezTo>
                <a:cubicBezTo>
                  <a:pt x="0" y="29804"/>
                  <a:pt x="775" y="19802"/>
                  <a:pt x="6825" y="10638"/>
                </a:cubicBezTo>
                <a:cubicBezTo>
                  <a:pt x="10739" y="4728"/>
                  <a:pt x="16548" y="1487"/>
                  <a:pt x="23653" y="0"/>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dirty="0"/>
          </a:p>
        </p:txBody>
      </p:sp>
      <p:sp>
        <p:nvSpPr>
          <p:cNvPr id="525" name="object 63">
            <a:extLst>
              <a:ext uri="{FF2B5EF4-FFF2-40B4-BE49-F238E27FC236}">
                <a16:creationId xmlns:a16="http://schemas.microsoft.com/office/drawing/2014/main" id="{993C73C7-13C7-1948-97C0-8084B7E8B453}"/>
              </a:ext>
            </a:extLst>
          </p:cNvPr>
          <p:cNvSpPr txBox="1"/>
          <p:nvPr/>
        </p:nvSpPr>
        <p:spPr>
          <a:xfrm>
            <a:off x="876738" y="2262020"/>
            <a:ext cx="182560" cy="151323"/>
          </a:xfrm>
          <a:prstGeom prst="rect">
            <a:avLst/>
          </a:prstGeom>
        </p:spPr>
        <p:txBody>
          <a:bodyPr vert="horz" wrap="square" lIns="0" tIns="12700" rIns="0" bIns="0" rtlCol="0">
            <a:spAutoFit/>
          </a:bodyPr>
          <a:lstStyle/>
          <a:p>
            <a:pPr marL="12700" algn="r">
              <a:lnSpc>
                <a:spcPct val="100000"/>
              </a:lnSpc>
              <a:spcBef>
                <a:spcPts val="100"/>
              </a:spcBef>
            </a:pPr>
            <a:r>
              <a:rPr lang="fr-FR" sz="900" b="1" dirty="0" smtClean="0">
                <a:solidFill>
                  <a:srgbClr val="FFFFFF"/>
                </a:solidFill>
                <a:latin typeface="Arial" panose="020B0604020202020204" pitchFamily="34" charset="0"/>
                <a:cs typeface="Arial" panose="020B0604020202020204" pitchFamily="34" charset="0"/>
              </a:rPr>
              <a:t>4</a:t>
            </a:r>
            <a:endParaRPr sz="900" b="1" dirty="0">
              <a:latin typeface="Arial" panose="020B0604020202020204" pitchFamily="34" charset="0"/>
              <a:cs typeface="Arial" panose="020B0604020202020204" pitchFamily="34" charset="0"/>
            </a:endParaRPr>
          </a:p>
        </p:txBody>
      </p:sp>
      <p:sp>
        <p:nvSpPr>
          <p:cNvPr id="526" name="object 62">
            <a:extLst>
              <a:ext uri="{FF2B5EF4-FFF2-40B4-BE49-F238E27FC236}">
                <a16:creationId xmlns:a16="http://schemas.microsoft.com/office/drawing/2014/main" id="{7B5EA0A8-DA5C-5142-9BFB-67AAA3FD4041}"/>
              </a:ext>
            </a:extLst>
          </p:cNvPr>
          <p:cNvSpPr/>
          <p:nvPr/>
        </p:nvSpPr>
        <p:spPr>
          <a:xfrm>
            <a:off x="673949" y="2568228"/>
            <a:ext cx="419734" cy="156210"/>
          </a:xfrm>
          <a:custGeom>
            <a:avLst/>
            <a:gdLst/>
            <a:ahLst/>
            <a:cxnLst/>
            <a:rect l="l" t="t" r="r" b="b"/>
            <a:pathLst>
              <a:path w="419734" h="156210">
                <a:moveTo>
                  <a:pt x="419353" y="155955"/>
                </a:moveTo>
                <a:lnTo>
                  <a:pt x="0" y="155955"/>
                </a:lnTo>
                <a:lnTo>
                  <a:pt x="0" y="0"/>
                </a:lnTo>
                <a:lnTo>
                  <a:pt x="419353" y="0"/>
                </a:lnTo>
                <a:lnTo>
                  <a:pt x="419353" y="155955"/>
                </a:lnTo>
                <a:close/>
              </a:path>
            </a:pathLst>
          </a:custGeom>
          <a:solidFill>
            <a:schemeClr val="accent6">
              <a:lumMod val="60000"/>
              <a:lumOff val="40000"/>
            </a:schemeClr>
          </a:solidFill>
        </p:spPr>
        <p:txBody>
          <a:bodyPr wrap="square" lIns="0" tIns="0" rIns="0" bIns="0" rtlCol="0"/>
          <a:lstStyle/>
          <a:p>
            <a:endParaRPr dirty="0"/>
          </a:p>
        </p:txBody>
      </p:sp>
      <p:sp>
        <p:nvSpPr>
          <p:cNvPr id="527" name="object 63">
            <a:extLst>
              <a:ext uri="{FF2B5EF4-FFF2-40B4-BE49-F238E27FC236}">
                <a16:creationId xmlns:a16="http://schemas.microsoft.com/office/drawing/2014/main" id="{56969686-D4B8-4944-9E78-542F97220B5C}"/>
              </a:ext>
            </a:extLst>
          </p:cNvPr>
          <p:cNvSpPr txBox="1"/>
          <p:nvPr/>
        </p:nvSpPr>
        <p:spPr>
          <a:xfrm>
            <a:off x="876738" y="2566307"/>
            <a:ext cx="182560" cy="151323"/>
          </a:xfrm>
          <a:prstGeom prst="rect">
            <a:avLst/>
          </a:prstGeom>
        </p:spPr>
        <p:txBody>
          <a:bodyPr vert="horz" wrap="square" lIns="0" tIns="12700" rIns="0" bIns="0" rtlCol="0">
            <a:spAutoFit/>
          </a:bodyPr>
          <a:lstStyle/>
          <a:p>
            <a:pPr marL="12700" algn="r">
              <a:lnSpc>
                <a:spcPct val="100000"/>
              </a:lnSpc>
              <a:spcBef>
                <a:spcPts val="100"/>
              </a:spcBef>
            </a:pPr>
            <a:r>
              <a:rPr lang="fr-FR" sz="900" b="1" dirty="0" smtClean="0">
                <a:solidFill>
                  <a:srgbClr val="FFFFFF"/>
                </a:solidFill>
                <a:latin typeface="Arial" panose="020B0604020202020204" pitchFamily="34" charset="0"/>
                <a:cs typeface="Arial" panose="020B0604020202020204" pitchFamily="34" charset="0"/>
              </a:rPr>
              <a:t>3</a:t>
            </a:r>
            <a:endParaRPr sz="900" b="1" dirty="0">
              <a:latin typeface="Arial" panose="020B0604020202020204" pitchFamily="34" charset="0"/>
              <a:cs typeface="Arial" panose="020B0604020202020204" pitchFamily="34" charset="0"/>
            </a:endParaRPr>
          </a:p>
        </p:txBody>
      </p:sp>
      <p:sp>
        <p:nvSpPr>
          <p:cNvPr id="528" name="object 21">
            <a:extLst>
              <a:ext uri="{FF2B5EF4-FFF2-40B4-BE49-F238E27FC236}">
                <a16:creationId xmlns:a16="http://schemas.microsoft.com/office/drawing/2014/main" id="{AEDB029C-FC34-4F40-81A0-0497D973DDC3}"/>
              </a:ext>
            </a:extLst>
          </p:cNvPr>
          <p:cNvSpPr txBox="1"/>
          <p:nvPr/>
        </p:nvSpPr>
        <p:spPr>
          <a:xfrm>
            <a:off x="1204604" y="2249140"/>
            <a:ext cx="2403641" cy="215444"/>
          </a:xfrm>
          <a:prstGeom prst="rect">
            <a:avLst/>
          </a:prstGeom>
        </p:spPr>
        <p:txBody>
          <a:bodyPr vert="horz" wrap="square" lIns="0" tIns="0" rIns="0" bIns="0" rtlCol="0">
            <a:spAutoFit/>
          </a:bodyPr>
          <a:lstStyle/>
          <a:p>
            <a:pPr marL="12700"/>
            <a:r>
              <a:rPr lang="fr-FR" sz="800" spc="-5" dirty="0" smtClean="0">
                <a:solidFill>
                  <a:srgbClr val="58595B"/>
                </a:solidFill>
                <a:latin typeface="Arial" panose="020B0604020202020204" pitchFamily="34" charset="0"/>
                <a:cs typeface="Arial" panose="020B0604020202020204" pitchFamily="34" charset="0"/>
              </a:rPr>
              <a:t>Etablissements et services handicap enfants </a:t>
            </a:r>
            <a:r>
              <a:rPr lang="fr-FR" sz="750" spc="-5" dirty="0" smtClean="0">
                <a:solidFill>
                  <a:srgbClr val="58595B"/>
                </a:solidFill>
                <a:latin typeface="Arial" panose="020B0604020202020204" pitchFamily="34" charset="0"/>
                <a:cs typeface="Arial" panose="020B0604020202020204" pitchFamily="34" charset="0"/>
              </a:rPr>
              <a:t/>
            </a:r>
            <a:br>
              <a:rPr lang="fr-FR" sz="750" spc="-5" dirty="0" smtClean="0">
                <a:solidFill>
                  <a:srgbClr val="58595B"/>
                </a:solidFill>
                <a:latin typeface="Arial" panose="020B0604020202020204" pitchFamily="34" charset="0"/>
                <a:cs typeface="Arial" panose="020B0604020202020204" pitchFamily="34" charset="0"/>
              </a:rPr>
            </a:br>
            <a:r>
              <a:rPr lang="fr-FR" sz="600" i="1" spc="-5" dirty="0" smtClean="0">
                <a:solidFill>
                  <a:srgbClr val="58595B"/>
                </a:solidFill>
                <a:latin typeface="Arial" panose="020B0604020202020204" pitchFamily="34" charset="0"/>
                <a:cs typeface="Arial" panose="020B0604020202020204" pitchFamily="34" charset="0"/>
              </a:rPr>
              <a:t>(déficience sensorielle, trouble du spectre de l’autisme)</a:t>
            </a:r>
            <a:endParaRPr lang="fr-FR" sz="750" i="1" spc="-5" dirty="0">
              <a:solidFill>
                <a:srgbClr val="58595B"/>
              </a:solidFill>
              <a:latin typeface="Arial" panose="020B0604020202020204" pitchFamily="34" charset="0"/>
              <a:cs typeface="Arial" panose="020B0604020202020204" pitchFamily="34" charset="0"/>
            </a:endParaRPr>
          </a:p>
        </p:txBody>
      </p:sp>
      <p:sp>
        <p:nvSpPr>
          <p:cNvPr id="529" name="object 21">
            <a:extLst>
              <a:ext uri="{FF2B5EF4-FFF2-40B4-BE49-F238E27FC236}">
                <a16:creationId xmlns:a16="http://schemas.microsoft.com/office/drawing/2014/main" id="{B3C77F82-2DF8-884D-BBD0-4FBCFDDB22A5}"/>
              </a:ext>
            </a:extLst>
          </p:cNvPr>
          <p:cNvSpPr txBox="1"/>
          <p:nvPr/>
        </p:nvSpPr>
        <p:spPr>
          <a:xfrm>
            <a:off x="1204604" y="2534251"/>
            <a:ext cx="2236438" cy="246221"/>
          </a:xfrm>
          <a:prstGeom prst="rect">
            <a:avLst/>
          </a:prstGeom>
        </p:spPr>
        <p:txBody>
          <a:bodyPr vert="horz" wrap="square" lIns="0" tIns="0" rIns="0" bIns="0" rtlCol="0">
            <a:spAutoFit/>
          </a:bodyPr>
          <a:lstStyle/>
          <a:p>
            <a:pPr marL="12700"/>
            <a:r>
              <a:rPr lang="fr-FR" sz="800" spc="-5" dirty="0" smtClean="0">
                <a:solidFill>
                  <a:srgbClr val="58595B"/>
                </a:solidFill>
                <a:latin typeface="Arial" panose="020B0604020202020204" pitchFamily="34" charset="0"/>
                <a:cs typeface="Arial" panose="020B0604020202020204" pitchFamily="34" charset="0"/>
              </a:rPr>
              <a:t>Etablissements et services de protection </a:t>
            </a:r>
            <a:br>
              <a:rPr lang="fr-FR" sz="800" spc="-5" dirty="0" smtClean="0">
                <a:solidFill>
                  <a:srgbClr val="58595B"/>
                </a:solidFill>
                <a:latin typeface="Arial" panose="020B0604020202020204" pitchFamily="34" charset="0"/>
                <a:cs typeface="Arial" panose="020B0604020202020204" pitchFamily="34" charset="0"/>
              </a:rPr>
            </a:br>
            <a:r>
              <a:rPr lang="fr-FR" sz="800" spc="-5" dirty="0" smtClean="0">
                <a:solidFill>
                  <a:srgbClr val="58595B"/>
                </a:solidFill>
                <a:latin typeface="Arial" panose="020B0604020202020204" pitchFamily="34" charset="0"/>
                <a:cs typeface="Arial" panose="020B0604020202020204" pitchFamily="34" charset="0"/>
              </a:rPr>
              <a:t>de l’enfance</a:t>
            </a:r>
            <a:endParaRPr lang="fr-FR" sz="800" spc="-5" dirty="0">
              <a:solidFill>
                <a:srgbClr val="58595B"/>
              </a:solidFill>
              <a:latin typeface="Arial" panose="020B0604020202020204" pitchFamily="34" charset="0"/>
              <a:cs typeface="Arial" panose="020B0604020202020204" pitchFamily="34" charset="0"/>
            </a:endParaRPr>
          </a:p>
        </p:txBody>
      </p:sp>
      <p:sp>
        <p:nvSpPr>
          <p:cNvPr id="530" name="Free Form 147">
            <a:extLst>
              <a:ext uri="{FF2B5EF4-FFF2-40B4-BE49-F238E27FC236}">
                <a16:creationId xmlns:a16="http://schemas.microsoft.com/office/drawing/2014/main" id="{F57E1614-4D58-384F-A26F-1E330DB1D3F2}"/>
              </a:ext>
            </a:extLst>
          </p:cNvPr>
          <p:cNvSpPr/>
          <p:nvPr/>
        </p:nvSpPr>
        <p:spPr>
          <a:xfrm rot="5400000" flipV="1">
            <a:off x="191187" y="1000674"/>
            <a:ext cx="910097" cy="341456"/>
          </a:xfrm>
          <a:custGeom>
            <a:avLst/>
            <a:gdLst/>
            <a:ahLst/>
            <a:cxnLst/>
            <a:rect l="0" t="0" r="0" b="0"/>
            <a:pathLst>
              <a:path w="2000588">
                <a:moveTo>
                  <a:pt x="2000588" y="0"/>
                </a:moveTo>
                <a:lnTo>
                  <a:pt x="0" y="0"/>
                </a:lnTo>
              </a:path>
            </a:pathLst>
          </a:custGeom>
          <a:noFill/>
          <a:ln w="8763" cap="flat" cmpd="sng">
            <a:solidFill>
              <a:srgbClr val="642C86">
                <a:alpha val="100000"/>
              </a:srgbClr>
            </a:solidFill>
            <a:prstDash val="solid"/>
            <a:miter lim="800000"/>
          </a:ln>
        </p:spPr>
        <p:txBody>
          <a:bodyPr wrap="square" anchor="ctr">
            <a:spAutoFit/>
          </a:bodyPr>
          <a:lstStyle/>
          <a:p>
            <a:pPr algn="ctr"/>
            <a:endParaRPr lang="en-US" dirty="0"/>
          </a:p>
        </p:txBody>
      </p:sp>
      <p:sp>
        <p:nvSpPr>
          <p:cNvPr id="531" name="object 48">
            <a:extLst>
              <a:ext uri="{FF2B5EF4-FFF2-40B4-BE49-F238E27FC236}">
                <a16:creationId xmlns:a16="http://schemas.microsoft.com/office/drawing/2014/main" id="{3E42B0DB-CE4D-8246-AE76-372232ADF39A}"/>
              </a:ext>
            </a:extLst>
          </p:cNvPr>
          <p:cNvSpPr txBox="1"/>
          <p:nvPr/>
        </p:nvSpPr>
        <p:spPr>
          <a:xfrm rot="16200000">
            <a:off x="-144940" y="1122015"/>
            <a:ext cx="972402" cy="120546"/>
          </a:xfrm>
          <a:prstGeom prst="rect">
            <a:avLst/>
          </a:prstGeom>
        </p:spPr>
        <p:txBody>
          <a:bodyPr vert="horz" wrap="square" lIns="0" tIns="12700" rIns="0" bIns="0" rtlCol="0">
            <a:spAutoFit/>
          </a:bodyPr>
          <a:lstStyle/>
          <a:p>
            <a:pPr marL="12700" algn="ctr">
              <a:lnSpc>
                <a:spcPct val="100000"/>
              </a:lnSpc>
              <a:spcBef>
                <a:spcPts val="100"/>
              </a:spcBef>
            </a:pPr>
            <a:r>
              <a:rPr lang="fr-FR" sz="700" spc="80" dirty="0" smtClean="0">
                <a:latin typeface="Arial" panose="020B0604020202020204" pitchFamily="34" charset="0"/>
                <a:cs typeface="Arial" panose="020B0604020202020204" pitchFamily="34" charset="0"/>
              </a:rPr>
              <a:t>PETITE ENFANCE</a:t>
            </a:r>
            <a:endParaRPr lang="fr-FR" sz="700" spc="80" dirty="0">
              <a:latin typeface="Arial" panose="020B0604020202020204" pitchFamily="34" charset="0"/>
              <a:cs typeface="Arial" panose="020B0604020202020204" pitchFamily="34" charset="0"/>
            </a:endParaRPr>
          </a:p>
        </p:txBody>
      </p:sp>
      <p:sp>
        <p:nvSpPr>
          <p:cNvPr id="532" name="object 53">
            <a:extLst>
              <a:ext uri="{FF2B5EF4-FFF2-40B4-BE49-F238E27FC236}">
                <a16:creationId xmlns:a16="http://schemas.microsoft.com/office/drawing/2014/main" id="{CDCA5D85-B6D1-144F-B823-4A6DA705F343}"/>
              </a:ext>
            </a:extLst>
          </p:cNvPr>
          <p:cNvSpPr txBox="1"/>
          <p:nvPr/>
        </p:nvSpPr>
        <p:spPr>
          <a:xfrm>
            <a:off x="926938" y="1654203"/>
            <a:ext cx="167318" cy="151323"/>
          </a:xfrm>
          <a:prstGeom prst="rect">
            <a:avLst/>
          </a:prstGeom>
        </p:spPr>
        <p:txBody>
          <a:bodyPr vert="horz" wrap="square" lIns="0" tIns="12700" rIns="0" bIns="0" rtlCol="0">
            <a:spAutoFit/>
          </a:bodyPr>
          <a:lstStyle/>
          <a:p>
            <a:pPr marR="29845" algn="r">
              <a:lnSpc>
                <a:spcPct val="100000"/>
              </a:lnSpc>
              <a:spcBef>
                <a:spcPts val="100"/>
              </a:spcBef>
            </a:pPr>
            <a:r>
              <a:rPr lang="fr-FR" sz="900" b="1" dirty="0">
                <a:solidFill>
                  <a:srgbClr val="FFFFFF"/>
                </a:solidFill>
                <a:latin typeface="Arial" panose="020B0604020202020204" pitchFamily="34" charset="0"/>
                <a:cs typeface="Arial" panose="020B0604020202020204" pitchFamily="34" charset="0"/>
              </a:rPr>
              <a:t>3</a:t>
            </a:r>
            <a:endParaRPr sz="900" b="1" dirty="0">
              <a:latin typeface="Arial" panose="020B0604020202020204" pitchFamily="34" charset="0"/>
              <a:cs typeface="Arial" panose="020B0604020202020204" pitchFamily="34" charset="0"/>
            </a:endParaRPr>
          </a:p>
        </p:txBody>
      </p:sp>
      <p:sp>
        <p:nvSpPr>
          <p:cNvPr id="533" name="object 49">
            <a:extLst>
              <a:ext uri="{FF2B5EF4-FFF2-40B4-BE49-F238E27FC236}">
                <a16:creationId xmlns:a16="http://schemas.microsoft.com/office/drawing/2014/main" id="{E52C25E9-314E-2C4D-AE2C-327D1EA98344}"/>
              </a:ext>
            </a:extLst>
          </p:cNvPr>
          <p:cNvSpPr/>
          <p:nvPr/>
        </p:nvSpPr>
        <p:spPr>
          <a:xfrm>
            <a:off x="646590" y="1363964"/>
            <a:ext cx="449254" cy="156210"/>
          </a:xfrm>
          <a:custGeom>
            <a:avLst/>
            <a:gdLst/>
            <a:ahLst/>
            <a:cxnLst/>
            <a:rect l="l" t="t" r="r" b="b"/>
            <a:pathLst>
              <a:path w="419734" h="156210">
                <a:moveTo>
                  <a:pt x="419353" y="155968"/>
                </a:moveTo>
                <a:lnTo>
                  <a:pt x="0" y="155968"/>
                </a:lnTo>
                <a:lnTo>
                  <a:pt x="0" y="0"/>
                </a:lnTo>
                <a:lnTo>
                  <a:pt x="419353" y="0"/>
                </a:lnTo>
                <a:lnTo>
                  <a:pt x="419353" y="155968"/>
                </a:lnTo>
                <a:close/>
              </a:path>
            </a:pathLst>
          </a:custGeom>
          <a:solidFill>
            <a:srgbClr val="8778B6"/>
          </a:solidFill>
        </p:spPr>
        <p:txBody>
          <a:bodyPr wrap="square" lIns="0" tIns="0" rIns="0" bIns="0" rtlCol="0"/>
          <a:lstStyle/>
          <a:p>
            <a:endParaRPr dirty="0"/>
          </a:p>
        </p:txBody>
      </p:sp>
      <p:sp>
        <p:nvSpPr>
          <p:cNvPr id="534" name="object 53">
            <a:extLst>
              <a:ext uri="{FF2B5EF4-FFF2-40B4-BE49-F238E27FC236}">
                <a16:creationId xmlns:a16="http://schemas.microsoft.com/office/drawing/2014/main" id="{CC153794-3BF7-624C-B814-05D260BD942C}"/>
              </a:ext>
            </a:extLst>
          </p:cNvPr>
          <p:cNvSpPr txBox="1"/>
          <p:nvPr/>
        </p:nvSpPr>
        <p:spPr>
          <a:xfrm>
            <a:off x="923834" y="1361595"/>
            <a:ext cx="167318" cy="151323"/>
          </a:xfrm>
          <a:prstGeom prst="rect">
            <a:avLst/>
          </a:prstGeom>
        </p:spPr>
        <p:txBody>
          <a:bodyPr vert="horz" wrap="square" lIns="0" tIns="12700" rIns="0" bIns="0" rtlCol="0">
            <a:spAutoFit/>
          </a:bodyPr>
          <a:lstStyle/>
          <a:p>
            <a:pPr marR="29845" algn="r">
              <a:lnSpc>
                <a:spcPct val="100000"/>
              </a:lnSpc>
              <a:spcBef>
                <a:spcPts val="100"/>
              </a:spcBef>
            </a:pPr>
            <a:r>
              <a:rPr lang="fr-FR" sz="900" b="1" dirty="0" smtClean="0">
                <a:solidFill>
                  <a:srgbClr val="FFFFFF"/>
                </a:solidFill>
                <a:latin typeface="Arial" panose="020B0604020202020204" pitchFamily="34" charset="0"/>
                <a:cs typeface="Arial" panose="020B0604020202020204" pitchFamily="34" charset="0"/>
              </a:rPr>
              <a:t>5</a:t>
            </a:r>
            <a:endParaRPr sz="900" b="1" dirty="0">
              <a:latin typeface="Arial" panose="020B0604020202020204" pitchFamily="34" charset="0"/>
              <a:cs typeface="Arial" panose="020B0604020202020204" pitchFamily="34" charset="0"/>
            </a:endParaRPr>
          </a:p>
        </p:txBody>
      </p:sp>
      <p:grpSp>
        <p:nvGrpSpPr>
          <p:cNvPr id="535" name="Groupe 534">
            <a:extLst>
              <a:ext uri="{FF2B5EF4-FFF2-40B4-BE49-F238E27FC236}">
                <a16:creationId xmlns:a16="http://schemas.microsoft.com/office/drawing/2014/main" id="{7275A3C3-0BBB-4D4C-BCF2-19FCDC92C44E}"/>
              </a:ext>
            </a:extLst>
          </p:cNvPr>
          <p:cNvGrpSpPr/>
          <p:nvPr/>
        </p:nvGrpSpPr>
        <p:grpSpPr>
          <a:xfrm>
            <a:off x="559771" y="1339227"/>
            <a:ext cx="213376" cy="213376"/>
            <a:chOff x="3371834" y="1737559"/>
            <a:chExt cx="215899" cy="215899"/>
          </a:xfrm>
        </p:grpSpPr>
        <p:sp>
          <p:nvSpPr>
            <p:cNvPr id="536" name="Ellipse 535">
              <a:extLst>
                <a:ext uri="{FF2B5EF4-FFF2-40B4-BE49-F238E27FC236}">
                  <a16:creationId xmlns:a16="http://schemas.microsoft.com/office/drawing/2014/main" id="{1F890C9D-6110-1746-B835-7FC1B5085B16}"/>
                </a:ext>
              </a:extLst>
            </p:cNvPr>
            <p:cNvSpPr/>
            <p:nvPr/>
          </p:nvSpPr>
          <p:spPr>
            <a:xfrm>
              <a:off x="3373523" y="1739248"/>
              <a:ext cx="212521" cy="2125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537" name="Graphique 490">
              <a:extLst>
                <a:ext uri="{FF2B5EF4-FFF2-40B4-BE49-F238E27FC236}">
                  <a16:creationId xmlns:a16="http://schemas.microsoft.com/office/drawing/2014/main" id="{26429386-97E3-884B-9456-3706C330B2CD}"/>
                </a:ext>
              </a:extLst>
            </p:cNvPr>
            <p:cNvPicPr>
              <a:picLocks noChangeAspect="1"/>
            </p:cNvPicPr>
            <p:nvPr/>
          </p:nvPicPr>
          <p:blipFill>
            <a:blip r:embed="rId2">
              <a:duotone>
                <a:prstClr val="black"/>
                <a:srgbClr val="8778B6">
                  <a:tint val="45000"/>
                  <a:satMod val="400000"/>
                </a:srgbClr>
              </a:duotone>
              <a:extLst>
                <a:ext uri="{96DAC541-7B7A-43D3-8B79-37D633B846F1}">
                  <asvg:svgBlip xmlns="" xmlns:asvg="http://schemas.microsoft.com/office/drawing/2016/SVG/main" r:embed="rId6"/>
                </a:ext>
              </a:extLst>
            </a:blip>
            <a:stretch>
              <a:fillRect/>
            </a:stretch>
          </p:blipFill>
          <p:spPr>
            <a:xfrm>
              <a:off x="3371834" y="1737559"/>
              <a:ext cx="215899" cy="215899"/>
            </a:xfrm>
            <a:prstGeom prst="rect">
              <a:avLst/>
            </a:prstGeom>
          </p:spPr>
        </p:pic>
      </p:grpSp>
      <p:sp>
        <p:nvSpPr>
          <p:cNvPr id="538" name="object 49">
            <a:extLst>
              <a:ext uri="{FF2B5EF4-FFF2-40B4-BE49-F238E27FC236}">
                <a16:creationId xmlns:a16="http://schemas.microsoft.com/office/drawing/2014/main" id="{EFF0EFB9-D0A8-8F42-9C07-F0E40F4187EE}"/>
              </a:ext>
            </a:extLst>
          </p:cNvPr>
          <p:cNvSpPr/>
          <p:nvPr/>
        </p:nvSpPr>
        <p:spPr>
          <a:xfrm>
            <a:off x="646590" y="1071356"/>
            <a:ext cx="449254" cy="156210"/>
          </a:xfrm>
          <a:custGeom>
            <a:avLst/>
            <a:gdLst/>
            <a:ahLst/>
            <a:cxnLst/>
            <a:rect l="l" t="t" r="r" b="b"/>
            <a:pathLst>
              <a:path w="419734" h="156210">
                <a:moveTo>
                  <a:pt x="419353" y="155968"/>
                </a:moveTo>
                <a:lnTo>
                  <a:pt x="0" y="155968"/>
                </a:lnTo>
                <a:lnTo>
                  <a:pt x="0" y="0"/>
                </a:lnTo>
                <a:lnTo>
                  <a:pt x="419353" y="0"/>
                </a:lnTo>
                <a:lnTo>
                  <a:pt x="419353" y="155968"/>
                </a:lnTo>
                <a:close/>
              </a:path>
            </a:pathLst>
          </a:custGeom>
          <a:solidFill>
            <a:srgbClr val="82368C"/>
          </a:solidFill>
        </p:spPr>
        <p:txBody>
          <a:bodyPr wrap="square" lIns="0" tIns="0" rIns="0" bIns="0" rtlCol="0"/>
          <a:lstStyle/>
          <a:p>
            <a:endParaRPr dirty="0"/>
          </a:p>
        </p:txBody>
      </p:sp>
      <p:sp>
        <p:nvSpPr>
          <p:cNvPr id="539" name="object 53">
            <a:extLst>
              <a:ext uri="{FF2B5EF4-FFF2-40B4-BE49-F238E27FC236}">
                <a16:creationId xmlns:a16="http://schemas.microsoft.com/office/drawing/2014/main" id="{49688F9C-24A4-7243-8044-D95339361884}"/>
              </a:ext>
            </a:extLst>
          </p:cNvPr>
          <p:cNvSpPr txBox="1"/>
          <p:nvPr/>
        </p:nvSpPr>
        <p:spPr>
          <a:xfrm>
            <a:off x="928526" y="1068987"/>
            <a:ext cx="167318" cy="151323"/>
          </a:xfrm>
          <a:prstGeom prst="rect">
            <a:avLst/>
          </a:prstGeom>
        </p:spPr>
        <p:txBody>
          <a:bodyPr vert="horz" wrap="square" lIns="0" tIns="12700" rIns="0" bIns="0" rtlCol="0">
            <a:spAutoFit/>
          </a:bodyPr>
          <a:lstStyle/>
          <a:p>
            <a:pPr marR="29845" algn="r">
              <a:lnSpc>
                <a:spcPct val="100000"/>
              </a:lnSpc>
              <a:spcBef>
                <a:spcPts val="100"/>
              </a:spcBef>
            </a:pPr>
            <a:r>
              <a:rPr lang="fr-FR" sz="900" b="1" dirty="0" smtClean="0">
                <a:solidFill>
                  <a:srgbClr val="FFFFFF"/>
                </a:solidFill>
                <a:latin typeface="Arial" panose="020B0604020202020204" pitchFamily="34" charset="0"/>
                <a:cs typeface="Arial" panose="020B0604020202020204" pitchFamily="34" charset="0"/>
              </a:rPr>
              <a:t>11</a:t>
            </a:r>
            <a:endParaRPr sz="900" b="1" dirty="0">
              <a:latin typeface="Arial" panose="020B0604020202020204" pitchFamily="34" charset="0"/>
              <a:cs typeface="Arial" panose="020B0604020202020204" pitchFamily="34" charset="0"/>
            </a:endParaRPr>
          </a:p>
        </p:txBody>
      </p:sp>
      <p:sp>
        <p:nvSpPr>
          <p:cNvPr id="540" name="Ellipse 539">
            <a:extLst>
              <a:ext uri="{FF2B5EF4-FFF2-40B4-BE49-F238E27FC236}">
                <a16:creationId xmlns:a16="http://schemas.microsoft.com/office/drawing/2014/main" id="{DC92E257-C1B6-4E49-B8D4-56C896581CFB}"/>
              </a:ext>
            </a:extLst>
          </p:cNvPr>
          <p:cNvSpPr/>
          <p:nvPr/>
        </p:nvSpPr>
        <p:spPr>
          <a:xfrm>
            <a:off x="561440" y="1042143"/>
            <a:ext cx="210037" cy="21003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541" name="Graphique 493">
            <a:extLst>
              <a:ext uri="{FF2B5EF4-FFF2-40B4-BE49-F238E27FC236}">
                <a16:creationId xmlns:a16="http://schemas.microsoft.com/office/drawing/2014/main" id="{9142C8DB-10D5-8C42-AA7A-25C5DEFFD75B}"/>
              </a:ext>
            </a:extLst>
          </p:cNvPr>
          <p:cNvPicPr>
            <a:picLocks noChangeAspect="1"/>
          </p:cNvPicPr>
          <p:nvPr/>
        </p:nvPicPr>
        <p:blipFill>
          <a:blip r:embed="rId2">
            <a:duotone>
              <a:prstClr val="black"/>
              <a:srgbClr val="7030A0">
                <a:tint val="45000"/>
                <a:satMod val="400000"/>
              </a:srgbClr>
            </a:duotone>
            <a:extLst>
              <a:ext uri="{96DAC541-7B7A-43D3-8B79-37D633B846F1}">
                <asvg:svgBlip xmlns="" xmlns:asvg="http://schemas.microsoft.com/office/drawing/2016/SVG/main" r:embed="rId6"/>
              </a:ext>
            </a:extLst>
          </a:blip>
          <a:stretch>
            <a:fillRect/>
          </a:stretch>
        </p:blipFill>
        <p:spPr>
          <a:xfrm>
            <a:off x="559771" y="1040474"/>
            <a:ext cx="213376" cy="213376"/>
          </a:xfrm>
          <a:prstGeom prst="rect">
            <a:avLst/>
          </a:prstGeom>
        </p:spPr>
      </p:pic>
      <p:sp>
        <p:nvSpPr>
          <p:cNvPr id="542" name="object 49">
            <a:extLst>
              <a:ext uri="{FF2B5EF4-FFF2-40B4-BE49-F238E27FC236}">
                <a16:creationId xmlns:a16="http://schemas.microsoft.com/office/drawing/2014/main" id="{2D5A395A-9079-9244-8C96-5AD6198F108D}"/>
              </a:ext>
            </a:extLst>
          </p:cNvPr>
          <p:cNvSpPr/>
          <p:nvPr/>
        </p:nvSpPr>
        <p:spPr>
          <a:xfrm>
            <a:off x="646590" y="778748"/>
            <a:ext cx="449254" cy="156210"/>
          </a:xfrm>
          <a:custGeom>
            <a:avLst/>
            <a:gdLst/>
            <a:ahLst/>
            <a:cxnLst/>
            <a:rect l="l" t="t" r="r" b="b"/>
            <a:pathLst>
              <a:path w="419734" h="156210">
                <a:moveTo>
                  <a:pt x="419353" y="155968"/>
                </a:moveTo>
                <a:lnTo>
                  <a:pt x="0" y="155968"/>
                </a:lnTo>
                <a:lnTo>
                  <a:pt x="0" y="0"/>
                </a:lnTo>
                <a:lnTo>
                  <a:pt x="419353" y="0"/>
                </a:lnTo>
                <a:lnTo>
                  <a:pt x="419353" y="155968"/>
                </a:lnTo>
                <a:close/>
              </a:path>
            </a:pathLst>
          </a:custGeom>
          <a:solidFill>
            <a:srgbClr val="482683"/>
          </a:solidFill>
        </p:spPr>
        <p:txBody>
          <a:bodyPr wrap="square" lIns="0" tIns="0" rIns="0" bIns="0" rtlCol="0"/>
          <a:lstStyle/>
          <a:p>
            <a:endParaRPr dirty="0"/>
          </a:p>
        </p:txBody>
      </p:sp>
      <p:sp>
        <p:nvSpPr>
          <p:cNvPr id="543" name="object 53">
            <a:extLst>
              <a:ext uri="{FF2B5EF4-FFF2-40B4-BE49-F238E27FC236}">
                <a16:creationId xmlns:a16="http://schemas.microsoft.com/office/drawing/2014/main" id="{F9565BED-7C1B-084D-BEFE-05DFFB99118A}"/>
              </a:ext>
            </a:extLst>
          </p:cNvPr>
          <p:cNvSpPr txBox="1"/>
          <p:nvPr/>
        </p:nvSpPr>
        <p:spPr>
          <a:xfrm>
            <a:off x="928526" y="776379"/>
            <a:ext cx="167318" cy="151323"/>
          </a:xfrm>
          <a:prstGeom prst="rect">
            <a:avLst/>
          </a:prstGeom>
        </p:spPr>
        <p:txBody>
          <a:bodyPr vert="horz" wrap="square" lIns="0" tIns="12700" rIns="0" bIns="0" rtlCol="0">
            <a:spAutoFit/>
          </a:bodyPr>
          <a:lstStyle/>
          <a:p>
            <a:pPr marR="29845" algn="r">
              <a:lnSpc>
                <a:spcPct val="100000"/>
              </a:lnSpc>
              <a:spcBef>
                <a:spcPts val="100"/>
              </a:spcBef>
            </a:pPr>
            <a:r>
              <a:rPr lang="fr-FR" sz="900" b="1" dirty="0" smtClean="0">
                <a:solidFill>
                  <a:srgbClr val="FFFFFF"/>
                </a:solidFill>
                <a:latin typeface="Arial" panose="020B0604020202020204" pitchFamily="34" charset="0"/>
                <a:cs typeface="Arial" panose="020B0604020202020204" pitchFamily="34" charset="0"/>
              </a:rPr>
              <a:t>49</a:t>
            </a:r>
            <a:endParaRPr sz="900" b="1" dirty="0">
              <a:latin typeface="Arial" panose="020B0604020202020204" pitchFamily="34" charset="0"/>
              <a:cs typeface="Arial" panose="020B0604020202020204" pitchFamily="34" charset="0"/>
            </a:endParaRPr>
          </a:p>
        </p:txBody>
      </p:sp>
      <p:sp>
        <p:nvSpPr>
          <p:cNvPr id="544" name="Ellipse 543">
            <a:extLst>
              <a:ext uri="{FF2B5EF4-FFF2-40B4-BE49-F238E27FC236}">
                <a16:creationId xmlns:a16="http://schemas.microsoft.com/office/drawing/2014/main" id="{6993D664-C9BC-BA45-983D-BC8E24982A2D}"/>
              </a:ext>
            </a:extLst>
          </p:cNvPr>
          <p:cNvSpPr/>
          <p:nvPr/>
        </p:nvSpPr>
        <p:spPr>
          <a:xfrm>
            <a:off x="561440" y="753523"/>
            <a:ext cx="210037" cy="21003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545" name="Graphique 496">
            <a:extLst>
              <a:ext uri="{FF2B5EF4-FFF2-40B4-BE49-F238E27FC236}">
                <a16:creationId xmlns:a16="http://schemas.microsoft.com/office/drawing/2014/main" id="{96E1A1B0-70CC-8D4E-9041-DC34FCDD5539}"/>
              </a:ext>
            </a:extLst>
          </p:cNvPr>
          <p:cNvPicPr>
            <a:picLocks noChangeAspect="1"/>
          </p:cNvPicPr>
          <p:nvPr/>
        </p:nvPicPr>
        <p:blipFill>
          <a:blip r:embed="rId2">
            <a:duotone>
              <a:prstClr val="black"/>
              <a:srgbClr val="8778B6">
                <a:tint val="45000"/>
                <a:satMod val="400000"/>
              </a:srgbClr>
            </a:duotone>
            <a:extLst>
              <a:ext uri="{96DAC541-7B7A-43D3-8B79-37D633B846F1}">
                <asvg:svgBlip xmlns="" xmlns:asvg="http://schemas.microsoft.com/office/drawing/2016/SVG/main" r:embed="rId6"/>
              </a:ext>
            </a:extLst>
          </a:blip>
          <a:stretch>
            <a:fillRect/>
          </a:stretch>
        </p:blipFill>
        <p:spPr>
          <a:xfrm>
            <a:off x="559771" y="751854"/>
            <a:ext cx="213376" cy="213376"/>
          </a:xfrm>
          <a:prstGeom prst="rect">
            <a:avLst/>
          </a:prstGeom>
        </p:spPr>
      </p:pic>
      <p:sp>
        <p:nvSpPr>
          <p:cNvPr id="546" name="object 17">
            <a:extLst>
              <a:ext uri="{FF2B5EF4-FFF2-40B4-BE49-F238E27FC236}">
                <a16:creationId xmlns:a16="http://schemas.microsoft.com/office/drawing/2014/main" id="{8AC1F606-A28E-BD4D-9901-086682E13A3C}"/>
              </a:ext>
            </a:extLst>
          </p:cNvPr>
          <p:cNvSpPr txBox="1"/>
          <p:nvPr/>
        </p:nvSpPr>
        <p:spPr>
          <a:xfrm>
            <a:off x="1204604" y="3208639"/>
            <a:ext cx="1840256" cy="123111"/>
          </a:xfrm>
          <a:prstGeom prst="rect">
            <a:avLst/>
          </a:prstGeom>
        </p:spPr>
        <p:txBody>
          <a:bodyPr vert="horz" wrap="square" lIns="0" tIns="0" rIns="0" bIns="0" rtlCol="0">
            <a:spAutoFit/>
          </a:bodyPr>
          <a:lstStyle/>
          <a:p>
            <a:pPr marL="12700"/>
            <a:r>
              <a:rPr lang="fr-FR" sz="800" dirty="0" smtClean="0">
                <a:solidFill>
                  <a:srgbClr val="58595B"/>
                </a:solidFill>
                <a:latin typeface="Arial" panose="020B0604020202020204" pitchFamily="34" charset="0"/>
                <a:cs typeface="Arial" panose="020B0604020202020204" pitchFamily="34" charset="0"/>
              </a:rPr>
              <a:t>Services médicaux de proximité</a:t>
            </a:r>
            <a:endParaRPr lang="fr-FR" sz="800" dirty="0">
              <a:solidFill>
                <a:srgbClr val="58595B"/>
              </a:solidFill>
              <a:latin typeface="Arial" panose="020B0604020202020204" pitchFamily="34" charset="0"/>
              <a:cs typeface="Arial" panose="020B0604020202020204" pitchFamily="34" charset="0"/>
            </a:endParaRPr>
          </a:p>
        </p:txBody>
      </p:sp>
      <p:sp>
        <p:nvSpPr>
          <p:cNvPr id="547" name="object 54">
            <a:extLst>
              <a:ext uri="{FF2B5EF4-FFF2-40B4-BE49-F238E27FC236}">
                <a16:creationId xmlns:a16="http://schemas.microsoft.com/office/drawing/2014/main" id="{870706C7-29A2-B04A-90D4-5AF90A983E48}"/>
              </a:ext>
            </a:extLst>
          </p:cNvPr>
          <p:cNvSpPr/>
          <p:nvPr/>
        </p:nvSpPr>
        <p:spPr>
          <a:xfrm>
            <a:off x="671261" y="3184901"/>
            <a:ext cx="430100" cy="156210"/>
          </a:xfrm>
          <a:custGeom>
            <a:avLst/>
            <a:gdLst/>
            <a:ahLst/>
            <a:cxnLst/>
            <a:rect l="l" t="t" r="r" b="b"/>
            <a:pathLst>
              <a:path w="419734" h="156210">
                <a:moveTo>
                  <a:pt x="419353" y="155955"/>
                </a:moveTo>
                <a:lnTo>
                  <a:pt x="0" y="155955"/>
                </a:lnTo>
                <a:lnTo>
                  <a:pt x="0" y="0"/>
                </a:lnTo>
                <a:lnTo>
                  <a:pt x="419353" y="0"/>
                </a:lnTo>
                <a:lnTo>
                  <a:pt x="419353" y="155955"/>
                </a:lnTo>
                <a:close/>
              </a:path>
            </a:pathLst>
          </a:custGeom>
          <a:solidFill>
            <a:srgbClr val="007B3D"/>
          </a:solidFill>
        </p:spPr>
        <p:txBody>
          <a:bodyPr wrap="square" lIns="0" tIns="0" rIns="0" bIns="0" rtlCol="0"/>
          <a:lstStyle/>
          <a:p>
            <a:endParaRPr dirty="0"/>
          </a:p>
        </p:txBody>
      </p:sp>
      <p:sp>
        <p:nvSpPr>
          <p:cNvPr id="548" name="object 55">
            <a:extLst>
              <a:ext uri="{FF2B5EF4-FFF2-40B4-BE49-F238E27FC236}">
                <a16:creationId xmlns:a16="http://schemas.microsoft.com/office/drawing/2014/main" id="{98FC8383-D7F8-C044-970C-6AF610F411E6}"/>
              </a:ext>
            </a:extLst>
          </p:cNvPr>
          <p:cNvSpPr txBox="1"/>
          <p:nvPr/>
        </p:nvSpPr>
        <p:spPr>
          <a:xfrm>
            <a:off x="1006702" y="3182532"/>
            <a:ext cx="70854" cy="151323"/>
          </a:xfrm>
          <a:prstGeom prst="rect">
            <a:avLst/>
          </a:prstGeom>
        </p:spPr>
        <p:txBody>
          <a:bodyPr vert="horz" wrap="square" lIns="0" tIns="12700" rIns="0" bIns="0" rtlCol="0">
            <a:spAutoFit/>
          </a:bodyPr>
          <a:lstStyle/>
          <a:p>
            <a:pPr marR="29845" algn="r">
              <a:lnSpc>
                <a:spcPct val="100000"/>
              </a:lnSpc>
              <a:spcBef>
                <a:spcPts val="100"/>
              </a:spcBef>
            </a:pPr>
            <a:r>
              <a:rPr lang="fr-FR" sz="900" b="1" dirty="0" smtClean="0">
                <a:solidFill>
                  <a:srgbClr val="FFFFFF"/>
                </a:solidFill>
                <a:latin typeface="Arial" panose="020B0604020202020204" pitchFamily="34" charset="0"/>
                <a:cs typeface="Arial" panose="020B0604020202020204" pitchFamily="34" charset="0"/>
              </a:rPr>
              <a:t>4</a:t>
            </a:r>
            <a:endParaRPr sz="900" b="1" dirty="0">
              <a:latin typeface="Arial" panose="020B0604020202020204" pitchFamily="34" charset="0"/>
              <a:cs typeface="Arial" panose="020B0604020202020204" pitchFamily="34" charset="0"/>
            </a:endParaRPr>
          </a:p>
        </p:txBody>
      </p:sp>
      <p:sp>
        <p:nvSpPr>
          <p:cNvPr id="549" name="object 48">
            <a:extLst>
              <a:ext uri="{FF2B5EF4-FFF2-40B4-BE49-F238E27FC236}">
                <a16:creationId xmlns:a16="http://schemas.microsoft.com/office/drawing/2014/main" id="{8E7D6E57-0713-D240-BAB4-E8DCB9EAD292}"/>
              </a:ext>
            </a:extLst>
          </p:cNvPr>
          <p:cNvSpPr txBox="1"/>
          <p:nvPr/>
        </p:nvSpPr>
        <p:spPr>
          <a:xfrm rot="16200000">
            <a:off x="153524" y="3380087"/>
            <a:ext cx="361905" cy="120546"/>
          </a:xfrm>
          <a:prstGeom prst="rect">
            <a:avLst/>
          </a:prstGeom>
        </p:spPr>
        <p:txBody>
          <a:bodyPr vert="horz" wrap="square" lIns="0" tIns="12700" rIns="0" bIns="0" rtlCol="0">
            <a:spAutoFit/>
          </a:bodyPr>
          <a:lstStyle/>
          <a:p>
            <a:pPr marL="12700" algn="ctr">
              <a:lnSpc>
                <a:spcPct val="100000"/>
              </a:lnSpc>
              <a:spcBef>
                <a:spcPts val="100"/>
              </a:spcBef>
            </a:pPr>
            <a:r>
              <a:rPr lang="fr-FR" sz="700" spc="40" dirty="0">
                <a:latin typeface="Arial" panose="020B0604020202020204" pitchFamily="34" charset="0"/>
                <a:cs typeface="Arial" panose="020B0604020202020204" pitchFamily="34" charset="0"/>
              </a:rPr>
              <a:t>SOINS</a:t>
            </a:r>
          </a:p>
        </p:txBody>
      </p:sp>
      <p:sp>
        <p:nvSpPr>
          <p:cNvPr id="550" name="Free Form 147">
            <a:extLst>
              <a:ext uri="{FF2B5EF4-FFF2-40B4-BE49-F238E27FC236}">
                <a16:creationId xmlns:a16="http://schemas.microsoft.com/office/drawing/2014/main" id="{50428E10-1634-724D-B24E-346664A7C574}"/>
              </a:ext>
            </a:extLst>
          </p:cNvPr>
          <p:cNvSpPr/>
          <p:nvPr/>
        </p:nvSpPr>
        <p:spPr>
          <a:xfrm rot="5400000" flipV="1">
            <a:off x="190899" y="3388510"/>
            <a:ext cx="666567" cy="97343"/>
          </a:xfrm>
          <a:custGeom>
            <a:avLst/>
            <a:gdLst/>
            <a:ahLst/>
            <a:cxnLst/>
            <a:rect l="0" t="0" r="0" b="0"/>
            <a:pathLst>
              <a:path w="2000588">
                <a:moveTo>
                  <a:pt x="2000588" y="0"/>
                </a:moveTo>
                <a:lnTo>
                  <a:pt x="0" y="0"/>
                </a:lnTo>
              </a:path>
            </a:pathLst>
          </a:custGeom>
          <a:noFill/>
          <a:ln w="8763" cap="flat" cmpd="sng">
            <a:solidFill>
              <a:srgbClr val="642C86">
                <a:alpha val="100000"/>
              </a:srgbClr>
            </a:solidFill>
            <a:prstDash val="solid"/>
            <a:miter lim="800000"/>
          </a:ln>
        </p:spPr>
        <p:txBody>
          <a:bodyPr wrap="square" anchor="ctr">
            <a:spAutoFit/>
          </a:bodyPr>
          <a:lstStyle/>
          <a:p>
            <a:pPr algn="ctr"/>
            <a:endParaRPr lang="en-US" dirty="0"/>
          </a:p>
        </p:txBody>
      </p:sp>
      <p:sp>
        <p:nvSpPr>
          <p:cNvPr id="551" name="Free Form 8">
            <a:extLst>
              <a:ext uri="{FF2B5EF4-FFF2-40B4-BE49-F238E27FC236}">
                <a16:creationId xmlns:a16="http://schemas.microsoft.com/office/drawing/2014/main" id="{B0E4561A-B5E7-3741-AE0E-B29CBA2CA3CA}"/>
              </a:ext>
            </a:extLst>
          </p:cNvPr>
          <p:cNvSpPr/>
          <p:nvPr/>
        </p:nvSpPr>
        <p:spPr>
          <a:xfrm>
            <a:off x="6872821" y="3546833"/>
            <a:ext cx="67949" cy="67937"/>
          </a:xfrm>
          <a:custGeom>
            <a:avLst/>
            <a:gdLst/>
            <a:ahLst/>
            <a:cxnLst/>
            <a:rect l="0" t="0" r="0" b="0"/>
            <a:pathLst>
              <a:path w="95995" h="95978">
                <a:moveTo>
                  <a:pt x="95995" y="48006"/>
                </a:moveTo>
                <a:cubicBezTo>
                  <a:pt x="95995" y="74540"/>
                  <a:pt x="74506" y="95978"/>
                  <a:pt x="48006" y="95978"/>
                </a:cubicBezTo>
                <a:cubicBezTo>
                  <a:pt x="21505" y="95978"/>
                  <a:pt x="0" y="74540"/>
                  <a:pt x="0" y="48006"/>
                </a:cubicBezTo>
                <a:cubicBezTo>
                  <a:pt x="0" y="21471"/>
                  <a:pt x="21505" y="0"/>
                  <a:pt x="48006" y="0"/>
                </a:cubicBezTo>
                <a:cubicBezTo>
                  <a:pt x="74506" y="0"/>
                  <a:pt x="95995" y="21471"/>
                  <a:pt x="95995" y="48006"/>
                </a:cubicBezTo>
                <a:close/>
              </a:path>
            </a:pathLst>
          </a:custGeom>
          <a:solidFill>
            <a:srgbClr val="545353">
              <a:alpha val="100000"/>
            </a:srgbClr>
          </a:solidFill>
          <a:ln w="12700" cap="flat" cmpd="sng">
            <a:solidFill>
              <a:srgbClr val="FFFFFF">
                <a:alpha val="100000"/>
              </a:srgbClr>
            </a:solidFill>
            <a:prstDash val="solid"/>
            <a:miter lim="800000"/>
          </a:ln>
        </p:spPr>
        <p:txBody>
          <a:bodyPr wrap="square" anchor="ctr">
            <a:spAutoFit/>
          </a:bodyPr>
          <a:lstStyle/>
          <a:p>
            <a:pPr algn="ctr"/>
            <a:endParaRPr lang="en-US" dirty="0"/>
          </a:p>
        </p:txBody>
      </p:sp>
      <p:sp>
        <p:nvSpPr>
          <p:cNvPr id="552" name="TextBox 88">
            <a:extLst>
              <a:ext uri="{FF2B5EF4-FFF2-40B4-BE49-F238E27FC236}">
                <a16:creationId xmlns:a16="http://schemas.microsoft.com/office/drawing/2014/main" id="{398F3268-2C69-E044-B543-BE185A060DB0}"/>
              </a:ext>
            </a:extLst>
          </p:cNvPr>
          <p:cNvSpPr txBox="1"/>
          <p:nvPr/>
        </p:nvSpPr>
        <p:spPr>
          <a:xfrm>
            <a:off x="6490284" y="3504972"/>
            <a:ext cx="389130" cy="118373"/>
          </a:xfrm>
          <a:prstGeom prst="rect">
            <a:avLst/>
          </a:prstGeom>
          <a:noFill/>
          <a:ln>
            <a:noFill/>
          </a:ln>
        </p:spPr>
        <p:txBody>
          <a:bodyPr wrap="square" lIns="0" tIns="0" rIns="0" bIns="0" anchor="t"/>
          <a:lstStyle/>
          <a:p>
            <a:pPr>
              <a:lnSpc>
                <a:spcPts val="1066"/>
              </a:lnSpc>
              <a:defRPr lang="en-US"/>
            </a:pPr>
            <a:r>
              <a:rPr lang="en-US" sz="800" dirty="0">
                <a:solidFill>
                  <a:srgbClr val="565655"/>
                </a:solidFill>
                <a:latin typeface="Arial" panose="020B0604020202020204" pitchFamily="34" charset="0"/>
                <a:ea typeface="Wigrum" charset="77"/>
                <a:cs typeface="Arial" panose="020B0604020202020204" pitchFamily="34" charset="0"/>
              </a:rPr>
              <a:t>Ancenis</a:t>
            </a:r>
            <a:endParaRPr sz="800" dirty="0">
              <a:solidFill>
                <a:srgbClr val="565655"/>
              </a:solidFill>
              <a:latin typeface="Arial" panose="020B0604020202020204" pitchFamily="34" charset="0"/>
              <a:ea typeface="Wigrum" charset="77"/>
              <a:cs typeface="Arial" panose="020B0604020202020204" pitchFamily="34" charset="0"/>
            </a:endParaRPr>
          </a:p>
        </p:txBody>
      </p:sp>
      <p:sp>
        <p:nvSpPr>
          <p:cNvPr id="553" name="Free Form 8">
            <a:extLst>
              <a:ext uri="{FF2B5EF4-FFF2-40B4-BE49-F238E27FC236}">
                <a16:creationId xmlns:a16="http://schemas.microsoft.com/office/drawing/2014/main" id="{F840F832-322E-C345-8107-7045DB00B771}"/>
              </a:ext>
            </a:extLst>
          </p:cNvPr>
          <p:cNvSpPr/>
          <p:nvPr/>
        </p:nvSpPr>
        <p:spPr>
          <a:xfrm>
            <a:off x="6299096" y="3265969"/>
            <a:ext cx="67949" cy="67937"/>
          </a:xfrm>
          <a:custGeom>
            <a:avLst/>
            <a:gdLst/>
            <a:ahLst/>
            <a:cxnLst/>
            <a:rect l="0" t="0" r="0" b="0"/>
            <a:pathLst>
              <a:path w="95995" h="95978">
                <a:moveTo>
                  <a:pt x="95995" y="48006"/>
                </a:moveTo>
                <a:cubicBezTo>
                  <a:pt x="95995" y="74540"/>
                  <a:pt x="74506" y="95978"/>
                  <a:pt x="48006" y="95978"/>
                </a:cubicBezTo>
                <a:cubicBezTo>
                  <a:pt x="21505" y="95978"/>
                  <a:pt x="0" y="74540"/>
                  <a:pt x="0" y="48006"/>
                </a:cubicBezTo>
                <a:cubicBezTo>
                  <a:pt x="0" y="21471"/>
                  <a:pt x="21505" y="0"/>
                  <a:pt x="48006" y="0"/>
                </a:cubicBezTo>
                <a:cubicBezTo>
                  <a:pt x="74506" y="0"/>
                  <a:pt x="95995" y="21471"/>
                  <a:pt x="95995" y="48006"/>
                </a:cubicBezTo>
                <a:close/>
              </a:path>
            </a:pathLst>
          </a:custGeom>
          <a:solidFill>
            <a:srgbClr val="545353">
              <a:alpha val="100000"/>
            </a:srgbClr>
          </a:solidFill>
          <a:ln w="12700" cap="flat" cmpd="sng">
            <a:solidFill>
              <a:srgbClr val="FFFFFF">
                <a:alpha val="100000"/>
              </a:srgbClr>
            </a:solidFill>
            <a:prstDash val="solid"/>
            <a:miter lim="800000"/>
          </a:ln>
        </p:spPr>
        <p:txBody>
          <a:bodyPr wrap="square" anchor="ctr">
            <a:spAutoFit/>
          </a:bodyPr>
          <a:lstStyle/>
          <a:p>
            <a:pPr algn="ctr"/>
            <a:endParaRPr lang="en-US" dirty="0"/>
          </a:p>
        </p:txBody>
      </p:sp>
      <p:sp>
        <p:nvSpPr>
          <p:cNvPr id="554" name="TextBox 88">
            <a:extLst>
              <a:ext uri="{FF2B5EF4-FFF2-40B4-BE49-F238E27FC236}">
                <a16:creationId xmlns:a16="http://schemas.microsoft.com/office/drawing/2014/main" id="{A1FF2C02-5E09-094F-B468-A249ED07738D}"/>
              </a:ext>
            </a:extLst>
          </p:cNvPr>
          <p:cNvSpPr txBox="1"/>
          <p:nvPr/>
        </p:nvSpPr>
        <p:spPr>
          <a:xfrm>
            <a:off x="5917202" y="3221505"/>
            <a:ext cx="377021" cy="95888"/>
          </a:xfrm>
          <a:prstGeom prst="rect">
            <a:avLst/>
          </a:prstGeom>
          <a:noFill/>
          <a:ln>
            <a:noFill/>
          </a:ln>
        </p:spPr>
        <p:txBody>
          <a:bodyPr wrap="square" lIns="0" tIns="0" rIns="0" bIns="0" anchor="t"/>
          <a:lstStyle/>
          <a:p>
            <a:pPr>
              <a:lnSpc>
                <a:spcPts val="1066"/>
              </a:lnSpc>
              <a:defRPr lang="en-US"/>
            </a:pPr>
            <a:r>
              <a:rPr lang="en-US" sz="800" dirty="0">
                <a:solidFill>
                  <a:srgbClr val="565655"/>
                </a:solidFill>
                <a:latin typeface="Arial" panose="020B0604020202020204" pitchFamily="34" charset="0"/>
                <a:ea typeface="Wigrum" charset="77"/>
                <a:cs typeface="Arial" panose="020B0604020202020204" pitchFamily="34" charset="0"/>
              </a:rPr>
              <a:t>Casson</a:t>
            </a:r>
            <a:endParaRPr sz="800" dirty="0">
              <a:solidFill>
                <a:srgbClr val="565655"/>
              </a:solidFill>
              <a:latin typeface="Arial" panose="020B0604020202020204" pitchFamily="34" charset="0"/>
              <a:ea typeface="Wigrum" charset="77"/>
              <a:cs typeface="Arial" panose="020B0604020202020204" pitchFamily="34" charset="0"/>
            </a:endParaRPr>
          </a:p>
        </p:txBody>
      </p:sp>
      <p:sp>
        <p:nvSpPr>
          <p:cNvPr id="555" name="Free Form 8">
            <a:extLst>
              <a:ext uri="{FF2B5EF4-FFF2-40B4-BE49-F238E27FC236}">
                <a16:creationId xmlns:a16="http://schemas.microsoft.com/office/drawing/2014/main" id="{52327F0D-F86D-4447-942B-0204C84B039F}"/>
              </a:ext>
            </a:extLst>
          </p:cNvPr>
          <p:cNvSpPr/>
          <p:nvPr/>
        </p:nvSpPr>
        <p:spPr>
          <a:xfrm>
            <a:off x="6234622" y="4409623"/>
            <a:ext cx="67949" cy="67937"/>
          </a:xfrm>
          <a:custGeom>
            <a:avLst/>
            <a:gdLst/>
            <a:ahLst/>
            <a:cxnLst/>
            <a:rect l="0" t="0" r="0" b="0"/>
            <a:pathLst>
              <a:path w="95995" h="95978">
                <a:moveTo>
                  <a:pt x="95995" y="48006"/>
                </a:moveTo>
                <a:cubicBezTo>
                  <a:pt x="95995" y="74540"/>
                  <a:pt x="74506" y="95978"/>
                  <a:pt x="48006" y="95978"/>
                </a:cubicBezTo>
                <a:cubicBezTo>
                  <a:pt x="21505" y="95978"/>
                  <a:pt x="0" y="74540"/>
                  <a:pt x="0" y="48006"/>
                </a:cubicBezTo>
                <a:cubicBezTo>
                  <a:pt x="0" y="21471"/>
                  <a:pt x="21505" y="0"/>
                  <a:pt x="48006" y="0"/>
                </a:cubicBezTo>
                <a:cubicBezTo>
                  <a:pt x="74506" y="0"/>
                  <a:pt x="95995" y="21471"/>
                  <a:pt x="95995" y="48006"/>
                </a:cubicBezTo>
                <a:close/>
              </a:path>
            </a:pathLst>
          </a:custGeom>
          <a:solidFill>
            <a:srgbClr val="545353">
              <a:alpha val="100000"/>
            </a:srgbClr>
          </a:solidFill>
          <a:ln w="12700" cap="flat" cmpd="sng">
            <a:solidFill>
              <a:srgbClr val="FFFFFF">
                <a:alpha val="100000"/>
              </a:srgbClr>
            </a:solidFill>
            <a:prstDash val="solid"/>
            <a:miter lim="800000"/>
          </a:ln>
        </p:spPr>
        <p:txBody>
          <a:bodyPr anchor="ctr">
            <a:spAutoFit/>
          </a:bodyPr>
          <a:lstStyle/>
          <a:p>
            <a:pPr algn="ctr"/>
            <a:endParaRPr lang="en-US" dirty="0"/>
          </a:p>
        </p:txBody>
      </p:sp>
      <p:sp>
        <p:nvSpPr>
          <p:cNvPr id="556" name="TextBox 88">
            <a:extLst>
              <a:ext uri="{FF2B5EF4-FFF2-40B4-BE49-F238E27FC236}">
                <a16:creationId xmlns:a16="http://schemas.microsoft.com/office/drawing/2014/main" id="{DADAD3A8-0F39-F545-A1CF-F4FF1CE5E46D}"/>
              </a:ext>
            </a:extLst>
          </p:cNvPr>
          <p:cNvSpPr txBox="1"/>
          <p:nvPr/>
        </p:nvSpPr>
        <p:spPr>
          <a:xfrm>
            <a:off x="5607623" y="4351463"/>
            <a:ext cx="700292" cy="106723"/>
          </a:xfrm>
          <a:prstGeom prst="rect">
            <a:avLst/>
          </a:prstGeom>
          <a:noFill/>
          <a:ln>
            <a:noFill/>
          </a:ln>
        </p:spPr>
        <p:txBody>
          <a:bodyPr wrap="square" lIns="0" tIns="0" rIns="0" bIns="0" anchor="t"/>
          <a:lstStyle/>
          <a:p>
            <a:pPr>
              <a:lnSpc>
                <a:spcPts val="1066"/>
              </a:lnSpc>
              <a:defRPr lang="en-US"/>
            </a:pPr>
            <a:r>
              <a:rPr lang="en-US" sz="800" dirty="0" smtClean="0">
                <a:solidFill>
                  <a:srgbClr val="565655"/>
                </a:solidFill>
                <a:latin typeface="Arial" panose="020B0604020202020204" pitchFamily="34" charset="0"/>
                <a:ea typeface="Wigrum" charset="77"/>
                <a:cs typeface="Arial" panose="020B0604020202020204" pitchFamily="34" charset="0"/>
              </a:rPr>
              <a:t>St-</a:t>
            </a:r>
            <a:r>
              <a:rPr lang="en-US" sz="800" dirty="0" err="1" smtClean="0">
                <a:solidFill>
                  <a:srgbClr val="565655"/>
                </a:solidFill>
                <a:latin typeface="Arial" panose="020B0604020202020204" pitchFamily="34" charset="0"/>
                <a:ea typeface="Wigrum" charset="77"/>
                <a:cs typeface="Arial" panose="020B0604020202020204" pitchFamily="34" charset="0"/>
              </a:rPr>
              <a:t>Colomban</a:t>
            </a:r>
            <a:endParaRPr sz="800" dirty="0">
              <a:solidFill>
                <a:srgbClr val="565655"/>
              </a:solidFill>
              <a:latin typeface="Arial" panose="020B0604020202020204" pitchFamily="34" charset="0"/>
              <a:ea typeface="Wigrum" charset="77"/>
              <a:cs typeface="Arial" panose="020B0604020202020204" pitchFamily="34" charset="0"/>
            </a:endParaRPr>
          </a:p>
        </p:txBody>
      </p:sp>
      <p:sp>
        <p:nvSpPr>
          <p:cNvPr id="557" name="Free Form 8">
            <a:extLst>
              <a:ext uri="{FF2B5EF4-FFF2-40B4-BE49-F238E27FC236}">
                <a16:creationId xmlns:a16="http://schemas.microsoft.com/office/drawing/2014/main" id="{125A4DB3-7F29-224C-9156-8F9777A7C3F7}"/>
              </a:ext>
            </a:extLst>
          </p:cNvPr>
          <p:cNvSpPr/>
          <p:nvPr/>
        </p:nvSpPr>
        <p:spPr>
          <a:xfrm>
            <a:off x="5172651" y="3270602"/>
            <a:ext cx="67949" cy="67937"/>
          </a:xfrm>
          <a:custGeom>
            <a:avLst/>
            <a:gdLst/>
            <a:ahLst/>
            <a:cxnLst/>
            <a:rect l="0" t="0" r="0" b="0"/>
            <a:pathLst>
              <a:path w="95995" h="95978">
                <a:moveTo>
                  <a:pt x="95995" y="48006"/>
                </a:moveTo>
                <a:cubicBezTo>
                  <a:pt x="95995" y="74540"/>
                  <a:pt x="74506" y="95978"/>
                  <a:pt x="48006" y="95978"/>
                </a:cubicBezTo>
                <a:cubicBezTo>
                  <a:pt x="21505" y="95978"/>
                  <a:pt x="0" y="74540"/>
                  <a:pt x="0" y="48006"/>
                </a:cubicBezTo>
                <a:cubicBezTo>
                  <a:pt x="0" y="21471"/>
                  <a:pt x="21505" y="0"/>
                  <a:pt x="48006" y="0"/>
                </a:cubicBezTo>
                <a:cubicBezTo>
                  <a:pt x="74506" y="0"/>
                  <a:pt x="95995" y="21471"/>
                  <a:pt x="95995" y="48006"/>
                </a:cubicBezTo>
                <a:close/>
              </a:path>
            </a:pathLst>
          </a:custGeom>
          <a:solidFill>
            <a:srgbClr val="545353">
              <a:alpha val="100000"/>
            </a:srgbClr>
          </a:solidFill>
          <a:ln w="12700" cap="flat" cmpd="sng">
            <a:solidFill>
              <a:srgbClr val="FFFFFF">
                <a:alpha val="100000"/>
              </a:srgbClr>
            </a:solidFill>
            <a:prstDash val="solid"/>
            <a:miter lim="800000"/>
          </a:ln>
        </p:spPr>
        <p:txBody>
          <a:bodyPr wrap="square" anchor="ctr">
            <a:spAutoFit/>
          </a:bodyPr>
          <a:lstStyle/>
          <a:p>
            <a:pPr algn="ctr"/>
            <a:endParaRPr lang="en-US" dirty="0"/>
          </a:p>
        </p:txBody>
      </p:sp>
      <p:sp>
        <p:nvSpPr>
          <p:cNvPr id="558" name="TextBox 88">
            <a:extLst>
              <a:ext uri="{FF2B5EF4-FFF2-40B4-BE49-F238E27FC236}">
                <a16:creationId xmlns:a16="http://schemas.microsoft.com/office/drawing/2014/main" id="{012E4384-56A5-6E4A-BBF0-E58E1E505421}"/>
              </a:ext>
            </a:extLst>
          </p:cNvPr>
          <p:cNvSpPr txBox="1"/>
          <p:nvPr/>
        </p:nvSpPr>
        <p:spPr>
          <a:xfrm>
            <a:off x="4605753" y="3233199"/>
            <a:ext cx="531551" cy="145064"/>
          </a:xfrm>
          <a:prstGeom prst="rect">
            <a:avLst/>
          </a:prstGeom>
          <a:noFill/>
          <a:ln>
            <a:noFill/>
          </a:ln>
        </p:spPr>
        <p:txBody>
          <a:bodyPr wrap="square" lIns="0" tIns="0" rIns="0" bIns="0" anchor="t"/>
          <a:lstStyle/>
          <a:p>
            <a:pPr>
              <a:lnSpc>
                <a:spcPts val="1066"/>
              </a:lnSpc>
              <a:defRPr lang="en-US"/>
            </a:pPr>
            <a:r>
              <a:rPr lang="en-US" sz="800" dirty="0">
                <a:solidFill>
                  <a:srgbClr val="565655"/>
                </a:solidFill>
                <a:latin typeface="Arial" panose="020B0604020202020204" pitchFamily="34" charset="0"/>
                <a:ea typeface="Wigrum" charset="77"/>
                <a:cs typeface="Arial" panose="020B0604020202020204" pitchFamily="34" charset="0"/>
              </a:rPr>
              <a:t>St-Lyphard</a:t>
            </a:r>
            <a:endParaRPr sz="800" dirty="0">
              <a:solidFill>
                <a:srgbClr val="565655"/>
              </a:solidFill>
              <a:latin typeface="Arial" panose="020B0604020202020204" pitchFamily="34" charset="0"/>
              <a:ea typeface="Wigrum" charset="77"/>
              <a:cs typeface="Arial" panose="020B0604020202020204" pitchFamily="34" charset="0"/>
            </a:endParaRPr>
          </a:p>
        </p:txBody>
      </p:sp>
      <p:sp>
        <p:nvSpPr>
          <p:cNvPr id="559" name="Free Form 8">
            <a:extLst>
              <a:ext uri="{FF2B5EF4-FFF2-40B4-BE49-F238E27FC236}">
                <a16:creationId xmlns:a16="http://schemas.microsoft.com/office/drawing/2014/main" id="{81E0278F-3F04-7A48-AD48-F26FED3715BF}"/>
              </a:ext>
            </a:extLst>
          </p:cNvPr>
          <p:cNvSpPr/>
          <p:nvPr/>
        </p:nvSpPr>
        <p:spPr>
          <a:xfrm>
            <a:off x="6395166" y="3058283"/>
            <a:ext cx="67949" cy="67937"/>
          </a:xfrm>
          <a:custGeom>
            <a:avLst/>
            <a:gdLst/>
            <a:ahLst/>
            <a:cxnLst/>
            <a:rect l="0" t="0" r="0" b="0"/>
            <a:pathLst>
              <a:path w="95995" h="95978">
                <a:moveTo>
                  <a:pt x="95995" y="48006"/>
                </a:moveTo>
                <a:cubicBezTo>
                  <a:pt x="95995" y="74540"/>
                  <a:pt x="74506" y="95978"/>
                  <a:pt x="48006" y="95978"/>
                </a:cubicBezTo>
                <a:cubicBezTo>
                  <a:pt x="21505" y="95978"/>
                  <a:pt x="0" y="74540"/>
                  <a:pt x="0" y="48006"/>
                </a:cubicBezTo>
                <a:cubicBezTo>
                  <a:pt x="0" y="21471"/>
                  <a:pt x="21505" y="0"/>
                  <a:pt x="48006" y="0"/>
                </a:cubicBezTo>
                <a:cubicBezTo>
                  <a:pt x="74506" y="0"/>
                  <a:pt x="95995" y="21471"/>
                  <a:pt x="95995" y="48006"/>
                </a:cubicBezTo>
                <a:close/>
              </a:path>
            </a:pathLst>
          </a:custGeom>
          <a:solidFill>
            <a:srgbClr val="545353">
              <a:alpha val="100000"/>
            </a:srgbClr>
          </a:solidFill>
          <a:ln w="12700" cap="flat" cmpd="sng">
            <a:solidFill>
              <a:srgbClr val="FFFFFF">
                <a:alpha val="100000"/>
              </a:srgbClr>
            </a:solidFill>
            <a:prstDash val="solid"/>
            <a:miter lim="800000"/>
          </a:ln>
        </p:spPr>
        <p:txBody>
          <a:bodyPr wrap="square" anchor="ctr">
            <a:spAutoFit/>
          </a:bodyPr>
          <a:lstStyle/>
          <a:p>
            <a:pPr algn="ctr"/>
            <a:endParaRPr lang="en-US" dirty="0"/>
          </a:p>
        </p:txBody>
      </p:sp>
      <p:sp>
        <p:nvSpPr>
          <p:cNvPr id="560" name="Free Form 8">
            <a:extLst>
              <a:ext uri="{FF2B5EF4-FFF2-40B4-BE49-F238E27FC236}">
                <a16:creationId xmlns:a16="http://schemas.microsoft.com/office/drawing/2014/main" id="{8C6AC814-8D36-4449-82A3-F654B1E261D5}"/>
              </a:ext>
            </a:extLst>
          </p:cNvPr>
          <p:cNvSpPr/>
          <p:nvPr/>
        </p:nvSpPr>
        <p:spPr>
          <a:xfrm>
            <a:off x="7546221" y="3250618"/>
            <a:ext cx="67949" cy="67937"/>
          </a:xfrm>
          <a:custGeom>
            <a:avLst/>
            <a:gdLst/>
            <a:ahLst/>
            <a:cxnLst/>
            <a:rect l="0" t="0" r="0" b="0"/>
            <a:pathLst>
              <a:path w="95995" h="95978">
                <a:moveTo>
                  <a:pt x="95995" y="48006"/>
                </a:moveTo>
                <a:cubicBezTo>
                  <a:pt x="95995" y="74540"/>
                  <a:pt x="74506" y="95978"/>
                  <a:pt x="48006" y="95978"/>
                </a:cubicBezTo>
                <a:cubicBezTo>
                  <a:pt x="21505" y="95978"/>
                  <a:pt x="0" y="74540"/>
                  <a:pt x="0" y="48006"/>
                </a:cubicBezTo>
                <a:cubicBezTo>
                  <a:pt x="0" y="21471"/>
                  <a:pt x="21505" y="0"/>
                  <a:pt x="48006" y="0"/>
                </a:cubicBezTo>
                <a:cubicBezTo>
                  <a:pt x="74506" y="0"/>
                  <a:pt x="95995" y="21471"/>
                  <a:pt x="95995" y="48006"/>
                </a:cubicBezTo>
                <a:close/>
              </a:path>
            </a:pathLst>
          </a:custGeom>
          <a:solidFill>
            <a:srgbClr val="545353">
              <a:alpha val="100000"/>
            </a:srgbClr>
          </a:solidFill>
          <a:ln w="12700" cap="flat" cmpd="sng">
            <a:solidFill>
              <a:srgbClr val="FFFFFF">
                <a:alpha val="100000"/>
              </a:srgbClr>
            </a:solidFill>
            <a:prstDash val="solid"/>
            <a:miter lim="800000"/>
          </a:ln>
        </p:spPr>
        <p:txBody>
          <a:bodyPr anchor="ctr">
            <a:spAutoFit/>
          </a:bodyPr>
          <a:lstStyle/>
          <a:p>
            <a:pPr algn="ctr"/>
            <a:endParaRPr lang="en-US" dirty="0"/>
          </a:p>
        </p:txBody>
      </p:sp>
      <p:sp>
        <p:nvSpPr>
          <p:cNvPr id="561" name="TextBox 88">
            <a:extLst>
              <a:ext uri="{FF2B5EF4-FFF2-40B4-BE49-F238E27FC236}">
                <a16:creationId xmlns:a16="http://schemas.microsoft.com/office/drawing/2014/main" id="{7CAFF524-B4A5-5E4A-8638-0FE84D4C2522}"/>
              </a:ext>
            </a:extLst>
          </p:cNvPr>
          <p:cNvSpPr txBox="1"/>
          <p:nvPr/>
        </p:nvSpPr>
        <p:spPr>
          <a:xfrm>
            <a:off x="6927272" y="3212872"/>
            <a:ext cx="593389" cy="145526"/>
          </a:xfrm>
          <a:prstGeom prst="rect">
            <a:avLst/>
          </a:prstGeom>
          <a:noFill/>
          <a:ln>
            <a:noFill/>
          </a:ln>
        </p:spPr>
        <p:txBody>
          <a:bodyPr wrap="square" lIns="0" tIns="0" rIns="0" bIns="0" anchor="t"/>
          <a:lstStyle/>
          <a:p>
            <a:pPr>
              <a:lnSpc>
                <a:spcPts val="1066"/>
              </a:lnSpc>
              <a:defRPr lang="en-US"/>
            </a:pPr>
            <a:r>
              <a:rPr lang="en-US" sz="800" dirty="0" err="1" smtClean="0">
                <a:solidFill>
                  <a:srgbClr val="565655"/>
                </a:solidFill>
                <a:latin typeface="Arial" panose="020B0604020202020204" pitchFamily="34" charset="0"/>
                <a:ea typeface="Wigrum" charset="77"/>
                <a:cs typeface="Arial" panose="020B0604020202020204" pitchFamily="34" charset="0"/>
              </a:rPr>
              <a:t>Ouest</a:t>
            </a:r>
            <a:r>
              <a:rPr lang="en-US" sz="800" dirty="0" smtClean="0">
                <a:solidFill>
                  <a:srgbClr val="565655"/>
                </a:solidFill>
                <a:latin typeface="Arial" panose="020B0604020202020204" pitchFamily="34" charset="0"/>
                <a:ea typeface="Wigrum" charset="77"/>
                <a:cs typeface="Arial" panose="020B0604020202020204" pitchFamily="34" charset="0"/>
              </a:rPr>
              <a:t>-Anjou</a:t>
            </a:r>
            <a:endParaRPr sz="800" dirty="0">
              <a:solidFill>
                <a:srgbClr val="565655"/>
              </a:solidFill>
              <a:latin typeface="Arial" panose="020B0604020202020204" pitchFamily="34" charset="0"/>
              <a:ea typeface="Wigrum" charset="77"/>
              <a:cs typeface="Arial" panose="020B0604020202020204" pitchFamily="34" charset="0"/>
            </a:endParaRPr>
          </a:p>
        </p:txBody>
      </p:sp>
      <p:sp>
        <p:nvSpPr>
          <p:cNvPr id="562" name="Free Form 8">
            <a:extLst>
              <a:ext uri="{FF2B5EF4-FFF2-40B4-BE49-F238E27FC236}">
                <a16:creationId xmlns:a16="http://schemas.microsoft.com/office/drawing/2014/main" id="{C4ADBF41-70B8-C34E-880B-CD741FBA9AB9}"/>
              </a:ext>
            </a:extLst>
          </p:cNvPr>
          <p:cNvSpPr/>
          <p:nvPr/>
        </p:nvSpPr>
        <p:spPr>
          <a:xfrm>
            <a:off x="7945167" y="3500101"/>
            <a:ext cx="67949" cy="67937"/>
          </a:xfrm>
          <a:custGeom>
            <a:avLst/>
            <a:gdLst/>
            <a:ahLst/>
            <a:cxnLst/>
            <a:rect l="0" t="0" r="0" b="0"/>
            <a:pathLst>
              <a:path w="95995" h="95978">
                <a:moveTo>
                  <a:pt x="95995" y="48006"/>
                </a:moveTo>
                <a:cubicBezTo>
                  <a:pt x="95995" y="74540"/>
                  <a:pt x="74506" y="95978"/>
                  <a:pt x="48006" y="95978"/>
                </a:cubicBezTo>
                <a:cubicBezTo>
                  <a:pt x="21505" y="95978"/>
                  <a:pt x="0" y="74540"/>
                  <a:pt x="0" y="48006"/>
                </a:cubicBezTo>
                <a:cubicBezTo>
                  <a:pt x="0" y="21471"/>
                  <a:pt x="21505" y="0"/>
                  <a:pt x="48006" y="0"/>
                </a:cubicBezTo>
                <a:cubicBezTo>
                  <a:pt x="74506" y="0"/>
                  <a:pt x="95995" y="21471"/>
                  <a:pt x="95995" y="48006"/>
                </a:cubicBezTo>
                <a:close/>
              </a:path>
            </a:pathLst>
          </a:custGeom>
          <a:solidFill>
            <a:srgbClr val="545353">
              <a:alpha val="100000"/>
            </a:srgbClr>
          </a:solidFill>
          <a:ln w="12700" cap="flat" cmpd="sng">
            <a:solidFill>
              <a:srgbClr val="FFFFFF">
                <a:alpha val="100000"/>
              </a:srgbClr>
            </a:solidFill>
            <a:prstDash val="solid"/>
            <a:miter lim="800000"/>
          </a:ln>
        </p:spPr>
        <p:txBody>
          <a:bodyPr anchor="ctr">
            <a:spAutoFit/>
          </a:bodyPr>
          <a:lstStyle/>
          <a:p>
            <a:pPr algn="ctr"/>
            <a:endParaRPr lang="en-US" dirty="0"/>
          </a:p>
        </p:txBody>
      </p:sp>
      <p:sp>
        <p:nvSpPr>
          <p:cNvPr id="563" name="Free Form 8">
            <a:extLst>
              <a:ext uri="{FF2B5EF4-FFF2-40B4-BE49-F238E27FC236}">
                <a16:creationId xmlns:a16="http://schemas.microsoft.com/office/drawing/2014/main" id="{36D604FA-9A55-A641-AC74-D0D492146A67}"/>
              </a:ext>
            </a:extLst>
          </p:cNvPr>
          <p:cNvSpPr/>
          <p:nvPr/>
        </p:nvSpPr>
        <p:spPr>
          <a:xfrm>
            <a:off x="8520275" y="3766722"/>
            <a:ext cx="67949" cy="67937"/>
          </a:xfrm>
          <a:custGeom>
            <a:avLst/>
            <a:gdLst/>
            <a:ahLst/>
            <a:cxnLst/>
            <a:rect l="0" t="0" r="0" b="0"/>
            <a:pathLst>
              <a:path w="95995" h="95978">
                <a:moveTo>
                  <a:pt x="95995" y="48006"/>
                </a:moveTo>
                <a:cubicBezTo>
                  <a:pt x="95995" y="74540"/>
                  <a:pt x="74506" y="95978"/>
                  <a:pt x="48006" y="95978"/>
                </a:cubicBezTo>
                <a:cubicBezTo>
                  <a:pt x="21505" y="95978"/>
                  <a:pt x="0" y="74540"/>
                  <a:pt x="0" y="48006"/>
                </a:cubicBezTo>
                <a:cubicBezTo>
                  <a:pt x="0" y="21471"/>
                  <a:pt x="21505" y="0"/>
                  <a:pt x="48006" y="0"/>
                </a:cubicBezTo>
                <a:cubicBezTo>
                  <a:pt x="74506" y="0"/>
                  <a:pt x="95995" y="21471"/>
                  <a:pt x="95995" y="48006"/>
                </a:cubicBezTo>
                <a:close/>
              </a:path>
            </a:pathLst>
          </a:custGeom>
          <a:solidFill>
            <a:srgbClr val="545353">
              <a:alpha val="100000"/>
            </a:srgbClr>
          </a:solidFill>
          <a:ln w="12700" cap="flat" cmpd="sng">
            <a:solidFill>
              <a:srgbClr val="FFFFFF">
                <a:alpha val="100000"/>
              </a:srgbClr>
            </a:solidFill>
            <a:prstDash val="solid"/>
            <a:miter lim="800000"/>
          </a:ln>
        </p:spPr>
        <p:txBody>
          <a:bodyPr anchor="ctr">
            <a:spAutoFit/>
          </a:bodyPr>
          <a:lstStyle/>
          <a:p>
            <a:pPr algn="ctr"/>
            <a:endParaRPr lang="en-US" dirty="0"/>
          </a:p>
        </p:txBody>
      </p:sp>
      <p:sp>
        <p:nvSpPr>
          <p:cNvPr id="564" name="TextBox 88">
            <a:extLst>
              <a:ext uri="{FF2B5EF4-FFF2-40B4-BE49-F238E27FC236}">
                <a16:creationId xmlns:a16="http://schemas.microsoft.com/office/drawing/2014/main" id="{22535D53-8990-7946-8A30-EA0790F342C2}"/>
              </a:ext>
            </a:extLst>
          </p:cNvPr>
          <p:cNvSpPr txBox="1"/>
          <p:nvPr/>
        </p:nvSpPr>
        <p:spPr>
          <a:xfrm>
            <a:off x="8638967" y="3725721"/>
            <a:ext cx="1050113" cy="105353"/>
          </a:xfrm>
          <a:prstGeom prst="rect">
            <a:avLst/>
          </a:prstGeom>
          <a:noFill/>
          <a:ln>
            <a:noFill/>
          </a:ln>
        </p:spPr>
        <p:txBody>
          <a:bodyPr wrap="square" lIns="0" tIns="0" rIns="0" bIns="0" anchor="t"/>
          <a:lstStyle/>
          <a:p>
            <a:pPr>
              <a:lnSpc>
                <a:spcPts val="1066"/>
              </a:lnSpc>
              <a:defRPr lang="en-US"/>
            </a:pPr>
            <a:r>
              <a:rPr lang="en-US" sz="800" dirty="0" err="1" smtClean="0">
                <a:solidFill>
                  <a:srgbClr val="565655"/>
                </a:solidFill>
                <a:latin typeface="Arial" panose="020B0604020202020204" pitchFamily="34" charset="0"/>
                <a:ea typeface="Wigrum" charset="77"/>
                <a:cs typeface="Arial" panose="020B0604020202020204" pitchFamily="34" charset="0"/>
              </a:rPr>
              <a:t>Brissac</a:t>
            </a:r>
            <a:r>
              <a:rPr lang="en-US" sz="800" dirty="0" smtClean="0">
                <a:solidFill>
                  <a:srgbClr val="565655"/>
                </a:solidFill>
                <a:latin typeface="Arial" panose="020B0604020202020204" pitchFamily="34" charset="0"/>
                <a:ea typeface="Wigrum" charset="77"/>
                <a:cs typeface="Arial" panose="020B0604020202020204" pitchFamily="34" charset="0"/>
              </a:rPr>
              <a:t>-Loire-</a:t>
            </a:r>
            <a:r>
              <a:rPr lang="en-US" sz="800" dirty="0" err="1" smtClean="0">
                <a:solidFill>
                  <a:srgbClr val="565655"/>
                </a:solidFill>
                <a:latin typeface="Arial" panose="020B0604020202020204" pitchFamily="34" charset="0"/>
                <a:ea typeface="Wigrum" charset="77"/>
                <a:cs typeface="Arial" panose="020B0604020202020204" pitchFamily="34" charset="0"/>
              </a:rPr>
              <a:t>Aubance</a:t>
            </a:r>
            <a:endParaRPr sz="800" dirty="0">
              <a:solidFill>
                <a:srgbClr val="565655"/>
              </a:solidFill>
              <a:latin typeface="Arial" panose="020B0604020202020204" pitchFamily="34" charset="0"/>
              <a:ea typeface="Wigrum" charset="77"/>
              <a:cs typeface="Arial" panose="020B0604020202020204" pitchFamily="34" charset="0"/>
            </a:endParaRPr>
          </a:p>
        </p:txBody>
      </p:sp>
      <p:sp>
        <p:nvSpPr>
          <p:cNvPr id="565" name="Free Form 8">
            <a:extLst>
              <a:ext uri="{FF2B5EF4-FFF2-40B4-BE49-F238E27FC236}">
                <a16:creationId xmlns:a16="http://schemas.microsoft.com/office/drawing/2014/main" id="{950CD03A-6327-3343-8881-8FA046D1A4B8}"/>
              </a:ext>
            </a:extLst>
          </p:cNvPr>
          <p:cNvSpPr/>
          <p:nvPr/>
        </p:nvSpPr>
        <p:spPr>
          <a:xfrm>
            <a:off x="7099962" y="3049637"/>
            <a:ext cx="67949" cy="67937"/>
          </a:xfrm>
          <a:custGeom>
            <a:avLst/>
            <a:gdLst/>
            <a:ahLst/>
            <a:cxnLst/>
            <a:rect l="0" t="0" r="0" b="0"/>
            <a:pathLst>
              <a:path w="95995" h="95978">
                <a:moveTo>
                  <a:pt x="95995" y="48006"/>
                </a:moveTo>
                <a:cubicBezTo>
                  <a:pt x="95995" y="74540"/>
                  <a:pt x="74506" y="95978"/>
                  <a:pt x="48006" y="95978"/>
                </a:cubicBezTo>
                <a:cubicBezTo>
                  <a:pt x="21505" y="95978"/>
                  <a:pt x="0" y="74540"/>
                  <a:pt x="0" y="48006"/>
                </a:cubicBezTo>
                <a:cubicBezTo>
                  <a:pt x="0" y="21471"/>
                  <a:pt x="21505" y="0"/>
                  <a:pt x="48006" y="0"/>
                </a:cubicBezTo>
                <a:cubicBezTo>
                  <a:pt x="74506" y="0"/>
                  <a:pt x="95995" y="21471"/>
                  <a:pt x="95995" y="48006"/>
                </a:cubicBezTo>
                <a:close/>
              </a:path>
            </a:pathLst>
          </a:custGeom>
          <a:solidFill>
            <a:srgbClr val="545353">
              <a:alpha val="100000"/>
            </a:srgbClr>
          </a:solidFill>
          <a:ln w="12700" cap="flat" cmpd="sng">
            <a:solidFill>
              <a:srgbClr val="FFFFFF">
                <a:alpha val="100000"/>
              </a:srgbClr>
            </a:solidFill>
            <a:prstDash val="solid"/>
            <a:miter lim="800000"/>
          </a:ln>
        </p:spPr>
        <p:txBody>
          <a:bodyPr anchor="ctr">
            <a:spAutoFit/>
          </a:bodyPr>
          <a:lstStyle/>
          <a:p>
            <a:pPr algn="ctr"/>
            <a:endParaRPr lang="en-US" dirty="0"/>
          </a:p>
        </p:txBody>
      </p:sp>
      <p:sp>
        <p:nvSpPr>
          <p:cNvPr id="566" name="TextBox 88">
            <a:extLst>
              <a:ext uri="{FF2B5EF4-FFF2-40B4-BE49-F238E27FC236}">
                <a16:creationId xmlns:a16="http://schemas.microsoft.com/office/drawing/2014/main" id="{C60AF10C-AFBE-BD40-B141-12A9D8A5F118}"/>
              </a:ext>
            </a:extLst>
          </p:cNvPr>
          <p:cNvSpPr txBox="1"/>
          <p:nvPr/>
        </p:nvSpPr>
        <p:spPr>
          <a:xfrm>
            <a:off x="7203524" y="3004453"/>
            <a:ext cx="311587" cy="95888"/>
          </a:xfrm>
          <a:prstGeom prst="rect">
            <a:avLst/>
          </a:prstGeom>
          <a:noFill/>
          <a:ln>
            <a:noFill/>
          </a:ln>
        </p:spPr>
        <p:txBody>
          <a:bodyPr wrap="square" lIns="0" tIns="0" rIns="0" bIns="0" anchor="t"/>
          <a:lstStyle/>
          <a:p>
            <a:pPr>
              <a:lnSpc>
                <a:spcPts val="1066"/>
              </a:lnSpc>
              <a:defRPr lang="en-US"/>
            </a:pPr>
            <a:r>
              <a:rPr lang="en-US" sz="800" dirty="0">
                <a:solidFill>
                  <a:srgbClr val="565655"/>
                </a:solidFill>
                <a:latin typeface="Arial" panose="020B0604020202020204" pitchFamily="34" charset="0"/>
                <a:ea typeface="Wigrum" charset="77"/>
                <a:cs typeface="Arial" panose="020B0604020202020204" pitchFamily="34" charset="0"/>
              </a:rPr>
              <a:t>Candé</a:t>
            </a:r>
            <a:endParaRPr sz="800" dirty="0">
              <a:solidFill>
                <a:srgbClr val="565655"/>
              </a:solidFill>
              <a:latin typeface="Arial" panose="020B0604020202020204" pitchFamily="34" charset="0"/>
              <a:ea typeface="Wigrum" charset="77"/>
              <a:cs typeface="Arial" panose="020B0604020202020204" pitchFamily="34" charset="0"/>
            </a:endParaRPr>
          </a:p>
        </p:txBody>
      </p:sp>
      <p:sp>
        <p:nvSpPr>
          <p:cNvPr id="567" name="Free Form 8">
            <a:extLst>
              <a:ext uri="{FF2B5EF4-FFF2-40B4-BE49-F238E27FC236}">
                <a16:creationId xmlns:a16="http://schemas.microsoft.com/office/drawing/2014/main" id="{DC2F50EC-A726-E044-B1C0-71C9BBB7F2C3}"/>
              </a:ext>
            </a:extLst>
          </p:cNvPr>
          <p:cNvSpPr/>
          <p:nvPr/>
        </p:nvSpPr>
        <p:spPr>
          <a:xfrm>
            <a:off x="8302357" y="2829895"/>
            <a:ext cx="67949" cy="67937"/>
          </a:xfrm>
          <a:custGeom>
            <a:avLst/>
            <a:gdLst/>
            <a:ahLst/>
            <a:cxnLst/>
            <a:rect l="0" t="0" r="0" b="0"/>
            <a:pathLst>
              <a:path w="95995" h="95978">
                <a:moveTo>
                  <a:pt x="95995" y="48006"/>
                </a:moveTo>
                <a:cubicBezTo>
                  <a:pt x="95995" y="74540"/>
                  <a:pt x="74506" y="95978"/>
                  <a:pt x="48006" y="95978"/>
                </a:cubicBezTo>
                <a:cubicBezTo>
                  <a:pt x="21505" y="95978"/>
                  <a:pt x="0" y="74540"/>
                  <a:pt x="0" y="48006"/>
                </a:cubicBezTo>
                <a:cubicBezTo>
                  <a:pt x="0" y="21471"/>
                  <a:pt x="21505" y="0"/>
                  <a:pt x="48006" y="0"/>
                </a:cubicBezTo>
                <a:cubicBezTo>
                  <a:pt x="74506" y="0"/>
                  <a:pt x="95995" y="21471"/>
                  <a:pt x="95995" y="48006"/>
                </a:cubicBezTo>
                <a:close/>
              </a:path>
            </a:pathLst>
          </a:custGeom>
          <a:solidFill>
            <a:srgbClr val="545353">
              <a:alpha val="100000"/>
            </a:srgbClr>
          </a:solidFill>
          <a:ln w="12700" cap="flat" cmpd="sng">
            <a:solidFill>
              <a:srgbClr val="FFFFFF">
                <a:alpha val="100000"/>
              </a:srgbClr>
            </a:solidFill>
            <a:prstDash val="solid"/>
            <a:miter lim="800000"/>
          </a:ln>
        </p:spPr>
        <p:txBody>
          <a:bodyPr anchor="ctr">
            <a:spAutoFit/>
          </a:bodyPr>
          <a:lstStyle/>
          <a:p>
            <a:pPr algn="ctr"/>
            <a:endParaRPr lang="en-US" dirty="0"/>
          </a:p>
        </p:txBody>
      </p:sp>
      <p:sp>
        <p:nvSpPr>
          <p:cNvPr id="568" name="TextBox 88">
            <a:extLst>
              <a:ext uri="{FF2B5EF4-FFF2-40B4-BE49-F238E27FC236}">
                <a16:creationId xmlns:a16="http://schemas.microsoft.com/office/drawing/2014/main" id="{17BCF623-B8CD-6246-9389-67AB15F8D58D}"/>
              </a:ext>
            </a:extLst>
          </p:cNvPr>
          <p:cNvSpPr txBox="1"/>
          <p:nvPr/>
        </p:nvSpPr>
        <p:spPr>
          <a:xfrm>
            <a:off x="8428400" y="2787112"/>
            <a:ext cx="1199657" cy="127274"/>
          </a:xfrm>
          <a:prstGeom prst="rect">
            <a:avLst/>
          </a:prstGeom>
          <a:noFill/>
          <a:ln>
            <a:noFill/>
          </a:ln>
        </p:spPr>
        <p:txBody>
          <a:bodyPr wrap="square" lIns="0" tIns="0" rIns="0" bIns="0" anchor="t"/>
          <a:lstStyle/>
          <a:p>
            <a:pPr>
              <a:lnSpc>
                <a:spcPts val="1066"/>
              </a:lnSpc>
              <a:defRPr lang="en-US"/>
            </a:pPr>
            <a:r>
              <a:rPr lang="en-US" sz="800" dirty="0" err="1" smtClean="0">
                <a:solidFill>
                  <a:srgbClr val="565655"/>
                </a:solidFill>
                <a:latin typeface="Arial" panose="020B0604020202020204" pitchFamily="34" charset="0"/>
                <a:ea typeface="Wigrum" charset="77"/>
                <a:cs typeface="Arial" panose="020B0604020202020204" pitchFamily="34" charset="0"/>
              </a:rPr>
              <a:t>Châteauneuf</a:t>
            </a:r>
            <a:r>
              <a:rPr lang="en-US" sz="800" dirty="0" smtClean="0">
                <a:solidFill>
                  <a:srgbClr val="565655"/>
                </a:solidFill>
                <a:latin typeface="Arial" panose="020B0604020202020204" pitchFamily="34" charset="0"/>
                <a:ea typeface="Wigrum" charset="77"/>
                <a:cs typeface="Arial" panose="020B0604020202020204" pitchFamily="34" charset="0"/>
              </a:rPr>
              <a:t>-sur-Sarthe</a:t>
            </a:r>
            <a:endParaRPr sz="800" dirty="0">
              <a:solidFill>
                <a:srgbClr val="565655"/>
              </a:solidFill>
              <a:latin typeface="Arial" panose="020B0604020202020204" pitchFamily="34" charset="0"/>
              <a:ea typeface="Wigrum" charset="77"/>
              <a:cs typeface="Arial" panose="020B0604020202020204" pitchFamily="34" charset="0"/>
            </a:endParaRPr>
          </a:p>
        </p:txBody>
      </p:sp>
      <p:sp>
        <p:nvSpPr>
          <p:cNvPr id="569" name="Free Form 8">
            <a:extLst>
              <a:ext uri="{FF2B5EF4-FFF2-40B4-BE49-F238E27FC236}">
                <a16:creationId xmlns:a16="http://schemas.microsoft.com/office/drawing/2014/main" id="{1BABC440-3719-0E41-81BE-B238BB5A543E}"/>
              </a:ext>
            </a:extLst>
          </p:cNvPr>
          <p:cNvSpPr/>
          <p:nvPr/>
        </p:nvSpPr>
        <p:spPr>
          <a:xfrm>
            <a:off x="7665625" y="4153129"/>
            <a:ext cx="67949" cy="67937"/>
          </a:xfrm>
          <a:custGeom>
            <a:avLst/>
            <a:gdLst/>
            <a:ahLst/>
            <a:cxnLst/>
            <a:rect l="0" t="0" r="0" b="0"/>
            <a:pathLst>
              <a:path w="95995" h="95978">
                <a:moveTo>
                  <a:pt x="95995" y="48006"/>
                </a:moveTo>
                <a:cubicBezTo>
                  <a:pt x="95995" y="74540"/>
                  <a:pt x="74506" y="95978"/>
                  <a:pt x="48006" y="95978"/>
                </a:cubicBezTo>
                <a:cubicBezTo>
                  <a:pt x="21505" y="95978"/>
                  <a:pt x="0" y="74540"/>
                  <a:pt x="0" y="48006"/>
                </a:cubicBezTo>
                <a:cubicBezTo>
                  <a:pt x="0" y="21471"/>
                  <a:pt x="21505" y="0"/>
                  <a:pt x="48006" y="0"/>
                </a:cubicBezTo>
                <a:cubicBezTo>
                  <a:pt x="74506" y="0"/>
                  <a:pt x="95995" y="21471"/>
                  <a:pt x="95995" y="48006"/>
                </a:cubicBezTo>
                <a:close/>
              </a:path>
            </a:pathLst>
          </a:custGeom>
          <a:solidFill>
            <a:srgbClr val="545353">
              <a:alpha val="100000"/>
            </a:srgbClr>
          </a:solidFill>
          <a:ln w="12700" cap="flat" cmpd="sng">
            <a:solidFill>
              <a:srgbClr val="FFFFFF">
                <a:alpha val="100000"/>
              </a:srgbClr>
            </a:solidFill>
            <a:prstDash val="solid"/>
            <a:miter lim="800000"/>
          </a:ln>
        </p:spPr>
        <p:txBody>
          <a:bodyPr anchor="ctr">
            <a:spAutoFit/>
          </a:bodyPr>
          <a:lstStyle/>
          <a:p>
            <a:pPr algn="ctr"/>
            <a:endParaRPr lang="en-US" dirty="0"/>
          </a:p>
        </p:txBody>
      </p:sp>
      <p:sp>
        <p:nvSpPr>
          <p:cNvPr id="570" name="TextBox 88">
            <a:extLst>
              <a:ext uri="{FF2B5EF4-FFF2-40B4-BE49-F238E27FC236}">
                <a16:creationId xmlns:a16="http://schemas.microsoft.com/office/drawing/2014/main" id="{65B60009-1D4A-8B43-BD56-AF7F55E56BFF}"/>
              </a:ext>
            </a:extLst>
          </p:cNvPr>
          <p:cNvSpPr txBox="1"/>
          <p:nvPr/>
        </p:nvSpPr>
        <p:spPr>
          <a:xfrm>
            <a:off x="6807081" y="4131808"/>
            <a:ext cx="935868" cy="118407"/>
          </a:xfrm>
          <a:prstGeom prst="rect">
            <a:avLst/>
          </a:prstGeom>
          <a:noFill/>
          <a:ln>
            <a:noFill/>
          </a:ln>
        </p:spPr>
        <p:txBody>
          <a:bodyPr wrap="square" lIns="0" tIns="0" rIns="0" bIns="0" anchor="t"/>
          <a:lstStyle/>
          <a:p>
            <a:pPr>
              <a:lnSpc>
                <a:spcPts val="1066"/>
              </a:lnSpc>
              <a:defRPr lang="en-US"/>
            </a:pPr>
            <a:r>
              <a:rPr lang="en-US" sz="800" dirty="0" err="1" smtClean="0">
                <a:solidFill>
                  <a:srgbClr val="565655"/>
                </a:solidFill>
                <a:latin typeface="Arial" panose="020B0604020202020204" pitchFamily="34" charset="0"/>
                <a:ea typeface="Wigrum" charset="77"/>
                <a:cs typeface="Arial" panose="020B0604020202020204" pitchFamily="34" charset="0"/>
              </a:rPr>
              <a:t>Chemillé</a:t>
            </a:r>
            <a:r>
              <a:rPr lang="en-US" sz="800" dirty="0" smtClean="0">
                <a:solidFill>
                  <a:srgbClr val="565655"/>
                </a:solidFill>
                <a:latin typeface="Arial" panose="020B0604020202020204" pitchFamily="34" charset="0"/>
                <a:ea typeface="Wigrum" charset="77"/>
                <a:cs typeface="Arial" panose="020B0604020202020204" pitchFamily="34" charset="0"/>
              </a:rPr>
              <a:t>-</a:t>
            </a:r>
            <a:r>
              <a:rPr lang="en-US" sz="800" dirty="0" err="1" smtClean="0">
                <a:solidFill>
                  <a:srgbClr val="565655"/>
                </a:solidFill>
                <a:latin typeface="Arial" panose="020B0604020202020204" pitchFamily="34" charset="0"/>
                <a:ea typeface="Wigrum" charset="77"/>
                <a:cs typeface="Arial" panose="020B0604020202020204" pitchFamily="34" charset="0"/>
              </a:rPr>
              <a:t>en</a:t>
            </a:r>
            <a:r>
              <a:rPr lang="en-US" sz="800" dirty="0" smtClean="0">
                <a:solidFill>
                  <a:srgbClr val="565655"/>
                </a:solidFill>
                <a:latin typeface="Arial" panose="020B0604020202020204" pitchFamily="34" charset="0"/>
                <a:ea typeface="Wigrum" charset="77"/>
                <a:cs typeface="Arial" panose="020B0604020202020204" pitchFamily="34" charset="0"/>
              </a:rPr>
              <a:t>-Anjou</a:t>
            </a:r>
            <a:endParaRPr sz="800" dirty="0">
              <a:solidFill>
                <a:srgbClr val="565655"/>
              </a:solidFill>
              <a:latin typeface="Arial" panose="020B0604020202020204" pitchFamily="34" charset="0"/>
              <a:ea typeface="Wigrum" charset="77"/>
              <a:cs typeface="Arial" panose="020B0604020202020204" pitchFamily="34" charset="0"/>
            </a:endParaRPr>
          </a:p>
        </p:txBody>
      </p:sp>
      <p:sp>
        <p:nvSpPr>
          <p:cNvPr id="571" name="Free Form 8">
            <a:extLst>
              <a:ext uri="{FF2B5EF4-FFF2-40B4-BE49-F238E27FC236}">
                <a16:creationId xmlns:a16="http://schemas.microsoft.com/office/drawing/2014/main" id="{CCF91A29-6DE8-C14F-81FB-9D2B59265948}"/>
              </a:ext>
            </a:extLst>
          </p:cNvPr>
          <p:cNvSpPr/>
          <p:nvPr/>
        </p:nvSpPr>
        <p:spPr>
          <a:xfrm>
            <a:off x="8533066" y="4091901"/>
            <a:ext cx="67949" cy="67937"/>
          </a:xfrm>
          <a:custGeom>
            <a:avLst/>
            <a:gdLst/>
            <a:ahLst/>
            <a:cxnLst/>
            <a:rect l="0" t="0" r="0" b="0"/>
            <a:pathLst>
              <a:path w="95995" h="95978">
                <a:moveTo>
                  <a:pt x="95995" y="48006"/>
                </a:moveTo>
                <a:cubicBezTo>
                  <a:pt x="95995" y="74540"/>
                  <a:pt x="74506" y="95978"/>
                  <a:pt x="48006" y="95978"/>
                </a:cubicBezTo>
                <a:cubicBezTo>
                  <a:pt x="21505" y="95978"/>
                  <a:pt x="0" y="74540"/>
                  <a:pt x="0" y="48006"/>
                </a:cubicBezTo>
                <a:cubicBezTo>
                  <a:pt x="0" y="21471"/>
                  <a:pt x="21505" y="0"/>
                  <a:pt x="48006" y="0"/>
                </a:cubicBezTo>
                <a:cubicBezTo>
                  <a:pt x="74506" y="0"/>
                  <a:pt x="95995" y="21471"/>
                  <a:pt x="95995" y="48006"/>
                </a:cubicBezTo>
                <a:close/>
              </a:path>
            </a:pathLst>
          </a:custGeom>
          <a:solidFill>
            <a:srgbClr val="545353">
              <a:alpha val="100000"/>
            </a:srgbClr>
          </a:solidFill>
          <a:ln w="12700" cap="flat" cmpd="sng">
            <a:solidFill>
              <a:srgbClr val="FFFFFF">
                <a:alpha val="100000"/>
              </a:srgbClr>
            </a:solidFill>
            <a:prstDash val="solid"/>
            <a:miter lim="800000"/>
          </a:ln>
        </p:spPr>
        <p:txBody>
          <a:bodyPr anchor="ctr">
            <a:spAutoFit/>
          </a:bodyPr>
          <a:lstStyle/>
          <a:p>
            <a:pPr algn="ctr"/>
            <a:endParaRPr lang="en-US" dirty="0"/>
          </a:p>
        </p:txBody>
      </p:sp>
      <p:sp>
        <p:nvSpPr>
          <p:cNvPr id="572" name="TextBox 88">
            <a:extLst>
              <a:ext uri="{FF2B5EF4-FFF2-40B4-BE49-F238E27FC236}">
                <a16:creationId xmlns:a16="http://schemas.microsoft.com/office/drawing/2014/main" id="{B12C1C2D-4009-DA46-B3E3-0751689EA6B2}"/>
              </a:ext>
            </a:extLst>
          </p:cNvPr>
          <p:cNvSpPr txBox="1"/>
          <p:nvPr/>
        </p:nvSpPr>
        <p:spPr>
          <a:xfrm>
            <a:off x="8638562" y="4062668"/>
            <a:ext cx="847353" cy="106723"/>
          </a:xfrm>
          <a:prstGeom prst="rect">
            <a:avLst/>
          </a:prstGeom>
          <a:noFill/>
          <a:ln>
            <a:noFill/>
          </a:ln>
        </p:spPr>
        <p:txBody>
          <a:bodyPr wrap="square" lIns="0" tIns="0" rIns="0" bIns="0" anchor="t"/>
          <a:lstStyle/>
          <a:p>
            <a:pPr>
              <a:lnSpc>
                <a:spcPts val="1066"/>
              </a:lnSpc>
              <a:defRPr lang="en-US"/>
            </a:pPr>
            <a:r>
              <a:rPr lang="en-US" sz="800" dirty="0" err="1" smtClean="0">
                <a:solidFill>
                  <a:srgbClr val="565655"/>
                </a:solidFill>
                <a:latin typeface="Arial" panose="020B0604020202020204" pitchFamily="34" charset="0"/>
                <a:ea typeface="Wigrum" charset="77"/>
                <a:cs typeface="Arial" panose="020B0604020202020204" pitchFamily="34" charset="0"/>
              </a:rPr>
              <a:t>Terranjou</a:t>
            </a:r>
            <a:endParaRPr sz="800" dirty="0">
              <a:solidFill>
                <a:srgbClr val="565655"/>
              </a:solidFill>
              <a:latin typeface="Arial" panose="020B0604020202020204" pitchFamily="34" charset="0"/>
              <a:ea typeface="Wigrum" charset="77"/>
              <a:cs typeface="Arial" panose="020B0604020202020204" pitchFamily="34" charset="0"/>
            </a:endParaRPr>
          </a:p>
        </p:txBody>
      </p:sp>
      <p:sp>
        <p:nvSpPr>
          <p:cNvPr id="573" name="Free Form 8">
            <a:extLst>
              <a:ext uri="{FF2B5EF4-FFF2-40B4-BE49-F238E27FC236}">
                <a16:creationId xmlns:a16="http://schemas.microsoft.com/office/drawing/2014/main" id="{2AF30C6B-5393-8849-B9E8-D5E59F1CDEA4}"/>
              </a:ext>
            </a:extLst>
          </p:cNvPr>
          <p:cNvSpPr/>
          <p:nvPr/>
        </p:nvSpPr>
        <p:spPr>
          <a:xfrm>
            <a:off x="8098204" y="2699117"/>
            <a:ext cx="67949" cy="67937"/>
          </a:xfrm>
          <a:custGeom>
            <a:avLst/>
            <a:gdLst/>
            <a:ahLst/>
            <a:cxnLst/>
            <a:rect l="0" t="0" r="0" b="0"/>
            <a:pathLst>
              <a:path w="95995" h="95978">
                <a:moveTo>
                  <a:pt x="95995" y="48006"/>
                </a:moveTo>
                <a:cubicBezTo>
                  <a:pt x="95995" y="74540"/>
                  <a:pt x="74506" y="95978"/>
                  <a:pt x="48006" y="95978"/>
                </a:cubicBezTo>
                <a:cubicBezTo>
                  <a:pt x="21505" y="95978"/>
                  <a:pt x="0" y="74540"/>
                  <a:pt x="0" y="48006"/>
                </a:cubicBezTo>
                <a:cubicBezTo>
                  <a:pt x="0" y="21471"/>
                  <a:pt x="21505" y="0"/>
                  <a:pt x="48006" y="0"/>
                </a:cubicBezTo>
                <a:cubicBezTo>
                  <a:pt x="74506" y="0"/>
                  <a:pt x="95995" y="21471"/>
                  <a:pt x="95995" y="48006"/>
                </a:cubicBezTo>
                <a:close/>
              </a:path>
            </a:pathLst>
          </a:custGeom>
          <a:solidFill>
            <a:srgbClr val="545353">
              <a:alpha val="100000"/>
            </a:srgbClr>
          </a:solidFill>
          <a:ln w="12700" cap="flat" cmpd="sng">
            <a:solidFill>
              <a:srgbClr val="FFFFFF">
                <a:alpha val="100000"/>
              </a:srgbClr>
            </a:solidFill>
            <a:prstDash val="solid"/>
            <a:miter lim="800000"/>
          </a:ln>
        </p:spPr>
        <p:txBody>
          <a:bodyPr anchor="ctr">
            <a:spAutoFit/>
          </a:bodyPr>
          <a:lstStyle/>
          <a:p>
            <a:pPr algn="ctr"/>
            <a:endParaRPr lang="en-US" dirty="0"/>
          </a:p>
        </p:txBody>
      </p:sp>
      <p:sp>
        <p:nvSpPr>
          <p:cNvPr id="574" name="TextBox 88">
            <a:extLst>
              <a:ext uri="{FF2B5EF4-FFF2-40B4-BE49-F238E27FC236}">
                <a16:creationId xmlns:a16="http://schemas.microsoft.com/office/drawing/2014/main" id="{839B5698-5993-5A4B-AAAE-159403AC0F2E}"/>
              </a:ext>
            </a:extLst>
          </p:cNvPr>
          <p:cNvSpPr txBox="1"/>
          <p:nvPr/>
        </p:nvSpPr>
        <p:spPr>
          <a:xfrm>
            <a:off x="8205566" y="2660331"/>
            <a:ext cx="245448" cy="106723"/>
          </a:xfrm>
          <a:prstGeom prst="rect">
            <a:avLst/>
          </a:prstGeom>
          <a:noFill/>
          <a:ln>
            <a:noFill/>
          </a:ln>
        </p:spPr>
        <p:txBody>
          <a:bodyPr wrap="square" lIns="0" tIns="0" rIns="0" bIns="0" anchor="t"/>
          <a:lstStyle/>
          <a:p>
            <a:pPr>
              <a:lnSpc>
                <a:spcPts val="1066"/>
              </a:lnSpc>
              <a:defRPr lang="en-US"/>
            </a:pPr>
            <a:r>
              <a:rPr lang="en-US" sz="800" dirty="0">
                <a:solidFill>
                  <a:srgbClr val="565655"/>
                </a:solidFill>
                <a:latin typeface="Arial" panose="020B0604020202020204" pitchFamily="34" charset="0"/>
                <a:ea typeface="Wigrum" charset="77"/>
                <a:cs typeface="Arial" panose="020B0604020202020204" pitchFamily="34" charset="0"/>
              </a:rPr>
              <a:t>Miré</a:t>
            </a:r>
            <a:endParaRPr sz="800" dirty="0">
              <a:solidFill>
                <a:srgbClr val="565655"/>
              </a:solidFill>
              <a:latin typeface="Arial" panose="020B0604020202020204" pitchFamily="34" charset="0"/>
              <a:ea typeface="Wigrum" charset="77"/>
              <a:cs typeface="Arial" panose="020B0604020202020204" pitchFamily="34" charset="0"/>
            </a:endParaRPr>
          </a:p>
        </p:txBody>
      </p:sp>
      <p:sp>
        <p:nvSpPr>
          <p:cNvPr id="575" name="Free Form 8">
            <a:extLst>
              <a:ext uri="{FF2B5EF4-FFF2-40B4-BE49-F238E27FC236}">
                <a16:creationId xmlns:a16="http://schemas.microsoft.com/office/drawing/2014/main" id="{8F1C8A7A-0CCC-CA44-990D-1AA9F6281712}"/>
              </a:ext>
            </a:extLst>
          </p:cNvPr>
          <p:cNvSpPr/>
          <p:nvPr/>
        </p:nvSpPr>
        <p:spPr>
          <a:xfrm>
            <a:off x="7676052" y="3606402"/>
            <a:ext cx="67949" cy="67937"/>
          </a:xfrm>
          <a:custGeom>
            <a:avLst/>
            <a:gdLst/>
            <a:ahLst/>
            <a:cxnLst/>
            <a:rect l="0" t="0" r="0" b="0"/>
            <a:pathLst>
              <a:path w="95995" h="95978">
                <a:moveTo>
                  <a:pt x="95995" y="48006"/>
                </a:moveTo>
                <a:cubicBezTo>
                  <a:pt x="95995" y="74540"/>
                  <a:pt x="74506" y="95978"/>
                  <a:pt x="48006" y="95978"/>
                </a:cubicBezTo>
                <a:cubicBezTo>
                  <a:pt x="21505" y="95978"/>
                  <a:pt x="0" y="74540"/>
                  <a:pt x="0" y="48006"/>
                </a:cubicBezTo>
                <a:cubicBezTo>
                  <a:pt x="0" y="21471"/>
                  <a:pt x="21505" y="0"/>
                  <a:pt x="48006" y="0"/>
                </a:cubicBezTo>
                <a:cubicBezTo>
                  <a:pt x="74506" y="0"/>
                  <a:pt x="95995" y="21471"/>
                  <a:pt x="95995" y="48006"/>
                </a:cubicBezTo>
                <a:close/>
              </a:path>
            </a:pathLst>
          </a:custGeom>
          <a:solidFill>
            <a:srgbClr val="545353">
              <a:alpha val="100000"/>
            </a:srgbClr>
          </a:solidFill>
          <a:ln w="12700" cap="flat" cmpd="sng">
            <a:solidFill>
              <a:srgbClr val="FFFFFF">
                <a:alpha val="100000"/>
              </a:srgbClr>
            </a:solidFill>
            <a:prstDash val="solid"/>
            <a:miter lim="800000"/>
          </a:ln>
        </p:spPr>
        <p:txBody>
          <a:bodyPr anchor="ctr">
            <a:spAutoFit/>
          </a:bodyPr>
          <a:lstStyle/>
          <a:p>
            <a:pPr algn="ctr"/>
            <a:endParaRPr lang="en-US" dirty="0"/>
          </a:p>
        </p:txBody>
      </p:sp>
      <p:sp>
        <p:nvSpPr>
          <p:cNvPr id="576" name="TextBox 88">
            <a:extLst>
              <a:ext uri="{FF2B5EF4-FFF2-40B4-BE49-F238E27FC236}">
                <a16:creationId xmlns:a16="http://schemas.microsoft.com/office/drawing/2014/main" id="{E6E93AD9-EC5C-4346-9403-38166D971E46}"/>
              </a:ext>
            </a:extLst>
          </p:cNvPr>
          <p:cNvSpPr txBox="1"/>
          <p:nvPr/>
        </p:nvSpPr>
        <p:spPr>
          <a:xfrm>
            <a:off x="7790160" y="3569562"/>
            <a:ext cx="934985" cy="133524"/>
          </a:xfrm>
          <a:prstGeom prst="rect">
            <a:avLst/>
          </a:prstGeom>
          <a:noFill/>
          <a:ln>
            <a:noFill/>
          </a:ln>
        </p:spPr>
        <p:txBody>
          <a:bodyPr wrap="square" lIns="0" tIns="0" rIns="0" bIns="0" anchor="t"/>
          <a:lstStyle/>
          <a:p>
            <a:pPr>
              <a:lnSpc>
                <a:spcPts val="1066"/>
              </a:lnSpc>
              <a:defRPr lang="en-US"/>
            </a:pPr>
            <a:r>
              <a:rPr lang="en-US" sz="800" dirty="0">
                <a:solidFill>
                  <a:srgbClr val="565655"/>
                </a:solidFill>
                <a:latin typeface="Arial" panose="020B0604020202020204" pitchFamily="34" charset="0"/>
                <a:ea typeface="Wigrum" charset="77"/>
                <a:cs typeface="Arial" panose="020B0604020202020204" pitchFamily="34" charset="0"/>
              </a:rPr>
              <a:t>Rochefort-sur-Loire</a:t>
            </a:r>
            <a:endParaRPr sz="800" dirty="0">
              <a:solidFill>
                <a:srgbClr val="565655"/>
              </a:solidFill>
              <a:latin typeface="Arial" panose="020B0604020202020204" pitchFamily="34" charset="0"/>
              <a:ea typeface="Wigrum" charset="77"/>
              <a:cs typeface="Arial" panose="020B0604020202020204" pitchFamily="34" charset="0"/>
            </a:endParaRPr>
          </a:p>
        </p:txBody>
      </p:sp>
      <p:sp>
        <p:nvSpPr>
          <p:cNvPr id="577" name="Free Form 8">
            <a:extLst>
              <a:ext uri="{FF2B5EF4-FFF2-40B4-BE49-F238E27FC236}">
                <a16:creationId xmlns:a16="http://schemas.microsoft.com/office/drawing/2014/main" id="{FED5E63C-C92B-B04A-8D45-16427697F21F}"/>
              </a:ext>
            </a:extLst>
          </p:cNvPr>
          <p:cNvSpPr/>
          <p:nvPr/>
        </p:nvSpPr>
        <p:spPr>
          <a:xfrm>
            <a:off x="8363989" y="3012716"/>
            <a:ext cx="67949" cy="67937"/>
          </a:xfrm>
          <a:custGeom>
            <a:avLst/>
            <a:gdLst/>
            <a:ahLst/>
            <a:cxnLst/>
            <a:rect l="0" t="0" r="0" b="0"/>
            <a:pathLst>
              <a:path w="95995" h="95978">
                <a:moveTo>
                  <a:pt x="95995" y="48006"/>
                </a:moveTo>
                <a:cubicBezTo>
                  <a:pt x="95995" y="74540"/>
                  <a:pt x="74506" y="95978"/>
                  <a:pt x="48006" y="95978"/>
                </a:cubicBezTo>
                <a:cubicBezTo>
                  <a:pt x="21505" y="95978"/>
                  <a:pt x="0" y="74540"/>
                  <a:pt x="0" y="48006"/>
                </a:cubicBezTo>
                <a:cubicBezTo>
                  <a:pt x="0" y="21471"/>
                  <a:pt x="21505" y="0"/>
                  <a:pt x="48006" y="0"/>
                </a:cubicBezTo>
                <a:cubicBezTo>
                  <a:pt x="74506" y="0"/>
                  <a:pt x="95995" y="21471"/>
                  <a:pt x="95995" y="48006"/>
                </a:cubicBezTo>
                <a:close/>
              </a:path>
            </a:pathLst>
          </a:custGeom>
          <a:solidFill>
            <a:srgbClr val="545353">
              <a:alpha val="100000"/>
            </a:srgbClr>
          </a:solidFill>
          <a:ln w="12700" cap="flat" cmpd="sng">
            <a:solidFill>
              <a:srgbClr val="FFFFFF">
                <a:alpha val="100000"/>
              </a:srgbClr>
            </a:solidFill>
            <a:prstDash val="solid"/>
            <a:miter lim="800000"/>
          </a:ln>
        </p:spPr>
        <p:txBody>
          <a:bodyPr anchor="ctr">
            <a:spAutoFit/>
          </a:bodyPr>
          <a:lstStyle/>
          <a:p>
            <a:pPr algn="ctr"/>
            <a:endParaRPr lang="en-US" dirty="0"/>
          </a:p>
        </p:txBody>
      </p:sp>
      <p:sp>
        <p:nvSpPr>
          <p:cNvPr id="578" name="TextBox 88">
            <a:extLst>
              <a:ext uri="{FF2B5EF4-FFF2-40B4-BE49-F238E27FC236}">
                <a16:creationId xmlns:a16="http://schemas.microsoft.com/office/drawing/2014/main" id="{3F59F736-D6C4-F84D-93C2-E33ED84722D9}"/>
              </a:ext>
            </a:extLst>
          </p:cNvPr>
          <p:cNvSpPr txBox="1"/>
          <p:nvPr/>
        </p:nvSpPr>
        <p:spPr>
          <a:xfrm>
            <a:off x="8471587" y="2976473"/>
            <a:ext cx="474636" cy="131053"/>
          </a:xfrm>
          <a:prstGeom prst="rect">
            <a:avLst/>
          </a:prstGeom>
          <a:noFill/>
          <a:ln>
            <a:noFill/>
          </a:ln>
        </p:spPr>
        <p:txBody>
          <a:bodyPr wrap="square" lIns="0" tIns="0" rIns="0" bIns="0" anchor="t"/>
          <a:lstStyle/>
          <a:p>
            <a:pPr>
              <a:lnSpc>
                <a:spcPts val="1066"/>
              </a:lnSpc>
              <a:defRPr lang="en-US"/>
            </a:pPr>
            <a:r>
              <a:rPr lang="en-US" sz="800" dirty="0">
                <a:solidFill>
                  <a:srgbClr val="565655"/>
                </a:solidFill>
                <a:latin typeface="Arial" panose="020B0604020202020204" pitchFamily="34" charset="0"/>
                <a:ea typeface="Wigrum" charset="77"/>
                <a:cs typeface="Arial" panose="020B0604020202020204" pitchFamily="34" charset="0"/>
              </a:rPr>
              <a:t>Villevêque</a:t>
            </a:r>
            <a:endParaRPr sz="800" dirty="0">
              <a:solidFill>
                <a:srgbClr val="565655"/>
              </a:solidFill>
              <a:latin typeface="Arial" panose="020B0604020202020204" pitchFamily="34" charset="0"/>
              <a:ea typeface="Wigrum" charset="77"/>
              <a:cs typeface="Arial" panose="020B0604020202020204" pitchFamily="34" charset="0"/>
            </a:endParaRPr>
          </a:p>
        </p:txBody>
      </p:sp>
      <p:sp>
        <p:nvSpPr>
          <p:cNvPr id="579" name="Free Form 8">
            <a:extLst>
              <a:ext uri="{FF2B5EF4-FFF2-40B4-BE49-F238E27FC236}">
                <a16:creationId xmlns:a16="http://schemas.microsoft.com/office/drawing/2014/main" id="{0E34E610-C5C6-0D42-A27C-BEB22BD35D78}"/>
              </a:ext>
            </a:extLst>
          </p:cNvPr>
          <p:cNvSpPr/>
          <p:nvPr/>
        </p:nvSpPr>
        <p:spPr>
          <a:xfrm>
            <a:off x="9014674" y="3576079"/>
            <a:ext cx="67949" cy="67937"/>
          </a:xfrm>
          <a:custGeom>
            <a:avLst/>
            <a:gdLst/>
            <a:ahLst/>
            <a:cxnLst/>
            <a:rect l="0" t="0" r="0" b="0"/>
            <a:pathLst>
              <a:path w="95995" h="95978">
                <a:moveTo>
                  <a:pt x="95995" y="48006"/>
                </a:moveTo>
                <a:cubicBezTo>
                  <a:pt x="95995" y="74540"/>
                  <a:pt x="74506" y="95978"/>
                  <a:pt x="48006" y="95978"/>
                </a:cubicBezTo>
                <a:cubicBezTo>
                  <a:pt x="21505" y="95978"/>
                  <a:pt x="0" y="74540"/>
                  <a:pt x="0" y="48006"/>
                </a:cubicBezTo>
                <a:cubicBezTo>
                  <a:pt x="0" y="21471"/>
                  <a:pt x="21505" y="0"/>
                  <a:pt x="48006" y="0"/>
                </a:cubicBezTo>
                <a:cubicBezTo>
                  <a:pt x="74506" y="0"/>
                  <a:pt x="95995" y="21471"/>
                  <a:pt x="95995" y="48006"/>
                </a:cubicBezTo>
                <a:close/>
              </a:path>
            </a:pathLst>
          </a:custGeom>
          <a:solidFill>
            <a:srgbClr val="545353">
              <a:alpha val="100000"/>
            </a:srgbClr>
          </a:solidFill>
          <a:ln w="12700" cap="flat" cmpd="sng">
            <a:solidFill>
              <a:srgbClr val="FFFFFF">
                <a:alpha val="100000"/>
              </a:srgbClr>
            </a:solidFill>
            <a:prstDash val="solid"/>
            <a:miter lim="800000"/>
          </a:ln>
        </p:spPr>
        <p:txBody>
          <a:bodyPr anchor="ctr">
            <a:spAutoFit/>
          </a:bodyPr>
          <a:lstStyle/>
          <a:p>
            <a:pPr algn="ctr"/>
            <a:endParaRPr lang="en-US" dirty="0"/>
          </a:p>
        </p:txBody>
      </p:sp>
      <p:sp>
        <p:nvSpPr>
          <p:cNvPr id="580" name="TextBox 88">
            <a:extLst>
              <a:ext uri="{FF2B5EF4-FFF2-40B4-BE49-F238E27FC236}">
                <a16:creationId xmlns:a16="http://schemas.microsoft.com/office/drawing/2014/main" id="{2314CA92-AA2D-4343-A1CC-2B5CB37BDF25}"/>
              </a:ext>
            </a:extLst>
          </p:cNvPr>
          <p:cNvSpPr txBox="1"/>
          <p:nvPr/>
        </p:nvSpPr>
        <p:spPr>
          <a:xfrm>
            <a:off x="9120751" y="3539172"/>
            <a:ext cx="482897" cy="120363"/>
          </a:xfrm>
          <a:prstGeom prst="rect">
            <a:avLst/>
          </a:prstGeom>
          <a:noFill/>
          <a:ln>
            <a:noFill/>
          </a:ln>
        </p:spPr>
        <p:txBody>
          <a:bodyPr wrap="square" lIns="0" tIns="0" rIns="0" bIns="0" anchor="t"/>
          <a:lstStyle/>
          <a:p>
            <a:pPr>
              <a:lnSpc>
                <a:spcPts val="1066"/>
              </a:lnSpc>
              <a:defRPr lang="en-US"/>
            </a:pPr>
            <a:r>
              <a:rPr lang="en-US" sz="800" dirty="0">
                <a:solidFill>
                  <a:srgbClr val="565655"/>
                </a:solidFill>
                <a:latin typeface="Arial" panose="020B0604020202020204" pitchFamily="34" charset="0"/>
                <a:ea typeface="Wigrum" charset="77"/>
                <a:cs typeface="Arial" panose="020B0604020202020204" pitchFamily="34" charset="0"/>
              </a:rPr>
              <a:t>La Ménitré</a:t>
            </a:r>
            <a:endParaRPr sz="800" dirty="0">
              <a:solidFill>
                <a:srgbClr val="565655"/>
              </a:solidFill>
              <a:latin typeface="Arial" panose="020B0604020202020204" pitchFamily="34" charset="0"/>
              <a:ea typeface="Wigrum" charset="77"/>
              <a:cs typeface="Arial" panose="020B0604020202020204" pitchFamily="34" charset="0"/>
            </a:endParaRPr>
          </a:p>
        </p:txBody>
      </p:sp>
      <p:sp>
        <p:nvSpPr>
          <p:cNvPr id="581" name="Free Form 8">
            <a:extLst>
              <a:ext uri="{FF2B5EF4-FFF2-40B4-BE49-F238E27FC236}">
                <a16:creationId xmlns:a16="http://schemas.microsoft.com/office/drawing/2014/main" id="{7EF1A176-0B8D-1A49-8825-510589F6FD86}"/>
              </a:ext>
            </a:extLst>
          </p:cNvPr>
          <p:cNvSpPr/>
          <p:nvPr/>
        </p:nvSpPr>
        <p:spPr>
          <a:xfrm>
            <a:off x="7893069" y="4338669"/>
            <a:ext cx="67949" cy="67937"/>
          </a:xfrm>
          <a:custGeom>
            <a:avLst/>
            <a:gdLst/>
            <a:ahLst/>
            <a:cxnLst/>
            <a:rect l="0" t="0" r="0" b="0"/>
            <a:pathLst>
              <a:path w="95995" h="95978">
                <a:moveTo>
                  <a:pt x="95995" y="48006"/>
                </a:moveTo>
                <a:cubicBezTo>
                  <a:pt x="95995" y="74540"/>
                  <a:pt x="74506" y="95978"/>
                  <a:pt x="48006" y="95978"/>
                </a:cubicBezTo>
                <a:cubicBezTo>
                  <a:pt x="21505" y="95978"/>
                  <a:pt x="0" y="74540"/>
                  <a:pt x="0" y="48006"/>
                </a:cubicBezTo>
                <a:cubicBezTo>
                  <a:pt x="0" y="21471"/>
                  <a:pt x="21505" y="0"/>
                  <a:pt x="48006" y="0"/>
                </a:cubicBezTo>
                <a:cubicBezTo>
                  <a:pt x="74506" y="0"/>
                  <a:pt x="95995" y="21471"/>
                  <a:pt x="95995" y="48006"/>
                </a:cubicBezTo>
                <a:close/>
              </a:path>
            </a:pathLst>
          </a:custGeom>
          <a:solidFill>
            <a:srgbClr val="545353">
              <a:alpha val="100000"/>
            </a:srgbClr>
          </a:solidFill>
          <a:ln w="12700" cap="flat" cmpd="sng">
            <a:solidFill>
              <a:srgbClr val="FFFFFF">
                <a:alpha val="100000"/>
              </a:srgbClr>
            </a:solidFill>
            <a:prstDash val="solid"/>
            <a:miter lim="800000"/>
          </a:ln>
        </p:spPr>
        <p:txBody>
          <a:bodyPr anchor="ctr">
            <a:spAutoFit/>
          </a:bodyPr>
          <a:lstStyle/>
          <a:p>
            <a:pPr algn="ctr"/>
            <a:endParaRPr lang="en-US" dirty="0"/>
          </a:p>
        </p:txBody>
      </p:sp>
      <p:sp>
        <p:nvSpPr>
          <p:cNvPr id="582" name="TextBox 88">
            <a:extLst>
              <a:ext uri="{FF2B5EF4-FFF2-40B4-BE49-F238E27FC236}">
                <a16:creationId xmlns:a16="http://schemas.microsoft.com/office/drawing/2014/main" id="{6C1731E1-DFF4-E94F-97BF-11895DD878EC}"/>
              </a:ext>
            </a:extLst>
          </p:cNvPr>
          <p:cNvSpPr txBox="1"/>
          <p:nvPr/>
        </p:nvSpPr>
        <p:spPr>
          <a:xfrm>
            <a:off x="8016770" y="4309556"/>
            <a:ext cx="847353" cy="106723"/>
          </a:xfrm>
          <a:prstGeom prst="rect">
            <a:avLst/>
          </a:prstGeom>
          <a:noFill/>
          <a:ln>
            <a:noFill/>
          </a:ln>
        </p:spPr>
        <p:txBody>
          <a:bodyPr wrap="square" lIns="0" tIns="0" rIns="0" bIns="0" anchor="t"/>
          <a:lstStyle/>
          <a:p>
            <a:pPr>
              <a:lnSpc>
                <a:spcPts val="1066"/>
              </a:lnSpc>
              <a:defRPr lang="en-US"/>
            </a:pPr>
            <a:r>
              <a:rPr lang="en-US" sz="800" dirty="0">
                <a:solidFill>
                  <a:srgbClr val="565655"/>
                </a:solidFill>
                <a:latin typeface="Arial" panose="020B0604020202020204" pitchFamily="34" charset="0"/>
                <a:ea typeface="Wigrum" charset="77"/>
                <a:cs typeface="Arial" panose="020B0604020202020204" pitchFamily="34" charset="0"/>
              </a:rPr>
              <a:t>La Tessoualle</a:t>
            </a:r>
            <a:endParaRPr sz="800" dirty="0">
              <a:solidFill>
                <a:srgbClr val="565655"/>
              </a:solidFill>
              <a:latin typeface="Arial" panose="020B0604020202020204" pitchFamily="34" charset="0"/>
              <a:ea typeface="Wigrum" charset="77"/>
              <a:cs typeface="Arial" panose="020B0604020202020204" pitchFamily="34" charset="0"/>
            </a:endParaRPr>
          </a:p>
        </p:txBody>
      </p:sp>
      <p:sp>
        <p:nvSpPr>
          <p:cNvPr id="583" name="Free Form 8">
            <a:extLst>
              <a:ext uri="{FF2B5EF4-FFF2-40B4-BE49-F238E27FC236}">
                <a16:creationId xmlns:a16="http://schemas.microsoft.com/office/drawing/2014/main" id="{B9912607-1C91-234A-98F5-0FC190619DEB}"/>
              </a:ext>
            </a:extLst>
          </p:cNvPr>
          <p:cNvSpPr/>
          <p:nvPr/>
        </p:nvSpPr>
        <p:spPr>
          <a:xfrm>
            <a:off x="8334906" y="2913275"/>
            <a:ext cx="67949" cy="67937"/>
          </a:xfrm>
          <a:custGeom>
            <a:avLst/>
            <a:gdLst/>
            <a:ahLst/>
            <a:cxnLst/>
            <a:rect l="0" t="0" r="0" b="0"/>
            <a:pathLst>
              <a:path w="95995" h="95978">
                <a:moveTo>
                  <a:pt x="95995" y="48006"/>
                </a:moveTo>
                <a:cubicBezTo>
                  <a:pt x="95995" y="74540"/>
                  <a:pt x="74506" y="95978"/>
                  <a:pt x="48006" y="95978"/>
                </a:cubicBezTo>
                <a:cubicBezTo>
                  <a:pt x="21505" y="95978"/>
                  <a:pt x="0" y="74540"/>
                  <a:pt x="0" y="48006"/>
                </a:cubicBezTo>
                <a:cubicBezTo>
                  <a:pt x="0" y="21471"/>
                  <a:pt x="21505" y="0"/>
                  <a:pt x="48006" y="0"/>
                </a:cubicBezTo>
                <a:cubicBezTo>
                  <a:pt x="74506" y="0"/>
                  <a:pt x="95995" y="21471"/>
                  <a:pt x="95995" y="48006"/>
                </a:cubicBezTo>
                <a:close/>
              </a:path>
            </a:pathLst>
          </a:custGeom>
          <a:solidFill>
            <a:srgbClr val="545353">
              <a:alpha val="100000"/>
            </a:srgbClr>
          </a:solidFill>
          <a:ln w="12700" cap="flat" cmpd="sng">
            <a:solidFill>
              <a:srgbClr val="FFFFFF">
                <a:alpha val="100000"/>
              </a:srgbClr>
            </a:solidFill>
            <a:prstDash val="solid"/>
            <a:miter lim="800000"/>
          </a:ln>
        </p:spPr>
        <p:txBody>
          <a:bodyPr anchor="ctr">
            <a:spAutoFit/>
          </a:bodyPr>
          <a:lstStyle/>
          <a:p>
            <a:pPr algn="ctr"/>
            <a:endParaRPr lang="en-US" dirty="0"/>
          </a:p>
        </p:txBody>
      </p:sp>
      <p:sp>
        <p:nvSpPr>
          <p:cNvPr id="584" name="TextBox 88">
            <a:extLst>
              <a:ext uri="{FF2B5EF4-FFF2-40B4-BE49-F238E27FC236}">
                <a16:creationId xmlns:a16="http://schemas.microsoft.com/office/drawing/2014/main" id="{B39C903B-5286-0748-89E6-2739793C9CE2}"/>
              </a:ext>
            </a:extLst>
          </p:cNvPr>
          <p:cNvSpPr txBox="1"/>
          <p:nvPr/>
        </p:nvSpPr>
        <p:spPr>
          <a:xfrm>
            <a:off x="8012862" y="2878568"/>
            <a:ext cx="329825" cy="120363"/>
          </a:xfrm>
          <a:prstGeom prst="rect">
            <a:avLst/>
          </a:prstGeom>
          <a:noFill/>
          <a:ln>
            <a:noFill/>
          </a:ln>
        </p:spPr>
        <p:txBody>
          <a:bodyPr wrap="square" lIns="0" tIns="0" rIns="0" bIns="0" anchor="t"/>
          <a:lstStyle/>
          <a:p>
            <a:pPr>
              <a:lnSpc>
                <a:spcPts val="1066"/>
              </a:lnSpc>
              <a:defRPr lang="en-US"/>
            </a:pPr>
            <a:r>
              <a:rPr lang="en-US" sz="800" dirty="0">
                <a:solidFill>
                  <a:srgbClr val="565655"/>
                </a:solidFill>
                <a:latin typeface="Arial" panose="020B0604020202020204" pitchFamily="34" charset="0"/>
                <a:ea typeface="Wigrum" charset="77"/>
                <a:cs typeface="Arial" panose="020B0604020202020204" pitchFamily="34" charset="0"/>
              </a:rPr>
              <a:t>Écuillé</a:t>
            </a:r>
            <a:endParaRPr sz="800" dirty="0">
              <a:solidFill>
                <a:srgbClr val="565655"/>
              </a:solidFill>
              <a:latin typeface="Arial" panose="020B0604020202020204" pitchFamily="34" charset="0"/>
              <a:ea typeface="Wigrum" charset="77"/>
              <a:cs typeface="Arial" panose="020B0604020202020204" pitchFamily="34" charset="0"/>
            </a:endParaRPr>
          </a:p>
        </p:txBody>
      </p:sp>
      <p:sp>
        <p:nvSpPr>
          <p:cNvPr id="585" name="Arc 584">
            <a:extLst>
              <a:ext uri="{FF2B5EF4-FFF2-40B4-BE49-F238E27FC236}">
                <a16:creationId xmlns:a16="http://schemas.microsoft.com/office/drawing/2014/main" id="{37260ED0-33B8-3344-B867-A63AC76D59C0}"/>
              </a:ext>
            </a:extLst>
          </p:cNvPr>
          <p:cNvSpPr/>
          <p:nvPr/>
        </p:nvSpPr>
        <p:spPr>
          <a:xfrm rot="1704176">
            <a:off x="6198837" y="3836802"/>
            <a:ext cx="237369" cy="258986"/>
          </a:xfrm>
          <a:prstGeom prst="arc">
            <a:avLst>
              <a:gd name="adj1" fmla="val 11334896"/>
              <a:gd name="adj2" fmla="val 0"/>
            </a:avLst>
          </a:prstGeom>
          <a:ln w="15875">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586" name="Arc 585">
            <a:extLst>
              <a:ext uri="{FF2B5EF4-FFF2-40B4-BE49-F238E27FC236}">
                <a16:creationId xmlns:a16="http://schemas.microsoft.com/office/drawing/2014/main" id="{EB2F9FC8-DD30-C448-B2B3-9D8DBC6D0891}"/>
              </a:ext>
            </a:extLst>
          </p:cNvPr>
          <p:cNvSpPr/>
          <p:nvPr/>
        </p:nvSpPr>
        <p:spPr>
          <a:xfrm rot="1704176">
            <a:off x="8033628" y="3316371"/>
            <a:ext cx="237369" cy="258986"/>
          </a:xfrm>
          <a:prstGeom prst="arc">
            <a:avLst>
              <a:gd name="adj1" fmla="val 11334896"/>
              <a:gd name="adj2" fmla="val 0"/>
            </a:avLst>
          </a:prstGeom>
          <a:ln w="15875">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pic>
        <p:nvPicPr>
          <p:cNvPr id="587" name="Image 586">
            <a:extLst>
              <a:ext uri="{FF2B5EF4-FFF2-40B4-BE49-F238E27FC236}">
                <a16:creationId xmlns:a16="http://schemas.microsoft.com/office/drawing/2014/main" id="{9E1920B2-6E25-2941-A095-0D5CBA7B123E}"/>
              </a:ext>
            </a:extLst>
          </p:cNvPr>
          <p:cNvPicPr>
            <a:picLocks noChangeAspect="1"/>
          </p:cNvPicPr>
          <p:nvPr/>
        </p:nvPicPr>
        <p:blipFill>
          <a:blip r:embed="rId7"/>
          <a:stretch>
            <a:fillRect/>
          </a:stretch>
        </p:blipFill>
        <p:spPr>
          <a:xfrm rot="14437118">
            <a:off x="9807879" y="3556854"/>
            <a:ext cx="2231916" cy="2202219"/>
          </a:xfrm>
          <a:prstGeom prst="rect">
            <a:avLst/>
          </a:prstGeom>
        </p:spPr>
      </p:pic>
      <p:sp>
        <p:nvSpPr>
          <p:cNvPr id="588" name="TextBox 258">
            <a:extLst>
              <a:ext uri="{FF2B5EF4-FFF2-40B4-BE49-F238E27FC236}">
                <a16:creationId xmlns:a16="http://schemas.microsoft.com/office/drawing/2014/main" id="{D3B3A1EE-30A1-EB42-8398-FCF583117F68}"/>
              </a:ext>
            </a:extLst>
          </p:cNvPr>
          <p:cNvSpPr txBox="1"/>
          <p:nvPr/>
        </p:nvSpPr>
        <p:spPr>
          <a:xfrm>
            <a:off x="9927574" y="3909687"/>
            <a:ext cx="1931815" cy="695894"/>
          </a:xfrm>
          <a:prstGeom prst="rect">
            <a:avLst/>
          </a:prstGeom>
          <a:noFill/>
          <a:ln>
            <a:noFill/>
          </a:ln>
        </p:spPr>
        <p:txBody>
          <a:bodyPr wrap="square" lIns="0" tIns="0" rIns="0" bIns="0" anchor="t"/>
          <a:lstStyle>
            <a:defPPr>
              <a:defRPr lang="fr-FR"/>
            </a:defPPr>
            <a:lvl1pPr indent="76200">
              <a:lnSpc>
                <a:spcPts val="2279"/>
              </a:lnSpc>
              <a:defRPr sz="2000">
                <a:solidFill>
                  <a:schemeClr val="bg1">
                    <a:lumMod val="65000"/>
                  </a:schemeClr>
                </a:solidFill>
                <a:latin typeface="Arial" panose="020B0604020202020204" pitchFamily="34" charset="0"/>
                <a:ea typeface="Wigrum" charset="77"/>
                <a:cs typeface="Arial" panose="020B0604020202020204" pitchFamily="34" charset="0"/>
              </a:defRPr>
            </a:lvl1pPr>
          </a:lstStyle>
          <a:p>
            <a:pPr algn="ctr">
              <a:lnSpc>
                <a:spcPct val="100000"/>
              </a:lnSpc>
            </a:pPr>
            <a:r>
              <a:rPr lang="en-US" sz="1400" dirty="0"/>
              <a:t>Angers Loire</a:t>
            </a:r>
          </a:p>
          <a:p>
            <a:pPr algn="ctr">
              <a:lnSpc>
                <a:spcPct val="100000"/>
              </a:lnSpc>
            </a:pPr>
            <a:r>
              <a:rPr lang="en-US" sz="1400" dirty="0"/>
              <a:t>Métropole</a:t>
            </a:r>
          </a:p>
        </p:txBody>
      </p:sp>
      <p:sp>
        <p:nvSpPr>
          <p:cNvPr id="589" name="Free Form 8">
            <a:extLst>
              <a:ext uri="{FF2B5EF4-FFF2-40B4-BE49-F238E27FC236}">
                <a16:creationId xmlns:a16="http://schemas.microsoft.com/office/drawing/2014/main" id="{970A29A8-7D0A-6546-839F-D8BA78B82A14}"/>
              </a:ext>
            </a:extLst>
          </p:cNvPr>
          <p:cNvSpPr/>
          <p:nvPr/>
        </p:nvSpPr>
        <p:spPr>
          <a:xfrm>
            <a:off x="8852691" y="3953266"/>
            <a:ext cx="67949" cy="67937"/>
          </a:xfrm>
          <a:custGeom>
            <a:avLst/>
            <a:gdLst/>
            <a:ahLst/>
            <a:cxnLst/>
            <a:rect l="0" t="0" r="0" b="0"/>
            <a:pathLst>
              <a:path w="95995" h="95978">
                <a:moveTo>
                  <a:pt x="95995" y="48006"/>
                </a:moveTo>
                <a:cubicBezTo>
                  <a:pt x="95995" y="74540"/>
                  <a:pt x="74506" y="95978"/>
                  <a:pt x="48006" y="95978"/>
                </a:cubicBezTo>
                <a:cubicBezTo>
                  <a:pt x="21505" y="95978"/>
                  <a:pt x="0" y="74540"/>
                  <a:pt x="0" y="48006"/>
                </a:cubicBezTo>
                <a:cubicBezTo>
                  <a:pt x="0" y="21471"/>
                  <a:pt x="21505" y="0"/>
                  <a:pt x="48006" y="0"/>
                </a:cubicBezTo>
                <a:cubicBezTo>
                  <a:pt x="74506" y="0"/>
                  <a:pt x="95995" y="21471"/>
                  <a:pt x="95995" y="48006"/>
                </a:cubicBezTo>
                <a:close/>
              </a:path>
            </a:pathLst>
          </a:custGeom>
          <a:solidFill>
            <a:srgbClr val="545353">
              <a:alpha val="100000"/>
            </a:srgbClr>
          </a:solidFill>
          <a:ln w="12700" cap="flat" cmpd="sng">
            <a:solidFill>
              <a:srgbClr val="FFFFFF">
                <a:alpha val="100000"/>
              </a:srgbClr>
            </a:solidFill>
            <a:prstDash val="solid"/>
            <a:miter lim="800000"/>
          </a:ln>
        </p:spPr>
        <p:txBody>
          <a:bodyPr anchor="ctr">
            <a:spAutoFit/>
          </a:bodyPr>
          <a:lstStyle/>
          <a:p>
            <a:pPr algn="ctr"/>
            <a:endParaRPr lang="en-US" dirty="0"/>
          </a:p>
        </p:txBody>
      </p:sp>
      <p:grpSp>
        <p:nvGrpSpPr>
          <p:cNvPr id="590" name="Groupe 589">
            <a:extLst>
              <a:ext uri="{FF2B5EF4-FFF2-40B4-BE49-F238E27FC236}">
                <a16:creationId xmlns:a16="http://schemas.microsoft.com/office/drawing/2014/main" id="{2CA5134E-9ADA-D040-B566-2F7FE6C8A956}"/>
              </a:ext>
            </a:extLst>
          </p:cNvPr>
          <p:cNvGrpSpPr/>
          <p:nvPr/>
        </p:nvGrpSpPr>
        <p:grpSpPr>
          <a:xfrm>
            <a:off x="6340899" y="3482159"/>
            <a:ext cx="135909" cy="143955"/>
            <a:chOff x="87811" y="2468813"/>
            <a:chExt cx="135909" cy="143955"/>
          </a:xfrm>
        </p:grpSpPr>
        <p:sp>
          <p:nvSpPr>
            <p:cNvPr id="591" name="Rectangle 38">
              <a:extLst>
                <a:ext uri="{FF2B5EF4-FFF2-40B4-BE49-F238E27FC236}">
                  <a16:creationId xmlns:a16="http://schemas.microsoft.com/office/drawing/2014/main" id="{6559CF3D-AB97-4E4F-8BCD-21AB4783192E}"/>
                </a:ext>
              </a:extLst>
            </p:cNvPr>
            <p:cNvSpPr/>
            <p:nvPr/>
          </p:nvSpPr>
          <p:spPr>
            <a:xfrm>
              <a:off x="87811" y="2476859"/>
              <a:ext cx="135909" cy="135909"/>
            </a:xfrm>
            <a:prstGeom prst="rect">
              <a:avLst/>
            </a:prstGeom>
            <a:solidFill>
              <a:srgbClr val="482683"/>
            </a:solidFill>
            <a:ln w="12700" cap="flat" cmpd="sng">
              <a:noFill/>
              <a:prstDash val="solid"/>
              <a:miter lim="800000"/>
            </a:ln>
          </p:spPr>
          <p:txBody>
            <a:bodyPr anchor="ctr">
              <a:spAutoFit/>
            </a:bodyPr>
            <a:lstStyle/>
            <a:p>
              <a:pPr algn="ctr"/>
              <a:endParaRPr lang="en-US" dirty="0"/>
            </a:p>
          </p:txBody>
        </p:sp>
        <p:sp>
          <p:nvSpPr>
            <p:cNvPr id="592" name="TextBox 84">
              <a:extLst>
                <a:ext uri="{FF2B5EF4-FFF2-40B4-BE49-F238E27FC236}">
                  <a16:creationId xmlns:a16="http://schemas.microsoft.com/office/drawing/2014/main" id="{077057E0-A0D5-DF4B-9BCF-92D2B9E9E83D}"/>
                </a:ext>
              </a:extLst>
            </p:cNvPr>
            <p:cNvSpPr txBox="1"/>
            <p:nvPr/>
          </p:nvSpPr>
          <p:spPr>
            <a:xfrm>
              <a:off x="126854" y="2468813"/>
              <a:ext cx="93419" cy="107874"/>
            </a:xfrm>
            <a:prstGeom prst="rect">
              <a:avLst/>
            </a:prstGeom>
            <a:noFill/>
            <a:ln>
              <a:noFill/>
            </a:ln>
          </p:spPr>
          <p:txBody>
            <a:bodyPr wrap="square" lIns="0" tIns="0" rIns="0" bIns="0" anchor="t"/>
            <a:lstStyle/>
            <a:p>
              <a:pPr>
                <a:lnSpc>
                  <a:spcPts val="1200"/>
                </a:lnSpc>
                <a:defRPr lang="en-US"/>
              </a:pPr>
              <a:r>
                <a:rPr lang="en-US" sz="900" b="1" dirty="0">
                  <a:solidFill>
                    <a:srgbClr val="FFFFFF"/>
                  </a:solidFill>
                  <a:latin typeface="Arial" panose="020B0604020202020204" pitchFamily="34" charset="0"/>
                  <a:ea typeface="Wigrum Medium" charset="77"/>
                  <a:cs typeface="Arial" panose="020B0604020202020204" pitchFamily="34" charset="0"/>
                </a:rPr>
                <a:t>1</a:t>
              </a:r>
              <a:r>
                <a:rPr sz="900" b="1" dirty="0">
                  <a:solidFill>
                    <a:srgbClr val="FFFFFF"/>
                  </a:solidFill>
                  <a:latin typeface="Arial" panose="020B0604020202020204" pitchFamily="34" charset="0"/>
                  <a:ea typeface="Wigrum Medium" charset="77"/>
                  <a:cs typeface="Arial" panose="020B0604020202020204" pitchFamily="34" charset="0"/>
                </a:rPr>
                <a:t> </a:t>
              </a:r>
            </a:p>
          </p:txBody>
        </p:sp>
      </p:grpSp>
      <p:grpSp>
        <p:nvGrpSpPr>
          <p:cNvPr id="593" name="Groupe 592">
            <a:extLst>
              <a:ext uri="{FF2B5EF4-FFF2-40B4-BE49-F238E27FC236}">
                <a16:creationId xmlns:a16="http://schemas.microsoft.com/office/drawing/2014/main" id="{D40DC46D-D05C-644B-AAB4-D73337C6EF07}"/>
              </a:ext>
            </a:extLst>
          </p:cNvPr>
          <p:cNvGrpSpPr/>
          <p:nvPr/>
        </p:nvGrpSpPr>
        <p:grpSpPr>
          <a:xfrm>
            <a:off x="5752785" y="3233077"/>
            <a:ext cx="135909" cy="143955"/>
            <a:chOff x="87811" y="2468813"/>
            <a:chExt cx="135909" cy="143955"/>
          </a:xfrm>
        </p:grpSpPr>
        <p:sp>
          <p:nvSpPr>
            <p:cNvPr id="594" name="Rectangle 38">
              <a:extLst>
                <a:ext uri="{FF2B5EF4-FFF2-40B4-BE49-F238E27FC236}">
                  <a16:creationId xmlns:a16="http://schemas.microsoft.com/office/drawing/2014/main" id="{B3E7D5FE-9365-CC48-BC43-9CC908DB2371}"/>
                </a:ext>
              </a:extLst>
            </p:cNvPr>
            <p:cNvSpPr/>
            <p:nvPr/>
          </p:nvSpPr>
          <p:spPr>
            <a:xfrm>
              <a:off x="87811" y="2476859"/>
              <a:ext cx="135909" cy="135909"/>
            </a:xfrm>
            <a:prstGeom prst="rect">
              <a:avLst/>
            </a:prstGeom>
            <a:solidFill>
              <a:srgbClr val="482683"/>
            </a:solidFill>
            <a:ln w="12700" cap="flat" cmpd="sng">
              <a:noFill/>
              <a:prstDash val="solid"/>
              <a:miter lim="800000"/>
            </a:ln>
          </p:spPr>
          <p:txBody>
            <a:bodyPr anchor="ctr">
              <a:spAutoFit/>
            </a:bodyPr>
            <a:lstStyle/>
            <a:p>
              <a:pPr algn="ctr"/>
              <a:endParaRPr lang="en-US" dirty="0"/>
            </a:p>
          </p:txBody>
        </p:sp>
        <p:sp>
          <p:nvSpPr>
            <p:cNvPr id="595" name="TextBox 84">
              <a:extLst>
                <a:ext uri="{FF2B5EF4-FFF2-40B4-BE49-F238E27FC236}">
                  <a16:creationId xmlns:a16="http://schemas.microsoft.com/office/drawing/2014/main" id="{D1B8CA56-5542-AB4D-9EB4-4E0D329C7E2E}"/>
                </a:ext>
              </a:extLst>
            </p:cNvPr>
            <p:cNvSpPr txBox="1"/>
            <p:nvPr/>
          </p:nvSpPr>
          <p:spPr>
            <a:xfrm>
              <a:off x="126854" y="2468813"/>
              <a:ext cx="93419" cy="107874"/>
            </a:xfrm>
            <a:prstGeom prst="rect">
              <a:avLst/>
            </a:prstGeom>
            <a:noFill/>
            <a:ln>
              <a:noFill/>
            </a:ln>
          </p:spPr>
          <p:txBody>
            <a:bodyPr wrap="square" lIns="0" tIns="0" rIns="0" bIns="0" anchor="t"/>
            <a:lstStyle/>
            <a:p>
              <a:pPr>
                <a:lnSpc>
                  <a:spcPts val="1200"/>
                </a:lnSpc>
                <a:defRPr lang="en-US"/>
              </a:pPr>
              <a:r>
                <a:rPr lang="en-US" sz="900" b="1" dirty="0">
                  <a:solidFill>
                    <a:srgbClr val="FFFFFF"/>
                  </a:solidFill>
                  <a:latin typeface="Arial" panose="020B0604020202020204" pitchFamily="34" charset="0"/>
                  <a:ea typeface="Wigrum Medium" charset="77"/>
                  <a:cs typeface="Arial" panose="020B0604020202020204" pitchFamily="34" charset="0"/>
                </a:rPr>
                <a:t>1</a:t>
              </a:r>
              <a:r>
                <a:rPr sz="900" b="1" dirty="0">
                  <a:solidFill>
                    <a:srgbClr val="FFFFFF"/>
                  </a:solidFill>
                  <a:latin typeface="Arial" panose="020B0604020202020204" pitchFamily="34" charset="0"/>
                  <a:ea typeface="Wigrum Medium" charset="77"/>
                  <a:cs typeface="Arial" panose="020B0604020202020204" pitchFamily="34" charset="0"/>
                </a:rPr>
                <a:t> </a:t>
              </a:r>
            </a:p>
          </p:txBody>
        </p:sp>
      </p:grpSp>
      <p:sp>
        <p:nvSpPr>
          <p:cNvPr id="596" name="TextBox 88">
            <a:extLst>
              <a:ext uri="{FF2B5EF4-FFF2-40B4-BE49-F238E27FC236}">
                <a16:creationId xmlns:a16="http://schemas.microsoft.com/office/drawing/2014/main" id="{01A7B25C-B899-824E-9532-D81A0FE872DD}"/>
              </a:ext>
            </a:extLst>
          </p:cNvPr>
          <p:cNvSpPr txBox="1"/>
          <p:nvPr/>
        </p:nvSpPr>
        <p:spPr>
          <a:xfrm>
            <a:off x="5792511" y="3014676"/>
            <a:ext cx="636629" cy="106723"/>
          </a:xfrm>
          <a:prstGeom prst="rect">
            <a:avLst/>
          </a:prstGeom>
          <a:noFill/>
          <a:ln>
            <a:noFill/>
          </a:ln>
        </p:spPr>
        <p:txBody>
          <a:bodyPr wrap="square" lIns="0" tIns="0" rIns="0" bIns="0" anchor="t"/>
          <a:lstStyle/>
          <a:p>
            <a:pPr>
              <a:lnSpc>
                <a:spcPts val="1066"/>
              </a:lnSpc>
              <a:defRPr lang="en-US"/>
            </a:pPr>
            <a:r>
              <a:rPr lang="en-US" sz="800" dirty="0">
                <a:solidFill>
                  <a:srgbClr val="565655"/>
                </a:solidFill>
                <a:latin typeface="Arial" panose="020B0604020202020204" pitchFamily="34" charset="0"/>
                <a:ea typeface="Wigrum" charset="77"/>
                <a:cs typeface="Arial" panose="020B0604020202020204" pitchFamily="34" charset="0"/>
              </a:rPr>
              <a:t>Les Touches</a:t>
            </a:r>
            <a:endParaRPr sz="800" dirty="0">
              <a:solidFill>
                <a:srgbClr val="565655"/>
              </a:solidFill>
              <a:latin typeface="Arial" panose="020B0604020202020204" pitchFamily="34" charset="0"/>
              <a:ea typeface="Wigrum" charset="77"/>
              <a:cs typeface="Arial" panose="020B0604020202020204" pitchFamily="34" charset="0"/>
            </a:endParaRPr>
          </a:p>
        </p:txBody>
      </p:sp>
      <p:grpSp>
        <p:nvGrpSpPr>
          <p:cNvPr id="597" name="Groupe 596">
            <a:extLst>
              <a:ext uri="{FF2B5EF4-FFF2-40B4-BE49-F238E27FC236}">
                <a16:creationId xmlns:a16="http://schemas.microsoft.com/office/drawing/2014/main" id="{59B7ED7A-7153-E04F-835C-7A955E55A9AF}"/>
              </a:ext>
            </a:extLst>
          </p:cNvPr>
          <p:cNvGrpSpPr/>
          <p:nvPr/>
        </p:nvGrpSpPr>
        <p:grpSpPr>
          <a:xfrm>
            <a:off x="5616955" y="2978501"/>
            <a:ext cx="135909" cy="143955"/>
            <a:chOff x="87811" y="2468813"/>
            <a:chExt cx="135909" cy="143955"/>
          </a:xfrm>
        </p:grpSpPr>
        <p:sp>
          <p:nvSpPr>
            <p:cNvPr id="598" name="Rectangle 38">
              <a:extLst>
                <a:ext uri="{FF2B5EF4-FFF2-40B4-BE49-F238E27FC236}">
                  <a16:creationId xmlns:a16="http://schemas.microsoft.com/office/drawing/2014/main" id="{D149B260-C7E3-244D-B06F-4828E5E311C2}"/>
                </a:ext>
              </a:extLst>
            </p:cNvPr>
            <p:cNvSpPr/>
            <p:nvPr/>
          </p:nvSpPr>
          <p:spPr>
            <a:xfrm>
              <a:off x="87811" y="2476859"/>
              <a:ext cx="135909" cy="135909"/>
            </a:xfrm>
            <a:prstGeom prst="rect">
              <a:avLst/>
            </a:prstGeom>
            <a:solidFill>
              <a:srgbClr val="482683"/>
            </a:solidFill>
            <a:ln w="12700" cap="flat" cmpd="sng">
              <a:noFill/>
              <a:prstDash val="solid"/>
              <a:miter lim="800000"/>
            </a:ln>
          </p:spPr>
          <p:txBody>
            <a:bodyPr anchor="ctr">
              <a:spAutoFit/>
            </a:bodyPr>
            <a:lstStyle/>
            <a:p>
              <a:pPr algn="ctr"/>
              <a:endParaRPr lang="en-US" dirty="0"/>
            </a:p>
          </p:txBody>
        </p:sp>
        <p:sp>
          <p:nvSpPr>
            <p:cNvPr id="599" name="TextBox 84">
              <a:extLst>
                <a:ext uri="{FF2B5EF4-FFF2-40B4-BE49-F238E27FC236}">
                  <a16:creationId xmlns:a16="http://schemas.microsoft.com/office/drawing/2014/main" id="{A9CBA1AA-E13D-0444-BF20-DB95E65DE62B}"/>
                </a:ext>
              </a:extLst>
            </p:cNvPr>
            <p:cNvSpPr txBox="1"/>
            <p:nvPr/>
          </p:nvSpPr>
          <p:spPr>
            <a:xfrm>
              <a:off x="126854" y="2468813"/>
              <a:ext cx="93419" cy="107874"/>
            </a:xfrm>
            <a:prstGeom prst="rect">
              <a:avLst/>
            </a:prstGeom>
            <a:noFill/>
            <a:ln>
              <a:noFill/>
            </a:ln>
          </p:spPr>
          <p:txBody>
            <a:bodyPr wrap="square" lIns="0" tIns="0" rIns="0" bIns="0" anchor="t"/>
            <a:lstStyle/>
            <a:p>
              <a:pPr>
                <a:lnSpc>
                  <a:spcPts val="1200"/>
                </a:lnSpc>
                <a:defRPr lang="en-US"/>
              </a:pPr>
              <a:r>
                <a:rPr lang="en-US" sz="900" b="1" dirty="0">
                  <a:solidFill>
                    <a:srgbClr val="FFFFFF"/>
                  </a:solidFill>
                  <a:latin typeface="Arial" panose="020B0604020202020204" pitchFamily="34" charset="0"/>
                  <a:ea typeface="Wigrum Medium" charset="77"/>
                  <a:cs typeface="Arial" panose="020B0604020202020204" pitchFamily="34" charset="0"/>
                </a:rPr>
                <a:t>1</a:t>
              </a:r>
              <a:r>
                <a:rPr sz="900" b="1" dirty="0">
                  <a:solidFill>
                    <a:srgbClr val="FFFFFF"/>
                  </a:solidFill>
                  <a:latin typeface="Arial" panose="020B0604020202020204" pitchFamily="34" charset="0"/>
                  <a:ea typeface="Wigrum Medium" charset="77"/>
                  <a:cs typeface="Arial" panose="020B0604020202020204" pitchFamily="34" charset="0"/>
                </a:rPr>
                <a:t> </a:t>
              </a:r>
            </a:p>
          </p:txBody>
        </p:sp>
      </p:grpSp>
      <p:grpSp>
        <p:nvGrpSpPr>
          <p:cNvPr id="600" name="Groupe 599">
            <a:extLst>
              <a:ext uri="{FF2B5EF4-FFF2-40B4-BE49-F238E27FC236}">
                <a16:creationId xmlns:a16="http://schemas.microsoft.com/office/drawing/2014/main" id="{EAA5B13B-E10B-BC4B-9B17-1C3C6DF6ECB1}"/>
              </a:ext>
            </a:extLst>
          </p:cNvPr>
          <p:cNvGrpSpPr/>
          <p:nvPr/>
        </p:nvGrpSpPr>
        <p:grpSpPr>
          <a:xfrm>
            <a:off x="5464908" y="4328546"/>
            <a:ext cx="135909" cy="143955"/>
            <a:chOff x="87811" y="2468813"/>
            <a:chExt cx="135909" cy="143955"/>
          </a:xfrm>
        </p:grpSpPr>
        <p:sp>
          <p:nvSpPr>
            <p:cNvPr id="601" name="Rectangle 38">
              <a:extLst>
                <a:ext uri="{FF2B5EF4-FFF2-40B4-BE49-F238E27FC236}">
                  <a16:creationId xmlns:a16="http://schemas.microsoft.com/office/drawing/2014/main" id="{A9BB20DA-A06E-2549-BA9E-5BDC2F53B645}"/>
                </a:ext>
              </a:extLst>
            </p:cNvPr>
            <p:cNvSpPr/>
            <p:nvPr/>
          </p:nvSpPr>
          <p:spPr>
            <a:xfrm>
              <a:off x="87811" y="2476859"/>
              <a:ext cx="135909" cy="135909"/>
            </a:xfrm>
            <a:prstGeom prst="rect">
              <a:avLst/>
            </a:prstGeom>
            <a:solidFill>
              <a:srgbClr val="482683"/>
            </a:solidFill>
            <a:ln w="12700" cap="flat" cmpd="sng">
              <a:noFill/>
              <a:prstDash val="solid"/>
              <a:miter lim="800000"/>
            </a:ln>
          </p:spPr>
          <p:txBody>
            <a:bodyPr anchor="ctr">
              <a:spAutoFit/>
            </a:bodyPr>
            <a:lstStyle/>
            <a:p>
              <a:pPr algn="ctr"/>
              <a:endParaRPr lang="en-US" dirty="0"/>
            </a:p>
          </p:txBody>
        </p:sp>
        <p:sp>
          <p:nvSpPr>
            <p:cNvPr id="602" name="TextBox 84">
              <a:extLst>
                <a:ext uri="{FF2B5EF4-FFF2-40B4-BE49-F238E27FC236}">
                  <a16:creationId xmlns:a16="http://schemas.microsoft.com/office/drawing/2014/main" id="{F9CB6B5E-E8D6-7A4C-AF7E-1AEE3BFEEA5D}"/>
                </a:ext>
              </a:extLst>
            </p:cNvPr>
            <p:cNvSpPr txBox="1"/>
            <p:nvPr/>
          </p:nvSpPr>
          <p:spPr>
            <a:xfrm>
              <a:off x="126854" y="2468813"/>
              <a:ext cx="93419" cy="107874"/>
            </a:xfrm>
            <a:prstGeom prst="rect">
              <a:avLst/>
            </a:prstGeom>
            <a:noFill/>
            <a:ln>
              <a:noFill/>
            </a:ln>
          </p:spPr>
          <p:txBody>
            <a:bodyPr wrap="square" lIns="0" tIns="0" rIns="0" bIns="0" anchor="t"/>
            <a:lstStyle/>
            <a:p>
              <a:pPr>
                <a:lnSpc>
                  <a:spcPts val="1200"/>
                </a:lnSpc>
                <a:defRPr lang="en-US"/>
              </a:pPr>
              <a:r>
                <a:rPr lang="en-US" sz="900" b="1" dirty="0">
                  <a:solidFill>
                    <a:srgbClr val="FFFFFF"/>
                  </a:solidFill>
                  <a:latin typeface="Arial" panose="020B0604020202020204" pitchFamily="34" charset="0"/>
                  <a:ea typeface="Wigrum Medium" charset="77"/>
                  <a:cs typeface="Arial" panose="020B0604020202020204" pitchFamily="34" charset="0"/>
                </a:rPr>
                <a:t>1</a:t>
              </a:r>
              <a:r>
                <a:rPr sz="900" b="1" dirty="0">
                  <a:solidFill>
                    <a:srgbClr val="FFFFFF"/>
                  </a:solidFill>
                  <a:latin typeface="Arial" panose="020B0604020202020204" pitchFamily="34" charset="0"/>
                  <a:ea typeface="Wigrum Medium" charset="77"/>
                  <a:cs typeface="Arial" panose="020B0604020202020204" pitchFamily="34" charset="0"/>
                </a:rPr>
                <a:t> </a:t>
              </a:r>
            </a:p>
          </p:txBody>
        </p:sp>
      </p:grpSp>
      <p:grpSp>
        <p:nvGrpSpPr>
          <p:cNvPr id="603" name="Groupe 602">
            <a:extLst>
              <a:ext uri="{FF2B5EF4-FFF2-40B4-BE49-F238E27FC236}">
                <a16:creationId xmlns:a16="http://schemas.microsoft.com/office/drawing/2014/main" id="{042A7879-E461-3348-9F02-0C8B78908B63}"/>
              </a:ext>
            </a:extLst>
          </p:cNvPr>
          <p:cNvGrpSpPr/>
          <p:nvPr/>
        </p:nvGrpSpPr>
        <p:grpSpPr>
          <a:xfrm>
            <a:off x="4432749" y="3212452"/>
            <a:ext cx="135909" cy="143955"/>
            <a:chOff x="87811" y="2468813"/>
            <a:chExt cx="135909" cy="143955"/>
          </a:xfrm>
        </p:grpSpPr>
        <p:sp>
          <p:nvSpPr>
            <p:cNvPr id="604" name="Rectangle 38">
              <a:extLst>
                <a:ext uri="{FF2B5EF4-FFF2-40B4-BE49-F238E27FC236}">
                  <a16:creationId xmlns:a16="http://schemas.microsoft.com/office/drawing/2014/main" id="{DDD91F9F-4DEB-344D-ACD0-4F79F3327E4C}"/>
                </a:ext>
              </a:extLst>
            </p:cNvPr>
            <p:cNvSpPr/>
            <p:nvPr/>
          </p:nvSpPr>
          <p:spPr>
            <a:xfrm>
              <a:off x="87811" y="2476859"/>
              <a:ext cx="135909" cy="135909"/>
            </a:xfrm>
            <a:prstGeom prst="rect">
              <a:avLst/>
            </a:prstGeom>
            <a:solidFill>
              <a:srgbClr val="482683"/>
            </a:solidFill>
            <a:ln w="12700" cap="flat" cmpd="sng">
              <a:noFill/>
              <a:prstDash val="solid"/>
              <a:miter lim="800000"/>
            </a:ln>
          </p:spPr>
          <p:txBody>
            <a:bodyPr anchor="ctr">
              <a:spAutoFit/>
            </a:bodyPr>
            <a:lstStyle/>
            <a:p>
              <a:pPr algn="ctr"/>
              <a:endParaRPr lang="en-US" dirty="0"/>
            </a:p>
          </p:txBody>
        </p:sp>
        <p:sp>
          <p:nvSpPr>
            <p:cNvPr id="605" name="TextBox 84">
              <a:extLst>
                <a:ext uri="{FF2B5EF4-FFF2-40B4-BE49-F238E27FC236}">
                  <a16:creationId xmlns:a16="http://schemas.microsoft.com/office/drawing/2014/main" id="{5F13027F-2FB9-6247-B21B-C3A17D78BD83}"/>
                </a:ext>
              </a:extLst>
            </p:cNvPr>
            <p:cNvSpPr txBox="1"/>
            <p:nvPr/>
          </p:nvSpPr>
          <p:spPr>
            <a:xfrm>
              <a:off x="126854" y="2468813"/>
              <a:ext cx="93419" cy="107874"/>
            </a:xfrm>
            <a:prstGeom prst="rect">
              <a:avLst/>
            </a:prstGeom>
            <a:noFill/>
            <a:ln>
              <a:noFill/>
            </a:ln>
          </p:spPr>
          <p:txBody>
            <a:bodyPr wrap="square" lIns="0" tIns="0" rIns="0" bIns="0" anchor="t"/>
            <a:lstStyle/>
            <a:p>
              <a:pPr>
                <a:lnSpc>
                  <a:spcPts val="1200"/>
                </a:lnSpc>
                <a:defRPr lang="en-US"/>
              </a:pPr>
              <a:r>
                <a:rPr lang="en-US" sz="900" b="1" dirty="0">
                  <a:solidFill>
                    <a:srgbClr val="FFFFFF"/>
                  </a:solidFill>
                  <a:latin typeface="Arial" panose="020B0604020202020204" pitchFamily="34" charset="0"/>
                  <a:ea typeface="Wigrum Medium" charset="77"/>
                  <a:cs typeface="Arial" panose="020B0604020202020204" pitchFamily="34" charset="0"/>
                </a:rPr>
                <a:t>1</a:t>
              </a:r>
              <a:r>
                <a:rPr sz="900" b="1" dirty="0">
                  <a:solidFill>
                    <a:srgbClr val="FFFFFF"/>
                  </a:solidFill>
                  <a:latin typeface="Arial" panose="020B0604020202020204" pitchFamily="34" charset="0"/>
                  <a:ea typeface="Wigrum Medium" charset="77"/>
                  <a:cs typeface="Arial" panose="020B0604020202020204" pitchFamily="34" charset="0"/>
                </a:rPr>
                <a:t> </a:t>
              </a:r>
            </a:p>
          </p:txBody>
        </p:sp>
      </p:grpSp>
      <p:grpSp>
        <p:nvGrpSpPr>
          <p:cNvPr id="606" name="Groupe 605">
            <a:extLst>
              <a:ext uri="{FF2B5EF4-FFF2-40B4-BE49-F238E27FC236}">
                <a16:creationId xmlns:a16="http://schemas.microsoft.com/office/drawing/2014/main" id="{2711E831-33D5-A045-A7B9-EA9CC3714569}"/>
              </a:ext>
            </a:extLst>
          </p:cNvPr>
          <p:cNvGrpSpPr/>
          <p:nvPr/>
        </p:nvGrpSpPr>
        <p:grpSpPr>
          <a:xfrm>
            <a:off x="6750887" y="3196996"/>
            <a:ext cx="135909" cy="143955"/>
            <a:chOff x="87811" y="2468813"/>
            <a:chExt cx="135909" cy="143955"/>
          </a:xfrm>
        </p:grpSpPr>
        <p:sp>
          <p:nvSpPr>
            <p:cNvPr id="607" name="Rectangle 38">
              <a:extLst>
                <a:ext uri="{FF2B5EF4-FFF2-40B4-BE49-F238E27FC236}">
                  <a16:creationId xmlns:a16="http://schemas.microsoft.com/office/drawing/2014/main" id="{8DA3DEA3-05B5-E14D-893A-5BD40D226889}"/>
                </a:ext>
              </a:extLst>
            </p:cNvPr>
            <p:cNvSpPr/>
            <p:nvPr/>
          </p:nvSpPr>
          <p:spPr>
            <a:xfrm>
              <a:off x="87811" y="2476859"/>
              <a:ext cx="135909" cy="135909"/>
            </a:xfrm>
            <a:prstGeom prst="rect">
              <a:avLst/>
            </a:prstGeom>
            <a:solidFill>
              <a:srgbClr val="482683"/>
            </a:solidFill>
            <a:ln w="12700" cap="flat" cmpd="sng">
              <a:noFill/>
              <a:prstDash val="solid"/>
              <a:miter lim="800000"/>
            </a:ln>
          </p:spPr>
          <p:txBody>
            <a:bodyPr anchor="ctr">
              <a:spAutoFit/>
            </a:bodyPr>
            <a:lstStyle/>
            <a:p>
              <a:pPr algn="ctr"/>
              <a:endParaRPr lang="en-US" dirty="0"/>
            </a:p>
          </p:txBody>
        </p:sp>
        <p:sp>
          <p:nvSpPr>
            <p:cNvPr id="608" name="TextBox 84">
              <a:extLst>
                <a:ext uri="{FF2B5EF4-FFF2-40B4-BE49-F238E27FC236}">
                  <a16:creationId xmlns:a16="http://schemas.microsoft.com/office/drawing/2014/main" id="{67F8A07D-5006-254B-B4FD-213895BFFBA1}"/>
                </a:ext>
              </a:extLst>
            </p:cNvPr>
            <p:cNvSpPr txBox="1"/>
            <p:nvPr/>
          </p:nvSpPr>
          <p:spPr>
            <a:xfrm>
              <a:off x="126854" y="2468813"/>
              <a:ext cx="93419" cy="107874"/>
            </a:xfrm>
            <a:prstGeom prst="rect">
              <a:avLst/>
            </a:prstGeom>
            <a:noFill/>
            <a:ln>
              <a:noFill/>
            </a:ln>
          </p:spPr>
          <p:txBody>
            <a:bodyPr wrap="square" lIns="0" tIns="0" rIns="0" bIns="0" anchor="t"/>
            <a:lstStyle/>
            <a:p>
              <a:pPr>
                <a:lnSpc>
                  <a:spcPts val="1200"/>
                </a:lnSpc>
                <a:defRPr lang="en-US"/>
              </a:pPr>
              <a:r>
                <a:rPr lang="en-US" sz="900" b="1" dirty="0">
                  <a:solidFill>
                    <a:srgbClr val="FFFFFF"/>
                  </a:solidFill>
                  <a:latin typeface="Arial" panose="020B0604020202020204" pitchFamily="34" charset="0"/>
                  <a:ea typeface="Wigrum Medium" charset="77"/>
                  <a:cs typeface="Arial" panose="020B0604020202020204" pitchFamily="34" charset="0"/>
                </a:rPr>
                <a:t>1</a:t>
              </a:r>
              <a:r>
                <a:rPr sz="900" b="1" dirty="0">
                  <a:solidFill>
                    <a:srgbClr val="FFFFFF"/>
                  </a:solidFill>
                  <a:latin typeface="Arial" panose="020B0604020202020204" pitchFamily="34" charset="0"/>
                  <a:ea typeface="Wigrum Medium" charset="77"/>
                  <a:cs typeface="Arial" panose="020B0604020202020204" pitchFamily="34" charset="0"/>
                </a:rPr>
                <a:t> </a:t>
              </a:r>
            </a:p>
          </p:txBody>
        </p:sp>
      </p:grpSp>
      <p:grpSp>
        <p:nvGrpSpPr>
          <p:cNvPr id="609" name="Groupe 608">
            <a:extLst>
              <a:ext uri="{FF2B5EF4-FFF2-40B4-BE49-F238E27FC236}">
                <a16:creationId xmlns:a16="http://schemas.microsoft.com/office/drawing/2014/main" id="{E497A18E-94E2-C345-98C3-B712E9BE2106}"/>
              </a:ext>
            </a:extLst>
          </p:cNvPr>
          <p:cNvGrpSpPr/>
          <p:nvPr/>
        </p:nvGrpSpPr>
        <p:grpSpPr>
          <a:xfrm>
            <a:off x="6895961" y="3981301"/>
            <a:ext cx="137225" cy="135909"/>
            <a:chOff x="73522" y="2476859"/>
            <a:chExt cx="137225" cy="135909"/>
          </a:xfrm>
        </p:grpSpPr>
        <p:sp>
          <p:nvSpPr>
            <p:cNvPr id="610" name="Rectangle 38">
              <a:extLst>
                <a:ext uri="{FF2B5EF4-FFF2-40B4-BE49-F238E27FC236}">
                  <a16:creationId xmlns:a16="http://schemas.microsoft.com/office/drawing/2014/main" id="{A1DEA07E-7A85-BD40-9499-0AEBFECE226E}"/>
                </a:ext>
              </a:extLst>
            </p:cNvPr>
            <p:cNvSpPr/>
            <p:nvPr/>
          </p:nvSpPr>
          <p:spPr>
            <a:xfrm>
              <a:off x="73522" y="2476859"/>
              <a:ext cx="135909" cy="135909"/>
            </a:xfrm>
            <a:prstGeom prst="rect">
              <a:avLst/>
            </a:prstGeom>
            <a:solidFill>
              <a:srgbClr val="482683"/>
            </a:solidFill>
            <a:ln w="12700" cap="flat" cmpd="sng">
              <a:noFill/>
              <a:prstDash val="solid"/>
              <a:miter lim="800000"/>
            </a:ln>
          </p:spPr>
          <p:txBody>
            <a:bodyPr anchor="ctr">
              <a:spAutoFit/>
            </a:bodyPr>
            <a:lstStyle/>
            <a:p>
              <a:pPr algn="ctr"/>
              <a:endParaRPr lang="en-US" dirty="0"/>
            </a:p>
          </p:txBody>
        </p:sp>
        <p:sp>
          <p:nvSpPr>
            <p:cNvPr id="611" name="TextBox 84">
              <a:extLst>
                <a:ext uri="{FF2B5EF4-FFF2-40B4-BE49-F238E27FC236}">
                  <a16:creationId xmlns:a16="http://schemas.microsoft.com/office/drawing/2014/main" id="{1181E5A6-7985-6348-ABDF-B5AC4ED35226}"/>
                </a:ext>
              </a:extLst>
            </p:cNvPr>
            <p:cNvSpPr txBox="1"/>
            <p:nvPr/>
          </p:nvSpPr>
          <p:spPr>
            <a:xfrm>
              <a:off x="117328" y="2483102"/>
              <a:ext cx="93419" cy="107874"/>
            </a:xfrm>
            <a:prstGeom prst="rect">
              <a:avLst/>
            </a:prstGeom>
            <a:noFill/>
            <a:ln>
              <a:noFill/>
            </a:ln>
          </p:spPr>
          <p:txBody>
            <a:bodyPr wrap="square" lIns="0" tIns="0" rIns="0" bIns="0" anchor="t"/>
            <a:lstStyle/>
            <a:p>
              <a:pPr>
                <a:lnSpc>
                  <a:spcPts val="1200"/>
                </a:lnSpc>
                <a:defRPr lang="en-US"/>
              </a:pPr>
              <a:r>
                <a:rPr lang="en-US" sz="900" b="1" dirty="0">
                  <a:solidFill>
                    <a:srgbClr val="FFFFFF"/>
                  </a:solidFill>
                  <a:latin typeface="Arial" panose="020B0604020202020204" pitchFamily="34" charset="0"/>
                  <a:ea typeface="Wigrum Medium" charset="77"/>
                  <a:cs typeface="Arial" panose="020B0604020202020204" pitchFamily="34" charset="0"/>
                </a:rPr>
                <a:t>1</a:t>
              </a:r>
              <a:r>
                <a:rPr sz="900" b="1" dirty="0">
                  <a:solidFill>
                    <a:srgbClr val="FFFFFF"/>
                  </a:solidFill>
                  <a:latin typeface="Arial" panose="020B0604020202020204" pitchFamily="34" charset="0"/>
                  <a:ea typeface="Wigrum Medium" charset="77"/>
                  <a:cs typeface="Arial" panose="020B0604020202020204" pitchFamily="34" charset="0"/>
                </a:rPr>
                <a:t> </a:t>
              </a:r>
            </a:p>
          </p:txBody>
        </p:sp>
      </p:grpSp>
      <p:grpSp>
        <p:nvGrpSpPr>
          <p:cNvPr id="612" name="Groupe 611">
            <a:extLst>
              <a:ext uri="{FF2B5EF4-FFF2-40B4-BE49-F238E27FC236}">
                <a16:creationId xmlns:a16="http://schemas.microsoft.com/office/drawing/2014/main" id="{FAB7E5A6-369C-854F-80C7-FAEEABCEC271}"/>
              </a:ext>
            </a:extLst>
          </p:cNvPr>
          <p:cNvGrpSpPr/>
          <p:nvPr/>
        </p:nvGrpSpPr>
        <p:grpSpPr>
          <a:xfrm>
            <a:off x="9696203" y="3724040"/>
            <a:ext cx="135909" cy="143955"/>
            <a:chOff x="87811" y="2468813"/>
            <a:chExt cx="135909" cy="143955"/>
          </a:xfrm>
        </p:grpSpPr>
        <p:sp>
          <p:nvSpPr>
            <p:cNvPr id="613" name="Rectangle 38">
              <a:extLst>
                <a:ext uri="{FF2B5EF4-FFF2-40B4-BE49-F238E27FC236}">
                  <a16:creationId xmlns:a16="http://schemas.microsoft.com/office/drawing/2014/main" id="{115149FB-1840-0E43-9AFC-11055B58A788}"/>
                </a:ext>
              </a:extLst>
            </p:cNvPr>
            <p:cNvSpPr/>
            <p:nvPr/>
          </p:nvSpPr>
          <p:spPr>
            <a:xfrm>
              <a:off x="87811" y="2476859"/>
              <a:ext cx="135909" cy="135909"/>
            </a:xfrm>
            <a:prstGeom prst="rect">
              <a:avLst/>
            </a:prstGeom>
            <a:solidFill>
              <a:srgbClr val="482683"/>
            </a:solidFill>
            <a:ln w="12700" cap="flat" cmpd="sng">
              <a:noFill/>
              <a:prstDash val="solid"/>
              <a:miter lim="800000"/>
            </a:ln>
          </p:spPr>
          <p:txBody>
            <a:bodyPr anchor="ctr">
              <a:spAutoFit/>
            </a:bodyPr>
            <a:lstStyle/>
            <a:p>
              <a:pPr algn="ctr"/>
              <a:endParaRPr lang="en-US" dirty="0"/>
            </a:p>
          </p:txBody>
        </p:sp>
        <p:sp>
          <p:nvSpPr>
            <p:cNvPr id="614" name="TextBox 84">
              <a:extLst>
                <a:ext uri="{FF2B5EF4-FFF2-40B4-BE49-F238E27FC236}">
                  <a16:creationId xmlns:a16="http://schemas.microsoft.com/office/drawing/2014/main" id="{569C9461-CB69-C04D-9E66-7EC19C29E22C}"/>
                </a:ext>
              </a:extLst>
            </p:cNvPr>
            <p:cNvSpPr txBox="1"/>
            <p:nvPr/>
          </p:nvSpPr>
          <p:spPr>
            <a:xfrm>
              <a:off x="126854" y="2468813"/>
              <a:ext cx="93419" cy="107874"/>
            </a:xfrm>
            <a:prstGeom prst="rect">
              <a:avLst/>
            </a:prstGeom>
            <a:noFill/>
            <a:ln>
              <a:noFill/>
            </a:ln>
          </p:spPr>
          <p:txBody>
            <a:bodyPr wrap="square" lIns="0" tIns="0" rIns="0" bIns="0" anchor="t"/>
            <a:lstStyle/>
            <a:p>
              <a:pPr>
                <a:lnSpc>
                  <a:spcPts val="1200"/>
                </a:lnSpc>
                <a:defRPr lang="en-US"/>
              </a:pPr>
              <a:r>
                <a:rPr lang="en-US" sz="900" b="1" dirty="0">
                  <a:solidFill>
                    <a:srgbClr val="FFFFFF"/>
                  </a:solidFill>
                  <a:latin typeface="Arial" panose="020B0604020202020204" pitchFamily="34" charset="0"/>
                  <a:ea typeface="Wigrum Medium" charset="77"/>
                  <a:cs typeface="Arial" panose="020B0604020202020204" pitchFamily="34" charset="0"/>
                </a:rPr>
                <a:t>2</a:t>
              </a:r>
              <a:r>
                <a:rPr sz="900" b="1" dirty="0">
                  <a:solidFill>
                    <a:srgbClr val="FFFFFF"/>
                  </a:solidFill>
                  <a:latin typeface="Arial" panose="020B0604020202020204" pitchFamily="34" charset="0"/>
                  <a:ea typeface="Wigrum Medium" charset="77"/>
                  <a:cs typeface="Arial" panose="020B0604020202020204" pitchFamily="34" charset="0"/>
                </a:rPr>
                <a:t> </a:t>
              </a:r>
            </a:p>
          </p:txBody>
        </p:sp>
      </p:grpSp>
      <p:grpSp>
        <p:nvGrpSpPr>
          <p:cNvPr id="615" name="Groupe 614">
            <a:extLst>
              <a:ext uri="{FF2B5EF4-FFF2-40B4-BE49-F238E27FC236}">
                <a16:creationId xmlns:a16="http://schemas.microsoft.com/office/drawing/2014/main" id="{68956DC8-4902-9349-BE8A-C172701F4545}"/>
              </a:ext>
            </a:extLst>
          </p:cNvPr>
          <p:cNvGrpSpPr/>
          <p:nvPr/>
        </p:nvGrpSpPr>
        <p:grpSpPr>
          <a:xfrm>
            <a:off x="7524339" y="2966166"/>
            <a:ext cx="135909" cy="143955"/>
            <a:chOff x="87811" y="2468813"/>
            <a:chExt cx="135909" cy="143955"/>
          </a:xfrm>
        </p:grpSpPr>
        <p:sp>
          <p:nvSpPr>
            <p:cNvPr id="616" name="Rectangle 38">
              <a:extLst>
                <a:ext uri="{FF2B5EF4-FFF2-40B4-BE49-F238E27FC236}">
                  <a16:creationId xmlns:a16="http://schemas.microsoft.com/office/drawing/2014/main" id="{B8E3D32B-647B-1E4E-B9BC-A5A2AEAED0B2}"/>
                </a:ext>
              </a:extLst>
            </p:cNvPr>
            <p:cNvSpPr/>
            <p:nvPr/>
          </p:nvSpPr>
          <p:spPr>
            <a:xfrm>
              <a:off x="87811" y="2476859"/>
              <a:ext cx="135909" cy="135909"/>
            </a:xfrm>
            <a:prstGeom prst="rect">
              <a:avLst/>
            </a:prstGeom>
            <a:solidFill>
              <a:srgbClr val="482683"/>
            </a:solidFill>
            <a:ln w="12700" cap="flat" cmpd="sng">
              <a:noFill/>
              <a:prstDash val="solid"/>
              <a:miter lim="800000"/>
            </a:ln>
          </p:spPr>
          <p:txBody>
            <a:bodyPr anchor="ctr">
              <a:spAutoFit/>
            </a:bodyPr>
            <a:lstStyle/>
            <a:p>
              <a:pPr algn="ctr"/>
              <a:endParaRPr lang="en-US" dirty="0"/>
            </a:p>
          </p:txBody>
        </p:sp>
        <p:sp>
          <p:nvSpPr>
            <p:cNvPr id="617" name="TextBox 84">
              <a:extLst>
                <a:ext uri="{FF2B5EF4-FFF2-40B4-BE49-F238E27FC236}">
                  <a16:creationId xmlns:a16="http://schemas.microsoft.com/office/drawing/2014/main" id="{83E7B355-82FE-514F-86AE-28BE0D022AFF}"/>
                </a:ext>
              </a:extLst>
            </p:cNvPr>
            <p:cNvSpPr txBox="1"/>
            <p:nvPr/>
          </p:nvSpPr>
          <p:spPr>
            <a:xfrm>
              <a:off x="126854" y="2468813"/>
              <a:ext cx="93419" cy="107874"/>
            </a:xfrm>
            <a:prstGeom prst="rect">
              <a:avLst/>
            </a:prstGeom>
            <a:noFill/>
            <a:ln>
              <a:noFill/>
            </a:ln>
          </p:spPr>
          <p:txBody>
            <a:bodyPr wrap="square" lIns="0" tIns="0" rIns="0" bIns="0" anchor="t"/>
            <a:lstStyle/>
            <a:p>
              <a:pPr>
                <a:lnSpc>
                  <a:spcPts val="1200"/>
                </a:lnSpc>
                <a:defRPr lang="en-US"/>
              </a:pPr>
              <a:r>
                <a:rPr lang="en-US" sz="900" b="1" dirty="0">
                  <a:solidFill>
                    <a:srgbClr val="FFFFFF"/>
                  </a:solidFill>
                  <a:latin typeface="Arial" panose="020B0604020202020204" pitchFamily="34" charset="0"/>
                  <a:ea typeface="Wigrum Medium" charset="77"/>
                  <a:cs typeface="Arial" panose="020B0604020202020204" pitchFamily="34" charset="0"/>
                </a:rPr>
                <a:t>1</a:t>
              </a:r>
              <a:r>
                <a:rPr sz="900" b="1" dirty="0">
                  <a:solidFill>
                    <a:srgbClr val="FFFFFF"/>
                  </a:solidFill>
                  <a:latin typeface="Arial" panose="020B0604020202020204" pitchFamily="34" charset="0"/>
                  <a:ea typeface="Wigrum Medium" charset="77"/>
                  <a:cs typeface="Arial" panose="020B0604020202020204" pitchFamily="34" charset="0"/>
                </a:rPr>
                <a:t> </a:t>
              </a:r>
            </a:p>
          </p:txBody>
        </p:sp>
      </p:grpSp>
      <p:grpSp>
        <p:nvGrpSpPr>
          <p:cNvPr id="618" name="Groupe 617">
            <a:extLst>
              <a:ext uri="{FF2B5EF4-FFF2-40B4-BE49-F238E27FC236}">
                <a16:creationId xmlns:a16="http://schemas.microsoft.com/office/drawing/2014/main" id="{582F76B1-0216-DE44-976E-E4411ACC1A90}"/>
              </a:ext>
            </a:extLst>
          </p:cNvPr>
          <p:cNvGrpSpPr/>
          <p:nvPr/>
        </p:nvGrpSpPr>
        <p:grpSpPr>
          <a:xfrm>
            <a:off x="9552745" y="2771235"/>
            <a:ext cx="135909" cy="143955"/>
            <a:chOff x="87811" y="2468813"/>
            <a:chExt cx="135909" cy="143955"/>
          </a:xfrm>
        </p:grpSpPr>
        <p:sp>
          <p:nvSpPr>
            <p:cNvPr id="619" name="Rectangle 38">
              <a:extLst>
                <a:ext uri="{FF2B5EF4-FFF2-40B4-BE49-F238E27FC236}">
                  <a16:creationId xmlns:a16="http://schemas.microsoft.com/office/drawing/2014/main" id="{7D34ACED-234A-2349-9E6D-7E5C42BBF560}"/>
                </a:ext>
              </a:extLst>
            </p:cNvPr>
            <p:cNvSpPr/>
            <p:nvPr/>
          </p:nvSpPr>
          <p:spPr>
            <a:xfrm>
              <a:off x="87811" y="2476859"/>
              <a:ext cx="135909" cy="135909"/>
            </a:xfrm>
            <a:prstGeom prst="rect">
              <a:avLst/>
            </a:prstGeom>
            <a:solidFill>
              <a:srgbClr val="482683"/>
            </a:solidFill>
            <a:ln w="12700" cap="flat" cmpd="sng">
              <a:noFill/>
              <a:prstDash val="solid"/>
              <a:miter lim="800000"/>
            </a:ln>
          </p:spPr>
          <p:txBody>
            <a:bodyPr anchor="ctr">
              <a:spAutoFit/>
            </a:bodyPr>
            <a:lstStyle/>
            <a:p>
              <a:pPr algn="ctr"/>
              <a:endParaRPr lang="en-US" dirty="0"/>
            </a:p>
          </p:txBody>
        </p:sp>
        <p:sp>
          <p:nvSpPr>
            <p:cNvPr id="620" name="TextBox 84">
              <a:extLst>
                <a:ext uri="{FF2B5EF4-FFF2-40B4-BE49-F238E27FC236}">
                  <a16:creationId xmlns:a16="http://schemas.microsoft.com/office/drawing/2014/main" id="{348D270D-D63E-0849-8A65-C78E7F828AD8}"/>
                </a:ext>
              </a:extLst>
            </p:cNvPr>
            <p:cNvSpPr txBox="1"/>
            <p:nvPr/>
          </p:nvSpPr>
          <p:spPr>
            <a:xfrm>
              <a:off x="126854" y="2468813"/>
              <a:ext cx="93419" cy="107874"/>
            </a:xfrm>
            <a:prstGeom prst="rect">
              <a:avLst/>
            </a:prstGeom>
            <a:noFill/>
            <a:ln>
              <a:noFill/>
            </a:ln>
          </p:spPr>
          <p:txBody>
            <a:bodyPr wrap="square" lIns="0" tIns="0" rIns="0" bIns="0" anchor="t"/>
            <a:lstStyle/>
            <a:p>
              <a:pPr>
                <a:lnSpc>
                  <a:spcPts val="1200"/>
                </a:lnSpc>
                <a:defRPr lang="en-US"/>
              </a:pPr>
              <a:r>
                <a:rPr lang="en-US" sz="900" b="1" dirty="0">
                  <a:solidFill>
                    <a:srgbClr val="FFFFFF"/>
                  </a:solidFill>
                  <a:latin typeface="Arial" panose="020B0604020202020204" pitchFamily="34" charset="0"/>
                  <a:ea typeface="Wigrum Medium" charset="77"/>
                  <a:cs typeface="Arial" panose="020B0604020202020204" pitchFamily="34" charset="0"/>
                </a:rPr>
                <a:t>1</a:t>
              </a:r>
              <a:r>
                <a:rPr sz="900" b="1" dirty="0">
                  <a:solidFill>
                    <a:srgbClr val="FFFFFF"/>
                  </a:solidFill>
                  <a:latin typeface="Arial" panose="020B0604020202020204" pitchFamily="34" charset="0"/>
                  <a:ea typeface="Wigrum Medium" charset="77"/>
                  <a:cs typeface="Arial" panose="020B0604020202020204" pitchFamily="34" charset="0"/>
                </a:rPr>
                <a:t> </a:t>
              </a:r>
            </a:p>
          </p:txBody>
        </p:sp>
      </p:grpSp>
      <p:grpSp>
        <p:nvGrpSpPr>
          <p:cNvPr id="621" name="Groupe 620">
            <a:extLst>
              <a:ext uri="{FF2B5EF4-FFF2-40B4-BE49-F238E27FC236}">
                <a16:creationId xmlns:a16="http://schemas.microsoft.com/office/drawing/2014/main" id="{83F2A62C-CD04-B548-A4BB-DB96D88529B0}"/>
              </a:ext>
            </a:extLst>
          </p:cNvPr>
          <p:cNvGrpSpPr/>
          <p:nvPr/>
        </p:nvGrpSpPr>
        <p:grpSpPr>
          <a:xfrm>
            <a:off x="6669318" y="4123117"/>
            <a:ext cx="135909" cy="135909"/>
            <a:chOff x="-1443707" y="2482481"/>
            <a:chExt cx="135909" cy="135909"/>
          </a:xfrm>
        </p:grpSpPr>
        <p:sp>
          <p:nvSpPr>
            <p:cNvPr id="622" name="Rectangle 38">
              <a:extLst>
                <a:ext uri="{FF2B5EF4-FFF2-40B4-BE49-F238E27FC236}">
                  <a16:creationId xmlns:a16="http://schemas.microsoft.com/office/drawing/2014/main" id="{A57CF14E-D2C2-3B46-A362-DC85FDDFDB94}"/>
                </a:ext>
              </a:extLst>
            </p:cNvPr>
            <p:cNvSpPr/>
            <p:nvPr/>
          </p:nvSpPr>
          <p:spPr>
            <a:xfrm>
              <a:off x="-1443707" y="2482481"/>
              <a:ext cx="135909" cy="135909"/>
            </a:xfrm>
            <a:prstGeom prst="rect">
              <a:avLst/>
            </a:prstGeom>
            <a:solidFill>
              <a:srgbClr val="482683"/>
            </a:solidFill>
            <a:ln w="12700" cap="flat" cmpd="sng">
              <a:noFill/>
              <a:prstDash val="solid"/>
              <a:miter lim="800000"/>
            </a:ln>
          </p:spPr>
          <p:txBody>
            <a:bodyPr anchor="ctr">
              <a:spAutoFit/>
            </a:bodyPr>
            <a:lstStyle/>
            <a:p>
              <a:pPr algn="ctr"/>
              <a:endParaRPr lang="en-US" dirty="0"/>
            </a:p>
          </p:txBody>
        </p:sp>
        <p:sp>
          <p:nvSpPr>
            <p:cNvPr id="623" name="TextBox 84">
              <a:extLst>
                <a:ext uri="{FF2B5EF4-FFF2-40B4-BE49-F238E27FC236}">
                  <a16:creationId xmlns:a16="http://schemas.microsoft.com/office/drawing/2014/main" id="{BFF3355C-687B-B241-BD58-7B924284489E}"/>
                </a:ext>
              </a:extLst>
            </p:cNvPr>
            <p:cNvSpPr txBox="1"/>
            <p:nvPr/>
          </p:nvSpPr>
          <p:spPr>
            <a:xfrm>
              <a:off x="-1401217" y="2482481"/>
              <a:ext cx="93419" cy="107874"/>
            </a:xfrm>
            <a:prstGeom prst="rect">
              <a:avLst/>
            </a:prstGeom>
            <a:noFill/>
            <a:ln>
              <a:noFill/>
            </a:ln>
          </p:spPr>
          <p:txBody>
            <a:bodyPr wrap="square" lIns="0" tIns="0" rIns="0" bIns="0" anchor="t"/>
            <a:lstStyle/>
            <a:p>
              <a:pPr>
                <a:lnSpc>
                  <a:spcPts val="1200"/>
                </a:lnSpc>
                <a:defRPr lang="en-US"/>
              </a:pPr>
              <a:r>
                <a:rPr lang="en-US" sz="900" b="1" dirty="0">
                  <a:solidFill>
                    <a:srgbClr val="FFFFFF"/>
                  </a:solidFill>
                  <a:latin typeface="Arial" panose="020B0604020202020204" pitchFamily="34" charset="0"/>
                  <a:ea typeface="Wigrum Medium" charset="77"/>
                  <a:cs typeface="Arial" panose="020B0604020202020204" pitchFamily="34" charset="0"/>
                </a:rPr>
                <a:t>1</a:t>
              </a:r>
              <a:r>
                <a:rPr sz="900" b="1" dirty="0">
                  <a:solidFill>
                    <a:srgbClr val="FFFFFF"/>
                  </a:solidFill>
                  <a:latin typeface="Arial" panose="020B0604020202020204" pitchFamily="34" charset="0"/>
                  <a:ea typeface="Wigrum Medium" charset="77"/>
                  <a:cs typeface="Arial" panose="020B0604020202020204" pitchFamily="34" charset="0"/>
                </a:rPr>
                <a:t> </a:t>
              </a:r>
            </a:p>
          </p:txBody>
        </p:sp>
      </p:grpSp>
      <p:grpSp>
        <p:nvGrpSpPr>
          <p:cNvPr id="624" name="Groupe 623">
            <a:extLst>
              <a:ext uri="{FF2B5EF4-FFF2-40B4-BE49-F238E27FC236}">
                <a16:creationId xmlns:a16="http://schemas.microsoft.com/office/drawing/2014/main" id="{4D45B73F-3F99-044D-A373-9E67F933CAF6}"/>
              </a:ext>
            </a:extLst>
          </p:cNvPr>
          <p:cNvGrpSpPr/>
          <p:nvPr/>
        </p:nvGrpSpPr>
        <p:grpSpPr>
          <a:xfrm>
            <a:off x="7219986" y="4303251"/>
            <a:ext cx="135909" cy="143955"/>
            <a:chOff x="87811" y="2468813"/>
            <a:chExt cx="135909" cy="143955"/>
          </a:xfrm>
        </p:grpSpPr>
        <p:sp>
          <p:nvSpPr>
            <p:cNvPr id="625" name="Rectangle 38">
              <a:extLst>
                <a:ext uri="{FF2B5EF4-FFF2-40B4-BE49-F238E27FC236}">
                  <a16:creationId xmlns:a16="http://schemas.microsoft.com/office/drawing/2014/main" id="{EC122BA3-A6C1-444F-ADE2-4CCF793C7648}"/>
                </a:ext>
              </a:extLst>
            </p:cNvPr>
            <p:cNvSpPr/>
            <p:nvPr/>
          </p:nvSpPr>
          <p:spPr>
            <a:xfrm>
              <a:off x="87811" y="2476859"/>
              <a:ext cx="135909" cy="135909"/>
            </a:xfrm>
            <a:prstGeom prst="rect">
              <a:avLst/>
            </a:prstGeom>
            <a:solidFill>
              <a:srgbClr val="482683"/>
            </a:solidFill>
            <a:ln w="12700" cap="flat" cmpd="sng">
              <a:noFill/>
              <a:prstDash val="solid"/>
              <a:miter lim="800000"/>
            </a:ln>
          </p:spPr>
          <p:txBody>
            <a:bodyPr anchor="ctr">
              <a:spAutoFit/>
            </a:bodyPr>
            <a:lstStyle/>
            <a:p>
              <a:pPr algn="ctr"/>
              <a:endParaRPr lang="en-US" dirty="0"/>
            </a:p>
          </p:txBody>
        </p:sp>
        <p:sp>
          <p:nvSpPr>
            <p:cNvPr id="626" name="TextBox 84">
              <a:extLst>
                <a:ext uri="{FF2B5EF4-FFF2-40B4-BE49-F238E27FC236}">
                  <a16:creationId xmlns:a16="http://schemas.microsoft.com/office/drawing/2014/main" id="{FBE14CBE-350F-234F-AB2D-A3B149B87763}"/>
                </a:ext>
              </a:extLst>
            </p:cNvPr>
            <p:cNvSpPr txBox="1"/>
            <p:nvPr/>
          </p:nvSpPr>
          <p:spPr>
            <a:xfrm>
              <a:off x="126854" y="2468813"/>
              <a:ext cx="93419" cy="107874"/>
            </a:xfrm>
            <a:prstGeom prst="rect">
              <a:avLst/>
            </a:prstGeom>
            <a:noFill/>
            <a:ln>
              <a:noFill/>
            </a:ln>
          </p:spPr>
          <p:txBody>
            <a:bodyPr wrap="square" lIns="0" tIns="0" rIns="0" bIns="0" anchor="t"/>
            <a:lstStyle/>
            <a:p>
              <a:pPr>
                <a:lnSpc>
                  <a:spcPts val="1200"/>
                </a:lnSpc>
                <a:defRPr lang="en-US"/>
              </a:pPr>
              <a:r>
                <a:rPr lang="en-US" sz="900" b="1" dirty="0">
                  <a:solidFill>
                    <a:srgbClr val="FFFFFF"/>
                  </a:solidFill>
                  <a:latin typeface="Arial" panose="020B0604020202020204" pitchFamily="34" charset="0"/>
                  <a:ea typeface="Wigrum Medium" charset="77"/>
                  <a:cs typeface="Arial" panose="020B0604020202020204" pitchFamily="34" charset="0"/>
                </a:rPr>
                <a:t>1</a:t>
              </a:r>
              <a:r>
                <a:rPr sz="900" b="1" dirty="0">
                  <a:solidFill>
                    <a:srgbClr val="FFFFFF"/>
                  </a:solidFill>
                  <a:latin typeface="Arial" panose="020B0604020202020204" pitchFamily="34" charset="0"/>
                  <a:ea typeface="Wigrum Medium" charset="77"/>
                  <a:cs typeface="Arial" panose="020B0604020202020204" pitchFamily="34" charset="0"/>
                </a:rPr>
                <a:t> </a:t>
              </a:r>
            </a:p>
          </p:txBody>
        </p:sp>
      </p:grpSp>
      <p:grpSp>
        <p:nvGrpSpPr>
          <p:cNvPr id="627" name="Groupe 626">
            <a:extLst>
              <a:ext uri="{FF2B5EF4-FFF2-40B4-BE49-F238E27FC236}">
                <a16:creationId xmlns:a16="http://schemas.microsoft.com/office/drawing/2014/main" id="{7C9E31F9-E561-714D-A9CF-4588C499B6F3}"/>
              </a:ext>
            </a:extLst>
          </p:cNvPr>
          <p:cNvGrpSpPr/>
          <p:nvPr/>
        </p:nvGrpSpPr>
        <p:grpSpPr>
          <a:xfrm>
            <a:off x="9639695" y="3514314"/>
            <a:ext cx="135909" cy="143955"/>
            <a:chOff x="87811" y="2468813"/>
            <a:chExt cx="135909" cy="143955"/>
          </a:xfrm>
        </p:grpSpPr>
        <p:sp>
          <p:nvSpPr>
            <p:cNvPr id="628" name="Rectangle 38">
              <a:extLst>
                <a:ext uri="{FF2B5EF4-FFF2-40B4-BE49-F238E27FC236}">
                  <a16:creationId xmlns:a16="http://schemas.microsoft.com/office/drawing/2014/main" id="{387C159A-E90F-DF44-A67E-65375E88F14A}"/>
                </a:ext>
              </a:extLst>
            </p:cNvPr>
            <p:cNvSpPr/>
            <p:nvPr/>
          </p:nvSpPr>
          <p:spPr>
            <a:xfrm>
              <a:off x="87811" y="2476859"/>
              <a:ext cx="135909" cy="135909"/>
            </a:xfrm>
            <a:prstGeom prst="rect">
              <a:avLst/>
            </a:prstGeom>
            <a:solidFill>
              <a:srgbClr val="482683"/>
            </a:solidFill>
            <a:ln w="12700" cap="flat" cmpd="sng">
              <a:noFill/>
              <a:prstDash val="solid"/>
              <a:miter lim="800000"/>
            </a:ln>
          </p:spPr>
          <p:txBody>
            <a:bodyPr anchor="ctr">
              <a:spAutoFit/>
            </a:bodyPr>
            <a:lstStyle/>
            <a:p>
              <a:pPr algn="ctr"/>
              <a:endParaRPr lang="en-US" dirty="0"/>
            </a:p>
          </p:txBody>
        </p:sp>
        <p:sp>
          <p:nvSpPr>
            <p:cNvPr id="629" name="TextBox 84">
              <a:extLst>
                <a:ext uri="{FF2B5EF4-FFF2-40B4-BE49-F238E27FC236}">
                  <a16:creationId xmlns:a16="http://schemas.microsoft.com/office/drawing/2014/main" id="{30E64AB5-4EAB-874B-9933-A253E617C7AD}"/>
                </a:ext>
              </a:extLst>
            </p:cNvPr>
            <p:cNvSpPr txBox="1"/>
            <p:nvPr/>
          </p:nvSpPr>
          <p:spPr>
            <a:xfrm>
              <a:off x="126854" y="2468813"/>
              <a:ext cx="93419" cy="107874"/>
            </a:xfrm>
            <a:prstGeom prst="rect">
              <a:avLst/>
            </a:prstGeom>
            <a:noFill/>
            <a:ln>
              <a:noFill/>
            </a:ln>
          </p:spPr>
          <p:txBody>
            <a:bodyPr wrap="square" lIns="0" tIns="0" rIns="0" bIns="0" anchor="t"/>
            <a:lstStyle/>
            <a:p>
              <a:pPr>
                <a:lnSpc>
                  <a:spcPts val="1200"/>
                </a:lnSpc>
                <a:defRPr lang="en-US"/>
              </a:pPr>
              <a:r>
                <a:rPr lang="en-US" sz="900" b="1" dirty="0">
                  <a:solidFill>
                    <a:srgbClr val="FFFFFF"/>
                  </a:solidFill>
                  <a:latin typeface="Arial" panose="020B0604020202020204" pitchFamily="34" charset="0"/>
                  <a:ea typeface="Wigrum Medium" charset="77"/>
                  <a:cs typeface="Arial" panose="020B0604020202020204" pitchFamily="34" charset="0"/>
                </a:rPr>
                <a:t>1</a:t>
              </a:r>
              <a:r>
                <a:rPr sz="900" b="1" dirty="0">
                  <a:solidFill>
                    <a:srgbClr val="FFFFFF"/>
                  </a:solidFill>
                  <a:latin typeface="Arial" panose="020B0604020202020204" pitchFamily="34" charset="0"/>
                  <a:ea typeface="Wigrum Medium" charset="77"/>
                  <a:cs typeface="Arial" panose="020B0604020202020204" pitchFamily="34" charset="0"/>
                </a:rPr>
                <a:t> </a:t>
              </a:r>
            </a:p>
          </p:txBody>
        </p:sp>
      </p:grpSp>
      <p:grpSp>
        <p:nvGrpSpPr>
          <p:cNvPr id="630" name="Groupe 629">
            <a:extLst>
              <a:ext uri="{FF2B5EF4-FFF2-40B4-BE49-F238E27FC236}">
                <a16:creationId xmlns:a16="http://schemas.microsoft.com/office/drawing/2014/main" id="{219B2C83-1921-B44E-BFE1-E3A415A5EEA0}"/>
              </a:ext>
            </a:extLst>
          </p:cNvPr>
          <p:cNvGrpSpPr/>
          <p:nvPr/>
        </p:nvGrpSpPr>
        <p:grpSpPr>
          <a:xfrm>
            <a:off x="8690789" y="4303251"/>
            <a:ext cx="135909" cy="143955"/>
            <a:chOff x="87811" y="2468813"/>
            <a:chExt cx="135909" cy="143955"/>
          </a:xfrm>
        </p:grpSpPr>
        <p:sp>
          <p:nvSpPr>
            <p:cNvPr id="631" name="Rectangle 38">
              <a:extLst>
                <a:ext uri="{FF2B5EF4-FFF2-40B4-BE49-F238E27FC236}">
                  <a16:creationId xmlns:a16="http://schemas.microsoft.com/office/drawing/2014/main" id="{59738F10-4031-9748-8F44-E7B9B2A1967A}"/>
                </a:ext>
              </a:extLst>
            </p:cNvPr>
            <p:cNvSpPr/>
            <p:nvPr/>
          </p:nvSpPr>
          <p:spPr>
            <a:xfrm>
              <a:off x="87811" y="2476859"/>
              <a:ext cx="135909" cy="135909"/>
            </a:xfrm>
            <a:prstGeom prst="rect">
              <a:avLst/>
            </a:prstGeom>
            <a:solidFill>
              <a:srgbClr val="482683"/>
            </a:solidFill>
            <a:ln w="12700" cap="flat" cmpd="sng">
              <a:noFill/>
              <a:prstDash val="solid"/>
              <a:miter lim="800000"/>
            </a:ln>
          </p:spPr>
          <p:txBody>
            <a:bodyPr anchor="ctr">
              <a:spAutoFit/>
            </a:bodyPr>
            <a:lstStyle/>
            <a:p>
              <a:pPr algn="ctr"/>
              <a:endParaRPr lang="en-US" dirty="0"/>
            </a:p>
          </p:txBody>
        </p:sp>
        <p:sp>
          <p:nvSpPr>
            <p:cNvPr id="632" name="TextBox 84">
              <a:extLst>
                <a:ext uri="{FF2B5EF4-FFF2-40B4-BE49-F238E27FC236}">
                  <a16:creationId xmlns:a16="http://schemas.microsoft.com/office/drawing/2014/main" id="{7F742FD8-F56F-514E-95E0-27F23FB5DBB7}"/>
                </a:ext>
              </a:extLst>
            </p:cNvPr>
            <p:cNvSpPr txBox="1"/>
            <p:nvPr/>
          </p:nvSpPr>
          <p:spPr>
            <a:xfrm>
              <a:off x="126854" y="2468813"/>
              <a:ext cx="93419" cy="107874"/>
            </a:xfrm>
            <a:prstGeom prst="rect">
              <a:avLst/>
            </a:prstGeom>
            <a:noFill/>
            <a:ln>
              <a:noFill/>
            </a:ln>
          </p:spPr>
          <p:txBody>
            <a:bodyPr wrap="square" lIns="0" tIns="0" rIns="0" bIns="0" anchor="t"/>
            <a:lstStyle/>
            <a:p>
              <a:pPr>
                <a:lnSpc>
                  <a:spcPts val="1200"/>
                </a:lnSpc>
                <a:defRPr lang="en-US"/>
              </a:pPr>
              <a:r>
                <a:rPr lang="en-US" sz="900" b="1" dirty="0">
                  <a:solidFill>
                    <a:srgbClr val="FFFFFF"/>
                  </a:solidFill>
                  <a:latin typeface="Arial" panose="020B0604020202020204" pitchFamily="34" charset="0"/>
                  <a:ea typeface="Wigrum Medium" charset="77"/>
                  <a:cs typeface="Arial" panose="020B0604020202020204" pitchFamily="34" charset="0"/>
                </a:rPr>
                <a:t>1</a:t>
              </a:r>
              <a:r>
                <a:rPr sz="900" b="1" dirty="0">
                  <a:solidFill>
                    <a:srgbClr val="FFFFFF"/>
                  </a:solidFill>
                  <a:latin typeface="Arial" panose="020B0604020202020204" pitchFamily="34" charset="0"/>
                  <a:ea typeface="Wigrum Medium" charset="77"/>
                  <a:cs typeface="Arial" panose="020B0604020202020204" pitchFamily="34" charset="0"/>
                </a:rPr>
                <a:t> </a:t>
              </a:r>
            </a:p>
          </p:txBody>
        </p:sp>
      </p:grpSp>
      <p:grpSp>
        <p:nvGrpSpPr>
          <p:cNvPr id="633" name="Groupe 632">
            <a:extLst>
              <a:ext uri="{FF2B5EF4-FFF2-40B4-BE49-F238E27FC236}">
                <a16:creationId xmlns:a16="http://schemas.microsoft.com/office/drawing/2014/main" id="{A864FE64-C6F2-4244-B072-2622CC720D69}"/>
              </a:ext>
            </a:extLst>
          </p:cNvPr>
          <p:cNvGrpSpPr/>
          <p:nvPr/>
        </p:nvGrpSpPr>
        <p:grpSpPr>
          <a:xfrm>
            <a:off x="9865739" y="3368999"/>
            <a:ext cx="135909" cy="143955"/>
            <a:chOff x="87811" y="2468813"/>
            <a:chExt cx="135909" cy="143955"/>
          </a:xfrm>
        </p:grpSpPr>
        <p:sp>
          <p:nvSpPr>
            <p:cNvPr id="634" name="Rectangle 38">
              <a:extLst>
                <a:ext uri="{FF2B5EF4-FFF2-40B4-BE49-F238E27FC236}">
                  <a16:creationId xmlns:a16="http://schemas.microsoft.com/office/drawing/2014/main" id="{FEA3F8C0-2EEB-BE4C-8BD0-B8028712679D}"/>
                </a:ext>
              </a:extLst>
            </p:cNvPr>
            <p:cNvSpPr/>
            <p:nvPr/>
          </p:nvSpPr>
          <p:spPr>
            <a:xfrm>
              <a:off x="87811" y="2476859"/>
              <a:ext cx="135909" cy="135909"/>
            </a:xfrm>
            <a:prstGeom prst="rect">
              <a:avLst/>
            </a:prstGeom>
            <a:solidFill>
              <a:srgbClr val="482683"/>
            </a:solidFill>
            <a:ln w="12700" cap="flat" cmpd="sng">
              <a:noFill/>
              <a:prstDash val="solid"/>
              <a:miter lim="800000"/>
            </a:ln>
          </p:spPr>
          <p:txBody>
            <a:bodyPr anchor="ctr">
              <a:spAutoFit/>
            </a:bodyPr>
            <a:lstStyle/>
            <a:p>
              <a:pPr algn="ctr"/>
              <a:endParaRPr lang="en-US" dirty="0"/>
            </a:p>
          </p:txBody>
        </p:sp>
        <p:sp>
          <p:nvSpPr>
            <p:cNvPr id="635" name="TextBox 84">
              <a:extLst>
                <a:ext uri="{FF2B5EF4-FFF2-40B4-BE49-F238E27FC236}">
                  <a16:creationId xmlns:a16="http://schemas.microsoft.com/office/drawing/2014/main" id="{57B7794D-3D1F-744C-A138-A55A50D8294D}"/>
                </a:ext>
              </a:extLst>
            </p:cNvPr>
            <p:cNvSpPr txBox="1"/>
            <p:nvPr/>
          </p:nvSpPr>
          <p:spPr>
            <a:xfrm>
              <a:off x="126854" y="2468813"/>
              <a:ext cx="93419" cy="107874"/>
            </a:xfrm>
            <a:prstGeom prst="rect">
              <a:avLst/>
            </a:prstGeom>
            <a:noFill/>
            <a:ln>
              <a:noFill/>
            </a:ln>
          </p:spPr>
          <p:txBody>
            <a:bodyPr wrap="square" lIns="0" tIns="0" rIns="0" bIns="0" anchor="t"/>
            <a:lstStyle/>
            <a:p>
              <a:pPr>
                <a:lnSpc>
                  <a:spcPts val="1200"/>
                </a:lnSpc>
                <a:defRPr lang="en-US"/>
              </a:pPr>
              <a:r>
                <a:rPr lang="en-US" sz="900" b="1" dirty="0">
                  <a:solidFill>
                    <a:srgbClr val="FFFFFF"/>
                  </a:solidFill>
                  <a:latin typeface="Arial" panose="020B0604020202020204" pitchFamily="34" charset="0"/>
                  <a:ea typeface="Wigrum Medium" charset="77"/>
                  <a:cs typeface="Arial" panose="020B0604020202020204" pitchFamily="34" charset="0"/>
                </a:rPr>
                <a:t>1</a:t>
              </a:r>
              <a:r>
                <a:rPr sz="900" b="1" dirty="0">
                  <a:solidFill>
                    <a:srgbClr val="FFFFFF"/>
                  </a:solidFill>
                  <a:latin typeface="Arial" panose="020B0604020202020204" pitchFamily="34" charset="0"/>
                  <a:ea typeface="Wigrum Medium" charset="77"/>
                  <a:cs typeface="Arial" panose="020B0604020202020204" pitchFamily="34" charset="0"/>
                </a:rPr>
                <a:t> </a:t>
              </a:r>
            </a:p>
          </p:txBody>
        </p:sp>
      </p:grpSp>
      <p:grpSp>
        <p:nvGrpSpPr>
          <p:cNvPr id="636" name="Groupe 635">
            <a:extLst>
              <a:ext uri="{FF2B5EF4-FFF2-40B4-BE49-F238E27FC236}">
                <a16:creationId xmlns:a16="http://schemas.microsoft.com/office/drawing/2014/main" id="{65D8569B-876F-BB43-91B9-F9770F06D946}"/>
              </a:ext>
            </a:extLst>
          </p:cNvPr>
          <p:cNvGrpSpPr/>
          <p:nvPr/>
        </p:nvGrpSpPr>
        <p:grpSpPr>
          <a:xfrm>
            <a:off x="6827482" y="2719518"/>
            <a:ext cx="135909" cy="143955"/>
            <a:chOff x="87811" y="2468813"/>
            <a:chExt cx="135909" cy="143955"/>
          </a:xfrm>
        </p:grpSpPr>
        <p:sp>
          <p:nvSpPr>
            <p:cNvPr id="637" name="Rectangle 38">
              <a:extLst>
                <a:ext uri="{FF2B5EF4-FFF2-40B4-BE49-F238E27FC236}">
                  <a16:creationId xmlns:a16="http://schemas.microsoft.com/office/drawing/2014/main" id="{E9C741B0-E7B8-384D-8F4C-FFBF80073C4A}"/>
                </a:ext>
              </a:extLst>
            </p:cNvPr>
            <p:cNvSpPr/>
            <p:nvPr/>
          </p:nvSpPr>
          <p:spPr>
            <a:xfrm>
              <a:off x="87811" y="2476859"/>
              <a:ext cx="135909" cy="135909"/>
            </a:xfrm>
            <a:prstGeom prst="rect">
              <a:avLst/>
            </a:prstGeom>
            <a:solidFill>
              <a:srgbClr val="482683"/>
            </a:solidFill>
            <a:ln w="12700" cap="flat" cmpd="sng">
              <a:noFill/>
              <a:prstDash val="solid"/>
              <a:miter lim="800000"/>
            </a:ln>
          </p:spPr>
          <p:txBody>
            <a:bodyPr anchor="ctr">
              <a:spAutoFit/>
            </a:bodyPr>
            <a:lstStyle/>
            <a:p>
              <a:pPr algn="ctr"/>
              <a:endParaRPr lang="en-US" dirty="0"/>
            </a:p>
          </p:txBody>
        </p:sp>
        <p:sp>
          <p:nvSpPr>
            <p:cNvPr id="638" name="TextBox 84">
              <a:extLst>
                <a:ext uri="{FF2B5EF4-FFF2-40B4-BE49-F238E27FC236}">
                  <a16:creationId xmlns:a16="http://schemas.microsoft.com/office/drawing/2014/main" id="{35352C60-D598-3B44-A3D4-6258867CB1B2}"/>
                </a:ext>
              </a:extLst>
            </p:cNvPr>
            <p:cNvSpPr txBox="1"/>
            <p:nvPr/>
          </p:nvSpPr>
          <p:spPr>
            <a:xfrm>
              <a:off x="126854" y="2468813"/>
              <a:ext cx="93419" cy="107874"/>
            </a:xfrm>
            <a:prstGeom prst="rect">
              <a:avLst/>
            </a:prstGeom>
            <a:noFill/>
            <a:ln>
              <a:noFill/>
            </a:ln>
          </p:spPr>
          <p:txBody>
            <a:bodyPr wrap="square" lIns="0" tIns="0" rIns="0" bIns="0" anchor="t"/>
            <a:lstStyle/>
            <a:p>
              <a:pPr>
                <a:lnSpc>
                  <a:spcPts val="1200"/>
                </a:lnSpc>
                <a:defRPr lang="en-US"/>
              </a:pPr>
              <a:r>
                <a:rPr lang="en-US" sz="900" b="1" dirty="0">
                  <a:solidFill>
                    <a:srgbClr val="FFFFFF"/>
                  </a:solidFill>
                  <a:latin typeface="Arial" panose="020B0604020202020204" pitchFamily="34" charset="0"/>
                  <a:ea typeface="Wigrum Medium" charset="77"/>
                  <a:cs typeface="Arial" panose="020B0604020202020204" pitchFamily="34" charset="0"/>
                </a:rPr>
                <a:t>1</a:t>
              </a:r>
              <a:r>
                <a:rPr sz="900" b="1" dirty="0">
                  <a:solidFill>
                    <a:srgbClr val="FFFFFF"/>
                  </a:solidFill>
                  <a:latin typeface="Arial" panose="020B0604020202020204" pitchFamily="34" charset="0"/>
                  <a:ea typeface="Wigrum Medium" charset="77"/>
                  <a:cs typeface="Arial" panose="020B0604020202020204" pitchFamily="34" charset="0"/>
                </a:rPr>
                <a:t> </a:t>
              </a:r>
            </a:p>
          </p:txBody>
        </p:sp>
      </p:grpSp>
      <p:grpSp>
        <p:nvGrpSpPr>
          <p:cNvPr id="639" name="Groupe 638">
            <a:extLst>
              <a:ext uri="{FF2B5EF4-FFF2-40B4-BE49-F238E27FC236}">
                <a16:creationId xmlns:a16="http://schemas.microsoft.com/office/drawing/2014/main" id="{73375997-F603-A44D-B5C6-44ECE7BE94BC}"/>
              </a:ext>
            </a:extLst>
          </p:cNvPr>
          <p:cNvGrpSpPr/>
          <p:nvPr/>
        </p:nvGrpSpPr>
        <p:grpSpPr>
          <a:xfrm>
            <a:off x="9112747" y="4070453"/>
            <a:ext cx="135909" cy="135909"/>
            <a:chOff x="87811" y="2476859"/>
            <a:chExt cx="135909" cy="135909"/>
          </a:xfrm>
        </p:grpSpPr>
        <p:sp>
          <p:nvSpPr>
            <p:cNvPr id="640" name="Rectangle 38">
              <a:extLst>
                <a:ext uri="{FF2B5EF4-FFF2-40B4-BE49-F238E27FC236}">
                  <a16:creationId xmlns:a16="http://schemas.microsoft.com/office/drawing/2014/main" id="{9E2FBA43-F0A9-7043-9F66-0BC1611E7433}"/>
                </a:ext>
              </a:extLst>
            </p:cNvPr>
            <p:cNvSpPr/>
            <p:nvPr/>
          </p:nvSpPr>
          <p:spPr>
            <a:xfrm>
              <a:off x="87811" y="2476859"/>
              <a:ext cx="135909" cy="135909"/>
            </a:xfrm>
            <a:prstGeom prst="rect">
              <a:avLst/>
            </a:prstGeom>
            <a:solidFill>
              <a:srgbClr val="482683"/>
            </a:solidFill>
            <a:ln w="12700" cap="flat" cmpd="sng">
              <a:noFill/>
              <a:prstDash val="solid"/>
              <a:miter lim="800000"/>
            </a:ln>
          </p:spPr>
          <p:txBody>
            <a:bodyPr anchor="ctr">
              <a:spAutoFit/>
            </a:bodyPr>
            <a:lstStyle/>
            <a:p>
              <a:pPr algn="ctr"/>
              <a:endParaRPr lang="en-US" dirty="0"/>
            </a:p>
          </p:txBody>
        </p:sp>
        <p:sp>
          <p:nvSpPr>
            <p:cNvPr id="641" name="TextBox 84">
              <a:extLst>
                <a:ext uri="{FF2B5EF4-FFF2-40B4-BE49-F238E27FC236}">
                  <a16:creationId xmlns:a16="http://schemas.microsoft.com/office/drawing/2014/main" id="{7DC6FFA8-FAF8-424E-828F-67412AD46462}"/>
                </a:ext>
              </a:extLst>
            </p:cNvPr>
            <p:cNvSpPr txBox="1"/>
            <p:nvPr/>
          </p:nvSpPr>
          <p:spPr>
            <a:xfrm>
              <a:off x="112565" y="2478339"/>
              <a:ext cx="93419" cy="107874"/>
            </a:xfrm>
            <a:prstGeom prst="rect">
              <a:avLst/>
            </a:prstGeom>
            <a:noFill/>
            <a:ln>
              <a:noFill/>
            </a:ln>
          </p:spPr>
          <p:txBody>
            <a:bodyPr wrap="square" lIns="0" tIns="0" rIns="0" bIns="0" anchor="t"/>
            <a:lstStyle/>
            <a:p>
              <a:pPr>
                <a:lnSpc>
                  <a:spcPts val="1200"/>
                </a:lnSpc>
                <a:defRPr lang="en-US"/>
              </a:pPr>
              <a:r>
                <a:rPr lang="en-US" sz="900" b="1" dirty="0">
                  <a:solidFill>
                    <a:srgbClr val="FFFFFF"/>
                  </a:solidFill>
                  <a:latin typeface="Arial" panose="020B0604020202020204" pitchFamily="34" charset="0"/>
                  <a:ea typeface="Wigrum Medium" charset="77"/>
                  <a:cs typeface="Arial" panose="020B0604020202020204" pitchFamily="34" charset="0"/>
                </a:rPr>
                <a:t>1</a:t>
              </a:r>
              <a:r>
                <a:rPr sz="900" b="1" dirty="0">
                  <a:solidFill>
                    <a:srgbClr val="FFFFFF"/>
                  </a:solidFill>
                  <a:latin typeface="Arial" panose="020B0604020202020204" pitchFamily="34" charset="0"/>
                  <a:ea typeface="Wigrum Medium" charset="77"/>
                  <a:cs typeface="Arial" panose="020B0604020202020204" pitchFamily="34" charset="0"/>
                </a:rPr>
                <a:t> </a:t>
              </a:r>
            </a:p>
          </p:txBody>
        </p:sp>
      </p:grpSp>
      <p:grpSp>
        <p:nvGrpSpPr>
          <p:cNvPr id="642" name="Groupe 641">
            <a:extLst>
              <a:ext uri="{FF2B5EF4-FFF2-40B4-BE49-F238E27FC236}">
                <a16:creationId xmlns:a16="http://schemas.microsoft.com/office/drawing/2014/main" id="{23EFC220-1C68-9741-BF96-33CF7AE386FC}"/>
              </a:ext>
            </a:extLst>
          </p:cNvPr>
          <p:cNvGrpSpPr/>
          <p:nvPr/>
        </p:nvGrpSpPr>
        <p:grpSpPr>
          <a:xfrm>
            <a:off x="8431995" y="2638353"/>
            <a:ext cx="135909" cy="143955"/>
            <a:chOff x="87811" y="2468813"/>
            <a:chExt cx="135909" cy="143955"/>
          </a:xfrm>
        </p:grpSpPr>
        <p:sp>
          <p:nvSpPr>
            <p:cNvPr id="643" name="Rectangle 38">
              <a:extLst>
                <a:ext uri="{FF2B5EF4-FFF2-40B4-BE49-F238E27FC236}">
                  <a16:creationId xmlns:a16="http://schemas.microsoft.com/office/drawing/2014/main" id="{A8B4FFA3-4BD9-9A4C-9232-3C37F04FB8F7}"/>
                </a:ext>
              </a:extLst>
            </p:cNvPr>
            <p:cNvSpPr/>
            <p:nvPr/>
          </p:nvSpPr>
          <p:spPr>
            <a:xfrm>
              <a:off x="87811" y="2476859"/>
              <a:ext cx="135909" cy="135909"/>
            </a:xfrm>
            <a:prstGeom prst="rect">
              <a:avLst/>
            </a:prstGeom>
            <a:solidFill>
              <a:srgbClr val="482683"/>
            </a:solidFill>
            <a:ln w="12700" cap="flat" cmpd="sng">
              <a:noFill/>
              <a:prstDash val="solid"/>
              <a:miter lim="800000"/>
            </a:ln>
          </p:spPr>
          <p:txBody>
            <a:bodyPr anchor="ctr">
              <a:spAutoFit/>
            </a:bodyPr>
            <a:lstStyle/>
            <a:p>
              <a:pPr algn="ctr"/>
              <a:endParaRPr lang="en-US" dirty="0"/>
            </a:p>
          </p:txBody>
        </p:sp>
        <p:sp>
          <p:nvSpPr>
            <p:cNvPr id="644" name="TextBox 84">
              <a:extLst>
                <a:ext uri="{FF2B5EF4-FFF2-40B4-BE49-F238E27FC236}">
                  <a16:creationId xmlns:a16="http://schemas.microsoft.com/office/drawing/2014/main" id="{864060C0-20DE-7E4B-BED6-05E2CA0628D0}"/>
                </a:ext>
              </a:extLst>
            </p:cNvPr>
            <p:cNvSpPr txBox="1"/>
            <p:nvPr/>
          </p:nvSpPr>
          <p:spPr>
            <a:xfrm>
              <a:off x="126854" y="2468813"/>
              <a:ext cx="93419" cy="107874"/>
            </a:xfrm>
            <a:prstGeom prst="rect">
              <a:avLst/>
            </a:prstGeom>
            <a:noFill/>
            <a:ln>
              <a:noFill/>
            </a:ln>
          </p:spPr>
          <p:txBody>
            <a:bodyPr wrap="square" lIns="0" tIns="0" rIns="0" bIns="0" anchor="t"/>
            <a:lstStyle/>
            <a:p>
              <a:pPr>
                <a:lnSpc>
                  <a:spcPts val="1200"/>
                </a:lnSpc>
                <a:defRPr lang="en-US"/>
              </a:pPr>
              <a:r>
                <a:rPr lang="en-US" sz="900" b="1" dirty="0">
                  <a:solidFill>
                    <a:srgbClr val="FFFFFF"/>
                  </a:solidFill>
                  <a:latin typeface="Arial" panose="020B0604020202020204" pitchFamily="34" charset="0"/>
                  <a:ea typeface="Wigrum Medium" charset="77"/>
                  <a:cs typeface="Arial" panose="020B0604020202020204" pitchFamily="34" charset="0"/>
                </a:rPr>
                <a:t>1</a:t>
              </a:r>
              <a:r>
                <a:rPr sz="900" b="1" dirty="0">
                  <a:solidFill>
                    <a:srgbClr val="FFFFFF"/>
                  </a:solidFill>
                  <a:latin typeface="Arial" panose="020B0604020202020204" pitchFamily="34" charset="0"/>
                  <a:ea typeface="Wigrum Medium" charset="77"/>
                  <a:cs typeface="Arial" panose="020B0604020202020204" pitchFamily="34" charset="0"/>
                </a:rPr>
                <a:t> </a:t>
              </a:r>
            </a:p>
          </p:txBody>
        </p:sp>
      </p:grpSp>
      <p:grpSp>
        <p:nvGrpSpPr>
          <p:cNvPr id="645" name="Groupe 644">
            <a:extLst>
              <a:ext uri="{FF2B5EF4-FFF2-40B4-BE49-F238E27FC236}">
                <a16:creationId xmlns:a16="http://schemas.microsoft.com/office/drawing/2014/main" id="{84ED9E1B-CD84-DD4E-AFE5-DAC284BD8496}"/>
              </a:ext>
            </a:extLst>
          </p:cNvPr>
          <p:cNvGrpSpPr/>
          <p:nvPr/>
        </p:nvGrpSpPr>
        <p:grpSpPr>
          <a:xfrm>
            <a:off x="8679508" y="3537074"/>
            <a:ext cx="135909" cy="143955"/>
            <a:chOff x="87811" y="2468813"/>
            <a:chExt cx="135909" cy="143955"/>
          </a:xfrm>
        </p:grpSpPr>
        <p:sp>
          <p:nvSpPr>
            <p:cNvPr id="646" name="Rectangle 38">
              <a:extLst>
                <a:ext uri="{FF2B5EF4-FFF2-40B4-BE49-F238E27FC236}">
                  <a16:creationId xmlns:a16="http://schemas.microsoft.com/office/drawing/2014/main" id="{9064F01A-80C8-D241-9160-4B285E2C79A7}"/>
                </a:ext>
              </a:extLst>
            </p:cNvPr>
            <p:cNvSpPr/>
            <p:nvPr/>
          </p:nvSpPr>
          <p:spPr>
            <a:xfrm>
              <a:off x="87811" y="2476859"/>
              <a:ext cx="135909" cy="135909"/>
            </a:xfrm>
            <a:prstGeom prst="rect">
              <a:avLst/>
            </a:prstGeom>
            <a:solidFill>
              <a:srgbClr val="482683"/>
            </a:solidFill>
            <a:ln w="12700" cap="flat" cmpd="sng">
              <a:noFill/>
              <a:prstDash val="solid"/>
              <a:miter lim="800000"/>
            </a:ln>
          </p:spPr>
          <p:txBody>
            <a:bodyPr anchor="ctr">
              <a:spAutoFit/>
            </a:bodyPr>
            <a:lstStyle/>
            <a:p>
              <a:pPr algn="ctr"/>
              <a:endParaRPr lang="en-US" dirty="0"/>
            </a:p>
          </p:txBody>
        </p:sp>
        <p:sp>
          <p:nvSpPr>
            <p:cNvPr id="647" name="TextBox 84">
              <a:extLst>
                <a:ext uri="{FF2B5EF4-FFF2-40B4-BE49-F238E27FC236}">
                  <a16:creationId xmlns:a16="http://schemas.microsoft.com/office/drawing/2014/main" id="{F9285CE6-B7EE-8044-BBAF-CA1F4746F804}"/>
                </a:ext>
              </a:extLst>
            </p:cNvPr>
            <p:cNvSpPr txBox="1"/>
            <p:nvPr/>
          </p:nvSpPr>
          <p:spPr>
            <a:xfrm>
              <a:off x="126854" y="2468813"/>
              <a:ext cx="93419" cy="107874"/>
            </a:xfrm>
            <a:prstGeom prst="rect">
              <a:avLst/>
            </a:prstGeom>
            <a:noFill/>
            <a:ln>
              <a:noFill/>
            </a:ln>
          </p:spPr>
          <p:txBody>
            <a:bodyPr wrap="square" lIns="0" tIns="0" rIns="0" bIns="0" anchor="t"/>
            <a:lstStyle/>
            <a:p>
              <a:pPr>
                <a:lnSpc>
                  <a:spcPts val="1200"/>
                </a:lnSpc>
                <a:defRPr lang="en-US"/>
              </a:pPr>
              <a:r>
                <a:rPr lang="en-US" sz="900" b="1" dirty="0">
                  <a:solidFill>
                    <a:srgbClr val="FFFFFF"/>
                  </a:solidFill>
                  <a:latin typeface="Arial" panose="020B0604020202020204" pitchFamily="34" charset="0"/>
                  <a:ea typeface="Wigrum Medium" charset="77"/>
                  <a:cs typeface="Arial" panose="020B0604020202020204" pitchFamily="34" charset="0"/>
                </a:rPr>
                <a:t>1</a:t>
              </a:r>
              <a:r>
                <a:rPr sz="900" b="1" dirty="0">
                  <a:solidFill>
                    <a:srgbClr val="FFFFFF"/>
                  </a:solidFill>
                  <a:latin typeface="Arial" panose="020B0604020202020204" pitchFamily="34" charset="0"/>
                  <a:ea typeface="Wigrum Medium" charset="77"/>
                  <a:cs typeface="Arial" panose="020B0604020202020204" pitchFamily="34" charset="0"/>
                </a:rPr>
                <a:t> </a:t>
              </a:r>
            </a:p>
          </p:txBody>
        </p:sp>
      </p:grpSp>
      <p:grpSp>
        <p:nvGrpSpPr>
          <p:cNvPr id="648" name="Groupe 647">
            <a:extLst>
              <a:ext uri="{FF2B5EF4-FFF2-40B4-BE49-F238E27FC236}">
                <a16:creationId xmlns:a16="http://schemas.microsoft.com/office/drawing/2014/main" id="{D30A62C1-9892-A048-B61D-77BA35DC3615}"/>
              </a:ext>
            </a:extLst>
          </p:cNvPr>
          <p:cNvGrpSpPr/>
          <p:nvPr/>
        </p:nvGrpSpPr>
        <p:grpSpPr>
          <a:xfrm>
            <a:off x="8377692" y="3100707"/>
            <a:ext cx="135909" cy="143955"/>
            <a:chOff x="87811" y="2468813"/>
            <a:chExt cx="135909" cy="143955"/>
          </a:xfrm>
        </p:grpSpPr>
        <p:sp>
          <p:nvSpPr>
            <p:cNvPr id="649" name="Rectangle 38">
              <a:extLst>
                <a:ext uri="{FF2B5EF4-FFF2-40B4-BE49-F238E27FC236}">
                  <a16:creationId xmlns:a16="http://schemas.microsoft.com/office/drawing/2014/main" id="{0086EC75-FF3A-AE4F-9F5C-CA1829C69CDA}"/>
                </a:ext>
              </a:extLst>
            </p:cNvPr>
            <p:cNvSpPr/>
            <p:nvPr/>
          </p:nvSpPr>
          <p:spPr>
            <a:xfrm>
              <a:off x="87811" y="2476859"/>
              <a:ext cx="135909" cy="135909"/>
            </a:xfrm>
            <a:prstGeom prst="rect">
              <a:avLst/>
            </a:prstGeom>
            <a:solidFill>
              <a:srgbClr val="482683"/>
            </a:solidFill>
            <a:ln w="12700" cap="flat" cmpd="sng">
              <a:noFill/>
              <a:prstDash val="solid"/>
              <a:miter lim="800000"/>
            </a:ln>
          </p:spPr>
          <p:txBody>
            <a:bodyPr anchor="ctr">
              <a:spAutoFit/>
            </a:bodyPr>
            <a:lstStyle/>
            <a:p>
              <a:pPr algn="ctr"/>
              <a:endParaRPr lang="en-US" dirty="0"/>
            </a:p>
          </p:txBody>
        </p:sp>
        <p:sp>
          <p:nvSpPr>
            <p:cNvPr id="650" name="TextBox 84">
              <a:extLst>
                <a:ext uri="{FF2B5EF4-FFF2-40B4-BE49-F238E27FC236}">
                  <a16:creationId xmlns:a16="http://schemas.microsoft.com/office/drawing/2014/main" id="{8F0B9BEB-EA71-C541-8C77-873480D9AD0F}"/>
                </a:ext>
              </a:extLst>
            </p:cNvPr>
            <p:cNvSpPr txBox="1"/>
            <p:nvPr/>
          </p:nvSpPr>
          <p:spPr>
            <a:xfrm>
              <a:off x="126854" y="2468813"/>
              <a:ext cx="93419" cy="107874"/>
            </a:xfrm>
            <a:prstGeom prst="rect">
              <a:avLst/>
            </a:prstGeom>
            <a:noFill/>
            <a:ln>
              <a:noFill/>
            </a:ln>
          </p:spPr>
          <p:txBody>
            <a:bodyPr wrap="square" lIns="0" tIns="0" rIns="0" bIns="0" anchor="t"/>
            <a:lstStyle/>
            <a:p>
              <a:pPr>
                <a:lnSpc>
                  <a:spcPts val="1200"/>
                </a:lnSpc>
                <a:defRPr lang="en-US"/>
              </a:pPr>
              <a:r>
                <a:rPr lang="en-US" sz="900" b="1" dirty="0">
                  <a:solidFill>
                    <a:srgbClr val="FFFFFF"/>
                  </a:solidFill>
                  <a:latin typeface="Arial" panose="020B0604020202020204" pitchFamily="34" charset="0"/>
                  <a:ea typeface="Wigrum Medium" charset="77"/>
                  <a:cs typeface="Arial" panose="020B0604020202020204" pitchFamily="34" charset="0"/>
                </a:rPr>
                <a:t>1</a:t>
              </a:r>
              <a:r>
                <a:rPr sz="900" b="1" dirty="0">
                  <a:solidFill>
                    <a:srgbClr val="FFFFFF"/>
                  </a:solidFill>
                  <a:latin typeface="Arial" panose="020B0604020202020204" pitchFamily="34" charset="0"/>
                  <a:ea typeface="Wigrum Medium" charset="77"/>
                  <a:cs typeface="Arial" panose="020B0604020202020204" pitchFamily="34" charset="0"/>
                </a:rPr>
                <a:t> </a:t>
              </a:r>
            </a:p>
          </p:txBody>
        </p:sp>
      </p:grpSp>
      <p:grpSp>
        <p:nvGrpSpPr>
          <p:cNvPr id="651" name="Groupe 650">
            <a:extLst>
              <a:ext uri="{FF2B5EF4-FFF2-40B4-BE49-F238E27FC236}">
                <a16:creationId xmlns:a16="http://schemas.microsoft.com/office/drawing/2014/main" id="{307B5D3B-051B-554F-B393-7934194709F0}"/>
              </a:ext>
            </a:extLst>
          </p:cNvPr>
          <p:cNvGrpSpPr/>
          <p:nvPr/>
        </p:nvGrpSpPr>
        <p:grpSpPr>
          <a:xfrm>
            <a:off x="8972675" y="2970687"/>
            <a:ext cx="135909" cy="143955"/>
            <a:chOff x="87811" y="2468813"/>
            <a:chExt cx="135909" cy="143955"/>
          </a:xfrm>
        </p:grpSpPr>
        <p:sp>
          <p:nvSpPr>
            <p:cNvPr id="652" name="Rectangle 38">
              <a:extLst>
                <a:ext uri="{FF2B5EF4-FFF2-40B4-BE49-F238E27FC236}">
                  <a16:creationId xmlns:a16="http://schemas.microsoft.com/office/drawing/2014/main" id="{43B353D5-CA0F-4645-8962-EBBE81FCA73B}"/>
                </a:ext>
              </a:extLst>
            </p:cNvPr>
            <p:cNvSpPr/>
            <p:nvPr/>
          </p:nvSpPr>
          <p:spPr>
            <a:xfrm>
              <a:off x="87811" y="2476859"/>
              <a:ext cx="135909" cy="135909"/>
            </a:xfrm>
            <a:prstGeom prst="rect">
              <a:avLst/>
            </a:prstGeom>
            <a:solidFill>
              <a:srgbClr val="482683"/>
            </a:solidFill>
            <a:ln w="12700" cap="flat" cmpd="sng">
              <a:noFill/>
              <a:prstDash val="solid"/>
              <a:miter lim="800000"/>
            </a:ln>
          </p:spPr>
          <p:txBody>
            <a:bodyPr anchor="ctr">
              <a:spAutoFit/>
            </a:bodyPr>
            <a:lstStyle/>
            <a:p>
              <a:pPr algn="ctr"/>
              <a:endParaRPr lang="en-US" dirty="0"/>
            </a:p>
          </p:txBody>
        </p:sp>
        <p:sp>
          <p:nvSpPr>
            <p:cNvPr id="653" name="TextBox 84">
              <a:extLst>
                <a:ext uri="{FF2B5EF4-FFF2-40B4-BE49-F238E27FC236}">
                  <a16:creationId xmlns:a16="http://schemas.microsoft.com/office/drawing/2014/main" id="{80159EA9-9A61-1F48-9DB0-00B8AE3164D8}"/>
                </a:ext>
              </a:extLst>
            </p:cNvPr>
            <p:cNvSpPr txBox="1"/>
            <p:nvPr/>
          </p:nvSpPr>
          <p:spPr>
            <a:xfrm>
              <a:off x="126854" y="2468813"/>
              <a:ext cx="93419" cy="107874"/>
            </a:xfrm>
            <a:prstGeom prst="rect">
              <a:avLst/>
            </a:prstGeom>
            <a:noFill/>
            <a:ln>
              <a:noFill/>
            </a:ln>
          </p:spPr>
          <p:txBody>
            <a:bodyPr wrap="square" lIns="0" tIns="0" rIns="0" bIns="0" anchor="t"/>
            <a:lstStyle/>
            <a:p>
              <a:pPr>
                <a:lnSpc>
                  <a:spcPts val="1200"/>
                </a:lnSpc>
                <a:defRPr lang="en-US"/>
              </a:pPr>
              <a:r>
                <a:rPr lang="en-US" sz="900" b="1" dirty="0">
                  <a:solidFill>
                    <a:srgbClr val="FFFFFF"/>
                  </a:solidFill>
                  <a:latin typeface="Arial" panose="020B0604020202020204" pitchFamily="34" charset="0"/>
                  <a:ea typeface="Wigrum Medium" charset="77"/>
                  <a:cs typeface="Arial" panose="020B0604020202020204" pitchFamily="34" charset="0"/>
                </a:rPr>
                <a:t>1</a:t>
              </a:r>
              <a:r>
                <a:rPr sz="900" b="1" dirty="0">
                  <a:solidFill>
                    <a:srgbClr val="FFFFFF"/>
                  </a:solidFill>
                  <a:latin typeface="Arial" panose="020B0604020202020204" pitchFamily="34" charset="0"/>
                  <a:ea typeface="Wigrum Medium" charset="77"/>
                  <a:cs typeface="Arial" panose="020B0604020202020204" pitchFamily="34" charset="0"/>
                </a:rPr>
                <a:t> </a:t>
              </a:r>
            </a:p>
          </p:txBody>
        </p:sp>
      </p:grpSp>
      <p:grpSp>
        <p:nvGrpSpPr>
          <p:cNvPr id="654" name="Groupe 653">
            <a:extLst>
              <a:ext uri="{FF2B5EF4-FFF2-40B4-BE49-F238E27FC236}">
                <a16:creationId xmlns:a16="http://schemas.microsoft.com/office/drawing/2014/main" id="{77B1ABC4-0EE1-B44A-B86C-7CCC3138EDC1}"/>
              </a:ext>
            </a:extLst>
          </p:cNvPr>
          <p:cNvGrpSpPr/>
          <p:nvPr/>
        </p:nvGrpSpPr>
        <p:grpSpPr>
          <a:xfrm>
            <a:off x="9745461" y="2008673"/>
            <a:ext cx="135909" cy="143955"/>
            <a:chOff x="87811" y="2468813"/>
            <a:chExt cx="135909" cy="143955"/>
          </a:xfrm>
        </p:grpSpPr>
        <p:sp>
          <p:nvSpPr>
            <p:cNvPr id="655" name="Rectangle 38">
              <a:extLst>
                <a:ext uri="{FF2B5EF4-FFF2-40B4-BE49-F238E27FC236}">
                  <a16:creationId xmlns:a16="http://schemas.microsoft.com/office/drawing/2014/main" id="{E5238B63-8DE5-9147-BCD8-520D753FE859}"/>
                </a:ext>
              </a:extLst>
            </p:cNvPr>
            <p:cNvSpPr/>
            <p:nvPr/>
          </p:nvSpPr>
          <p:spPr>
            <a:xfrm>
              <a:off x="87811" y="2476859"/>
              <a:ext cx="135909" cy="135909"/>
            </a:xfrm>
            <a:prstGeom prst="rect">
              <a:avLst/>
            </a:prstGeom>
            <a:solidFill>
              <a:srgbClr val="482683"/>
            </a:solidFill>
            <a:ln w="12700" cap="flat" cmpd="sng">
              <a:noFill/>
              <a:prstDash val="solid"/>
              <a:miter lim="800000"/>
            </a:ln>
          </p:spPr>
          <p:txBody>
            <a:bodyPr anchor="ctr">
              <a:spAutoFit/>
            </a:bodyPr>
            <a:lstStyle/>
            <a:p>
              <a:pPr algn="ctr"/>
              <a:endParaRPr lang="en-US" dirty="0"/>
            </a:p>
          </p:txBody>
        </p:sp>
        <p:sp>
          <p:nvSpPr>
            <p:cNvPr id="656" name="TextBox 84">
              <a:extLst>
                <a:ext uri="{FF2B5EF4-FFF2-40B4-BE49-F238E27FC236}">
                  <a16:creationId xmlns:a16="http://schemas.microsoft.com/office/drawing/2014/main" id="{4E8E16EB-762F-4C4D-95D3-53028C0DA026}"/>
                </a:ext>
              </a:extLst>
            </p:cNvPr>
            <p:cNvSpPr txBox="1"/>
            <p:nvPr/>
          </p:nvSpPr>
          <p:spPr>
            <a:xfrm>
              <a:off x="126854" y="2468813"/>
              <a:ext cx="93419" cy="107874"/>
            </a:xfrm>
            <a:prstGeom prst="rect">
              <a:avLst/>
            </a:prstGeom>
            <a:noFill/>
            <a:ln>
              <a:noFill/>
            </a:ln>
          </p:spPr>
          <p:txBody>
            <a:bodyPr wrap="square" lIns="0" tIns="0" rIns="0" bIns="0" anchor="t"/>
            <a:lstStyle/>
            <a:p>
              <a:pPr>
                <a:lnSpc>
                  <a:spcPts val="1200"/>
                </a:lnSpc>
                <a:defRPr lang="en-US"/>
              </a:pPr>
              <a:r>
                <a:rPr lang="en-US" sz="900" b="1" dirty="0">
                  <a:solidFill>
                    <a:srgbClr val="FFFFFF"/>
                  </a:solidFill>
                  <a:latin typeface="Arial" panose="020B0604020202020204" pitchFamily="34" charset="0"/>
                  <a:ea typeface="Wigrum Medium" charset="77"/>
                  <a:cs typeface="Arial" panose="020B0604020202020204" pitchFamily="34" charset="0"/>
                </a:rPr>
                <a:t>1</a:t>
              </a:r>
              <a:r>
                <a:rPr sz="900" b="1" dirty="0">
                  <a:solidFill>
                    <a:srgbClr val="FFFFFF"/>
                  </a:solidFill>
                  <a:latin typeface="Arial" panose="020B0604020202020204" pitchFamily="34" charset="0"/>
                  <a:ea typeface="Wigrum Medium" charset="77"/>
                  <a:cs typeface="Arial" panose="020B0604020202020204" pitchFamily="34" charset="0"/>
                </a:rPr>
                <a:t> </a:t>
              </a:r>
            </a:p>
          </p:txBody>
        </p:sp>
      </p:grpSp>
      <p:sp>
        <p:nvSpPr>
          <p:cNvPr id="657" name="object 16">
            <a:extLst>
              <a:ext uri="{FF2B5EF4-FFF2-40B4-BE49-F238E27FC236}">
                <a16:creationId xmlns:a16="http://schemas.microsoft.com/office/drawing/2014/main" id="{A7009E83-7391-5946-A212-E018DD2ADC0F}"/>
              </a:ext>
            </a:extLst>
          </p:cNvPr>
          <p:cNvSpPr txBox="1"/>
          <p:nvPr/>
        </p:nvSpPr>
        <p:spPr>
          <a:xfrm>
            <a:off x="1204603" y="1387772"/>
            <a:ext cx="2033337" cy="123111"/>
          </a:xfrm>
          <a:prstGeom prst="rect">
            <a:avLst/>
          </a:prstGeom>
          <a:solidFill>
            <a:schemeClr val="bg1"/>
          </a:solidFill>
        </p:spPr>
        <p:txBody>
          <a:bodyPr vert="horz" wrap="square" lIns="0" tIns="0" rIns="0" bIns="0" rtlCol="0">
            <a:spAutoFit/>
          </a:bodyPr>
          <a:lstStyle/>
          <a:p>
            <a:pPr marL="12700"/>
            <a:r>
              <a:rPr lang="fr-FR" sz="800" spc="-5" dirty="0" smtClean="0">
                <a:solidFill>
                  <a:srgbClr val="58595B"/>
                </a:solidFill>
                <a:latin typeface="Arial" panose="020B0604020202020204" pitchFamily="34" charset="0"/>
                <a:cs typeface="Arial" panose="020B0604020202020204" pitchFamily="34" charset="0"/>
              </a:rPr>
              <a:t>Autres établissements de la petite enfance</a:t>
            </a:r>
            <a:endParaRPr lang="fr-FR" sz="800" spc="-5" dirty="0">
              <a:solidFill>
                <a:srgbClr val="58595B"/>
              </a:solidFill>
              <a:latin typeface="Arial" panose="020B0604020202020204" pitchFamily="34" charset="0"/>
              <a:cs typeface="Arial" panose="020B0604020202020204" pitchFamily="34" charset="0"/>
            </a:endParaRPr>
          </a:p>
        </p:txBody>
      </p:sp>
      <p:grpSp>
        <p:nvGrpSpPr>
          <p:cNvPr id="658" name="Groupe 657">
            <a:extLst>
              <a:ext uri="{FF2B5EF4-FFF2-40B4-BE49-F238E27FC236}">
                <a16:creationId xmlns:a16="http://schemas.microsoft.com/office/drawing/2014/main" id="{34CC3DD1-7A0D-0648-A94E-9BE6BFCD42C4}"/>
              </a:ext>
            </a:extLst>
          </p:cNvPr>
          <p:cNvGrpSpPr/>
          <p:nvPr/>
        </p:nvGrpSpPr>
        <p:grpSpPr>
          <a:xfrm>
            <a:off x="7674995" y="2964074"/>
            <a:ext cx="135909" cy="143955"/>
            <a:chOff x="87811" y="2468813"/>
            <a:chExt cx="135909" cy="143955"/>
          </a:xfrm>
        </p:grpSpPr>
        <p:sp>
          <p:nvSpPr>
            <p:cNvPr id="659" name="Rectangle 38">
              <a:extLst>
                <a:ext uri="{FF2B5EF4-FFF2-40B4-BE49-F238E27FC236}">
                  <a16:creationId xmlns:a16="http://schemas.microsoft.com/office/drawing/2014/main" id="{4E49D480-ED5B-A944-9F2A-379D50250E30}"/>
                </a:ext>
              </a:extLst>
            </p:cNvPr>
            <p:cNvSpPr/>
            <p:nvPr/>
          </p:nvSpPr>
          <p:spPr>
            <a:xfrm>
              <a:off x="87811" y="2476859"/>
              <a:ext cx="135909" cy="135909"/>
            </a:xfrm>
            <a:prstGeom prst="rect">
              <a:avLst/>
            </a:prstGeom>
            <a:solidFill>
              <a:srgbClr val="82368C"/>
            </a:solidFill>
            <a:ln w="12700" cap="flat" cmpd="sng">
              <a:noFill/>
              <a:prstDash val="solid"/>
              <a:miter lim="800000"/>
            </a:ln>
          </p:spPr>
          <p:txBody>
            <a:bodyPr anchor="ctr">
              <a:spAutoFit/>
            </a:bodyPr>
            <a:lstStyle/>
            <a:p>
              <a:pPr algn="ctr"/>
              <a:endParaRPr lang="en-US" dirty="0"/>
            </a:p>
          </p:txBody>
        </p:sp>
        <p:sp>
          <p:nvSpPr>
            <p:cNvPr id="660" name="TextBox 84">
              <a:extLst>
                <a:ext uri="{FF2B5EF4-FFF2-40B4-BE49-F238E27FC236}">
                  <a16:creationId xmlns:a16="http://schemas.microsoft.com/office/drawing/2014/main" id="{1D73451C-AC1D-6344-9349-8240748C03BD}"/>
                </a:ext>
              </a:extLst>
            </p:cNvPr>
            <p:cNvSpPr txBox="1"/>
            <p:nvPr/>
          </p:nvSpPr>
          <p:spPr>
            <a:xfrm>
              <a:off x="126854" y="2468813"/>
              <a:ext cx="93419" cy="107874"/>
            </a:xfrm>
            <a:prstGeom prst="rect">
              <a:avLst/>
            </a:prstGeom>
            <a:noFill/>
            <a:ln>
              <a:noFill/>
            </a:ln>
          </p:spPr>
          <p:txBody>
            <a:bodyPr wrap="square" lIns="0" tIns="0" rIns="0" bIns="0" anchor="t"/>
            <a:lstStyle/>
            <a:p>
              <a:pPr>
                <a:lnSpc>
                  <a:spcPts val="1200"/>
                </a:lnSpc>
                <a:defRPr lang="en-US"/>
              </a:pPr>
              <a:r>
                <a:rPr lang="en-US" sz="900" b="1" dirty="0">
                  <a:solidFill>
                    <a:srgbClr val="FFFFFF"/>
                  </a:solidFill>
                  <a:latin typeface="Arial" panose="020B0604020202020204" pitchFamily="34" charset="0"/>
                  <a:ea typeface="Wigrum Medium" charset="77"/>
                  <a:cs typeface="Arial" panose="020B0604020202020204" pitchFamily="34" charset="0"/>
                </a:rPr>
                <a:t>1</a:t>
              </a:r>
              <a:r>
                <a:rPr sz="900" b="1" dirty="0">
                  <a:solidFill>
                    <a:srgbClr val="FFFFFF"/>
                  </a:solidFill>
                  <a:latin typeface="Arial" panose="020B0604020202020204" pitchFamily="34" charset="0"/>
                  <a:ea typeface="Wigrum Medium" charset="77"/>
                  <a:cs typeface="Arial" panose="020B0604020202020204" pitchFamily="34" charset="0"/>
                </a:rPr>
                <a:t> </a:t>
              </a:r>
            </a:p>
          </p:txBody>
        </p:sp>
      </p:grpSp>
      <p:grpSp>
        <p:nvGrpSpPr>
          <p:cNvPr id="661" name="Groupe 660">
            <a:extLst>
              <a:ext uri="{FF2B5EF4-FFF2-40B4-BE49-F238E27FC236}">
                <a16:creationId xmlns:a16="http://schemas.microsoft.com/office/drawing/2014/main" id="{D74DA9C6-17AD-8F49-B012-B3EADD82A44A}"/>
              </a:ext>
            </a:extLst>
          </p:cNvPr>
          <p:cNvGrpSpPr/>
          <p:nvPr/>
        </p:nvGrpSpPr>
        <p:grpSpPr>
          <a:xfrm>
            <a:off x="9709802" y="2771235"/>
            <a:ext cx="135909" cy="143955"/>
            <a:chOff x="87811" y="2468813"/>
            <a:chExt cx="135909" cy="143955"/>
          </a:xfrm>
        </p:grpSpPr>
        <p:sp>
          <p:nvSpPr>
            <p:cNvPr id="662" name="Rectangle 38">
              <a:extLst>
                <a:ext uri="{FF2B5EF4-FFF2-40B4-BE49-F238E27FC236}">
                  <a16:creationId xmlns:a16="http://schemas.microsoft.com/office/drawing/2014/main" id="{7126A9A0-5624-BA44-ADEF-ED8F42F49706}"/>
                </a:ext>
              </a:extLst>
            </p:cNvPr>
            <p:cNvSpPr/>
            <p:nvPr/>
          </p:nvSpPr>
          <p:spPr>
            <a:xfrm>
              <a:off x="87811" y="2476859"/>
              <a:ext cx="135909" cy="135909"/>
            </a:xfrm>
            <a:prstGeom prst="rect">
              <a:avLst/>
            </a:prstGeom>
            <a:solidFill>
              <a:srgbClr val="82368C"/>
            </a:solidFill>
            <a:ln w="12700" cap="flat" cmpd="sng">
              <a:noFill/>
              <a:prstDash val="solid"/>
              <a:miter lim="800000"/>
            </a:ln>
          </p:spPr>
          <p:txBody>
            <a:bodyPr anchor="ctr">
              <a:spAutoFit/>
            </a:bodyPr>
            <a:lstStyle/>
            <a:p>
              <a:pPr algn="ctr"/>
              <a:endParaRPr lang="en-US" dirty="0"/>
            </a:p>
          </p:txBody>
        </p:sp>
        <p:sp>
          <p:nvSpPr>
            <p:cNvPr id="663" name="TextBox 84">
              <a:extLst>
                <a:ext uri="{FF2B5EF4-FFF2-40B4-BE49-F238E27FC236}">
                  <a16:creationId xmlns:a16="http://schemas.microsoft.com/office/drawing/2014/main" id="{41CA6070-4A93-6749-9C71-C5AC815EA5A5}"/>
                </a:ext>
              </a:extLst>
            </p:cNvPr>
            <p:cNvSpPr txBox="1"/>
            <p:nvPr/>
          </p:nvSpPr>
          <p:spPr>
            <a:xfrm>
              <a:off x="126854" y="2468813"/>
              <a:ext cx="93419" cy="107874"/>
            </a:xfrm>
            <a:prstGeom prst="rect">
              <a:avLst/>
            </a:prstGeom>
            <a:noFill/>
            <a:ln>
              <a:noFill/>
            </a:ln>
          </p:spPr>
          <p:txBody>
            <a:bodyPr wrap="square" lIns="0" tIns="0" rIns="0" bIns="0" anchor="t"/>
            <a:lstStyle/>
            <a:p>
              <a:pPr>
                <a:lnSpc>
                  <a:spcPts val="1200"/>
                </a:lnSpc>
                <a:defRPr lang="en-US"/>
              </a:pPr>
              <a:r>
                <a:rPr lang="en-US" sz="900" b="1" dirty="0">
                  <a:solidFill>
                    <a:srgbClr val="FFFFFF"/>
                  </a:solidFill>
                  <a:latin typeface="Arial" panose="020B0604020202020204" pitchFamily="34" charset="0"/>
                  <a:ea typeface="Wigrum Medium" charset="77"/>
                  <a:cs typeface="Arial" panose="020B0604020202020204" pitchFamily="34" charset="0"/>
                </a:rPr>
                <a:t>1</a:t>
              </a:r>
              <a:r>
                <a:rPr sz="900" b="1" dirty="0">
                  <a:solidFill>
                    <a:srgbClr val="FFFFFF"/>
                  </a:solidFill>
                  <a:latin typeface="Arial" panose="020B0604020202020204" pitchFamily="34" charset="0"/>
                  <a:ea typeface="Wigrum Medium" charset="77"/>
                  <a:cs typeface="Arial" panose="020B0604020202020204" pitchFamily="34" charset="0"/>
                </a:rPr>
                <a:t> </a:t>
              </a:r>
            </a:p>
          </p:txBody>
        </p:sp>
      </p:grpSp>
      <p:grpSp>
        <p:nvGrpSpPr>
          <p:cNvPr id="664" name="Groupe 663">
            <a:extLst>
              <a:ext uri="{FF2B5EF4-FFF2-40B4-BE49-F238E27FC236}">
                <a16:creationId xmlns:a16="http://schemas.microsoft.com/office/drawing/2014/main" id="{49782C4A-DC76-B54D-9EED-C6E632DA5E1F}"/>
              </a:ext>
            </a:extLst>
          </p:cNvPr>
          <p:cNvGrpSpPr/>
          <p:nvPr/>
        </p:nvGrpSpPr>
        <p:grpSpPr>
          <a:xfrm>
            <a:off x="7843311" y="2867487"/>
            <a:ext cx="135909" cy="143955"/>
            <a:chOff x="87811" y="2468813"/>
            <a:chExt cx="135909" cy="143955"/>
          </a:xfrm>
        </p:grpSpPr>
        <p:sp>
          <p:nvSpPr>
            <p:cNvPr id="665" name="Rectangle 38">
              <a:extLst>
                <a:ext uri="{FF2B5EF4-FFF2-40B4-BE49-F238E27FC236}">
                  <a16:creationId xmlns:a16="http://schemas.microsoft.com/office/drawing/2014/main" id="{797BE455-2FB9-4D43-B3D0-E69016202F00}"/>
                </a:ext>
              </a:extLst>
            </p:cNvPr>
            <p:cNvSpPr/>
            <p:nvPr/>
          </p:nvSpPr>
          <p:spPr>
            <a:xfrm>
              <a:off x="87811" y="2476859"/>
              <a:ext cx="135909" cy="135909"/>
            </a:xfrm>
            <a:prstGeom prst="rect">
              <a:avLst/>
            </a:prstGeom>
            <a:solidFill>
              <a:srgbClr val="82368C"/>
            </a:solidFill>
            <a:ln w="12700" cap="flat" cmpd="sng">
              <a:noFill/>
              <a:prstDash val="solid"/>
              <a:miter lim="800000"/>
            </a:ln>
          </p:spPr>
          <p:txBody>
            <a:bodyPr anchor="ctr">
              <a:spAutoFit/>
            </a:bodyPr>
            <a:lstStyle/>
            <a:p>
              <a:pPr algn="ctr"/>
              <a:endParaRPr lang="en-US" dirty="0"/>
            </a:p>
          </p:txBody>
        </p:sp>
        <p:sp>
          <p:nvSpPr>
            <p:cNvPr id="666" name="TextBox 84">
              <a:extLst>
                <a:ext uri="{FF2B5EF4-FFF2-40B4-BE49-F238E27FC236}">
                  <a16:creationId xmlns:a16="http://schemas.microsoft.com/office/drawing/2014/main" id="{31C51768-0D3C-E543-B43C-A2896044AD86}"/>
                </a:ext>
              </a:extLst>
            </p:cNvPr>
            <p:cNvSpPr txBox="1"/>
            <p:nvPr/>
          </p:nvSpPr>
          <p:spPr>
            <a:xfrm>
              <a:off x="126854" y="2468813"/>
              <a:ext cx="93419" cy="107874"/>
            </a:xfrm>
            <a:prstGeom prst="rect">
              <a:avLst/>
            </a:prstGeom>
            <a:noFill/>
            <a:ln>
              <a:noFill/>
            </a:ln>
          </p:spPr>
          <p:txBody>
            <a:bodyPr wrap="square" lIns="0" tIns="0" rIns="0" bIns="0" anchor="t"/>
            <a:lstStyle/>
            <a:p>
              <a:pPr>
                <a:lnSpc>
                  <a:spcPts val="1200"/>
                </a:lnSpc>
                <a:defRPr lang="en-US"/>
              </a:pPr>
              <a:r>
                <a:rPr lang="en-US" sz="900" b="1" dirty="0">
                  <a:solidFill>
                    <a:srgbClr val="FFFFFF"/>
                  </a:solidFill>
                  <a:latin typeface="Arial" panose="020B0604020202020204" pitchFamily="34" charset="0"/>
                  <a:ea typeface="Wigrum Medium" charset="77"/>
                  <a:cs typeface="Arial" panose="020B0604020202020204" pitchFamily="34" charset="0"/>
                </a:rPr>
                <a:t>1</a:t>
              </a:r>
              <a:r>
                <a:rPr sz="900" b="1" dirty="0">
                  <a:solidFill>
                    <a:srgbClr val="FFFFFF"/>
                  </a:solidFill>
                  <a:latin typeface="Arial" panose="020B0604020202020204" pitchFamily="34" charset="0"/>
                  <a:ea typeface="Wigrum Medium" charset="77"/>
                  <a:cs typeface="Arial" panose="020B0604020202020204" pitchFamily="34" charset="0"/>
                </a:rPr>
                <a:t> </a:t>
              </a:r>
            </a:p>
          </p:txBody>
        </p:sp>
      </p:grpSp>
      <p:grpSp>
        <p:nvGrpSpPr>
          <p:cNvPr id="667" name="Groupe 666">
            <a:extLst>
              <a:ext uri="{FF2B5EF4-FFF2-40B4-BE49-F238E27FC236}">
                <a16:creationId xmlns:a16="http://schemas.microsoft.com/office/drawing/2014/main" id="{EDD8CE04-F73A-3F47-8D1B-16DF1D1DCF82}"/>
              </a:ext>
            </a:extLst>
          </p:cNvPr>
          <p:cNvGrpSpPr/>
          <p:nvPr/>
        </p:nvGrpSpPr>
        <p:grpSpPr>
          <a:xfrm>
            <a:off x="10019733" y="3368400"/>
            <a:ext cx="135909" cy="143955"/>
            <a:chOff x="87811" y="2468813"/>
            <a:chExt cx="135909" cy="143955"/>
          </a:xfrm>
        </p:grpSpPr>
        <p:sp>
          <p:nvSpPr>
            <p:cNvPr id="668" name="Rectangle 38">
              <a:extLst>
                <a:ext uri="{FF2B5EF4-FFF2-40B4-BE49-F238E27FC236}">
                  <a16:creationId xmlns:a16="http://schemas.microsoft.com/office/drawing/2014/main" id="{91F47B80-A807-724B-B288-17C62D3A517C}"/>
                </a:ext>
              </a:extLst>
            </p:cNvPr>
            <p:cNvSpPr/>
            <p:nvPr/>
          </p:nvSpPr>
          <p:spPr>
            <a:xfrm>
              <a:off x="87811" y="2476859"/>
              <a:ext cx="135909" cy="135909"/>
            </a:xfrm>
            <a:prstGeom prst="rect">
              <a:avLst/>
            </a:prstGeom>
            <a:solidFill>
              <a:srgbClr val="82368C"/>
            </a:solidFill>
            <a:ln w="12700" cap="flat" cmpd="sng">
              <a:noFill/>
              <a:prstDash val="solid"/>
              <a:miter lim="800000"/>
            </a:ln>
          </p:spPr>
          <p:txBody>
            <a:bodyPr anchor="ctr">
              <a:spAutoFit/>
            </a:bodyPr>
            <a:lstStyle/>
            <a:p>
              <a:pPr algn="ctr"/>
              <a:endParaRPr lang="en-US" dirty="0"/>
            </a:p>
          </p:txBody>
        </p:sp>
        <p:sp>
          <p:nvSpPr>
            <p:cNvPr id="669" name="TextBox 84">
              <a:extLst>
                <a:ext uri="{FF2B5EF4-FFF2-40B4-BE49-F238E27FC236}">
                  <a16:creationId xmlns:a16="http://schemas.microsoft.com/office/drawing/2014/main" id="{9AF6646C-855A-8741-BA3F-5D95FFD9F027}"/>
                </a:ext>
              </a:extLst>
            </p:cNvPr>
            <p:cNvSpPr txBox="1"/>
            <p:nvPr/>
          </p:nvSpPr>
          <p:spPr>
            <a:xfrm>
              <a:off x="126854" y="2468813"/>
              <a:ext cx="93419" cy="107874"/>
            </a:xfrm>
            <a:prstGeom prst="rect">
              <a:avLst/>
            </a:prstGeom>
            <a:noFill/>
            <a:ln>
              <a:noFill/>
            </a:ln>
          </p:spPr>
          <p:txBody>
            <a:bodyPr wrap="square" lIns="0" tIns="0" rIns="0" bIns="0" anchor="t"/>
            <a:lstStyle/>
            <a:p>
              <a:pPr>
                <a:lnSpc>
                  <a:spcPts val="1200"/>
                </a:lnSpc>
                <a:defRPr lang="en-US"/>
              </a:pPr>
              <a:r>
                <a:rPr lang="en-US" sz="900" b="1" dirty="0">
                  <a:solidFill>
                    <a:srgbClr val="FFFFFF"/>
                  </a:solidFill>
                  <a:latin typeface="Arial" panose="020B0604020202020204" pitchFamily="34" charset="0"/>
                  <a:ea typeface="Wigrum Medium" charset="77"/>
                  <a:cs typeface="Arial" panose="020B0604020202020204" pitchFamily="34" charset="0"/>
                </a:rPr>
                <a:t>1</a:t>
              </a:r>
              <a:r>
                <a:rPr sz="900" b="1" dirty="0">
                  <a:solidFill>
                    <a:srgbClr val="FFFFFF"/>
                  </a:solidFill>
                  <a:latin typeface="Arial" panose="020B0604020202020204" pitchFamily="34" charset="0"/>
                  <a:ea typeface="Wigrum Medium" charset="77"/>
                  <a:cs typeface="Arial" panose="020B0604020202020204" pitchFamily="34" charset="0"/>
                </a:rPr>
                <a:t> </a:t>
              </a:r>
            </a:p>
          </p:txBody>
        </p:sp>
      </p:grpSp>
      <p:grpSp>
        <p:nvGrpSpPr>
          <p:cNvPr id="670" name="Groupe 669">
            <a:extLst>
              <a:ext uri="{FF2B5EF4-FFF2-40B4-BE49-F238E27FC236}">
                <a16:creationId xmlns:a16="http://schemas.microsoft.com/office/drawing/2014/main" id="{D4455904-D456-8F45-9FB2-D762AA79973D}"/>
              </a:ext>
            </a:extLst>
          </p:cNvPr>
          <p:cNvGrpSpPr/>
          <p:nvPr/>
        </p:nvGrpSpPr>
        <p:grpSpPr>
          <a:xfrm>
            <a:off x="9797366" y="3514314"/>
            <a:ext cx="135909" cy="143955"/>
            <a:chOff x="87811" y="2468813"/>
            <a:chExt cx="135909" cy="143955"/>
          </a:xfrm>
        </p:grpSpPr>
        <p:sp>
          <p:nvSpPr>
            <p:cNvPr id="671" name="Rectangle 38">
              <a:extLst>
                <a:ext uri="{FF2B5EF4-FFF2-40B4-BE49-F238E27FC236}">
                  <a16:creationId xmlns:a16="http://schemas.microsoft.com/office/drawing/2014/main" id="{EB034D24-5B01-CE4F-854E-748CD933810E}"/>
                </a:ext>
              </a:extLst>
            </p:cNvPr>
            <p:cNvSpPr/>
            <p:nvPr/>
          </p:nvSpPr>
          <p:spPr>
            <a:xfrm>
              <a:off x="87811" y="2476859"/>
              <a:ext cx="135909" cy="135909"/>
            </a:xfrm>
            <a:prstGeom prst="rect">
              <a:avLst/>
            </a:prstGeom>
            <a:solidFill>
              <a:srgbClr val="82368C"/>
            </a:solidFill>
            <a:ln w="12700" cap="flat" cmpd="sng">
              <a:noFill/>
              <a:prstDash val="solid"/>
              <a:miter lim="800000"/>
            </a:ln>
          </p:spPr>
          <p:txBody>
            <a:bodyPr anchor="ctr">
              <a:spAutoFit/>
            </a:bodyPr>
            <a:lstStyle/>
            <a:p>
              <a:pPr algn="ctr"/>
              <a:endParaRPr lang="en-US" dirty="0"/>
            </a:p>
          </p:txBody>
        </p:sp>
        <p:sp>
          <p:nvSpPr>
            <p:cNvPr id="672" name="TextBox 84">
              <a:extLst>
                <a:ext uri="{FF2B5EF4-FFF2-40B4-BE49-F238E27FC236}">
                  <a16:creationId xmlns:a16="http://schemas.microsoft.com/office/drawing/2014/main" id="{70B65E69-8B99-5A4D-AEDE-D99EC7F07BCF}"/>
                </a:ext>
              </a:extLst>
            </p:cNvPr>
            <p:cNvSpPr txBox="1"/>
            <p:nvPr/>
          </p:nvSpPr>
          <p:spPr>
            <a:xfrm>
              <a:off x="126854" y="2468813"/>
              <a:ext cx="93419" cy="107874"/>
            </a:xfrm>
            <a:prstGeom prst="rect">
              <a:avLst/>
            </a:prstGeom>
            <a:noFill/>
            <a:ln>
              <a:noFill/>
            </a:ln>
          </p:spPr>
          <p:txBody>
            <a:bodyPr wrap="square" lIns="0" tIns="0" rIns="0" bIns="0" anchor="t"/>
            <a:lstStyle/>
            <a:p>
              <a:pPr>
                <a:lnSpc>
                  <a:spcPts val="1200"/>
                </a:lnSpc>
                <a:defRPr lang="en-US"/>
              </a:pPr>
              <a:r>
                <a:rPr lang="en-US" sz="900" b="1" dirty="0">
                  <a:solidFill>
                    <a:srgbClr val="FFFFFF"/>
                  </a:solidFill>
                  <a:latin typeface="Arial" panose="020B0604020202020204" pitchFamily="34" charset="0"/>
                  <a:ea typeface="Wigrum Medium" charset="77"/>
                  <a:cs typeface="Arial" panose="020B0604020202020204" pitchFamily="34" charset="0"/>
                </a:rPr>
                <a:t>1</a:t>
              </a:r>
              <a:r>
                <a:rPr sz="900" b="1" dirty="0">
                  <a:solidFill>
                    <a:srgbClr val="FFFFFF"/>
                  </a:solidFill>
                  <a:latin typeface="Arial" panose="020B0604020202020204" pitchFamily="34" charset="0"/>
                  <a:ea typeface="Wigrum Medium" charset="77"/>
                  <a:cs typeface="Arial" panose="020B0604020202020204" pitchFamily="34" charset="0"/>
                </a:rPr>
                <a:t> </a:t>
              </a:r>
            </a:p>
          </p:txBody>
        </p:sp>
      </p:grpSp>
      <p:grpSp>
        <p:nvGrpSpPr>
          <p:cNvPr id="673" name="Groupe 672">
            <a:extLst>
              <a:ext uri="{FF2B5EF4-FFF2-40B4-BE49-F238E27FC236}">
                <a16:creationId xmlns:a16="http://schemas.microsoft.com/office/drawing/2014/main" id="{1AC88B05-E64F-9948-83F2-B4EDCA90A0FF}"/>
              </a:ext>
            </a:extLst>
          </p:cNvPr>
          <p:cNvGrpSpPr/>
          <p:nvPr/>
        </p:nvGrpSpPr>
        <p:grpSpPr>
          <a:xfrm>
            <a:off x="6597302" y="3194930"/>
            <a:ext cx="135909" cy="143955"/>
            <a:chOff x="87811" y="2468813"/>
            <a:chExt cx="135909" cy="143955"/>
          </a:xfrm>
        </p:grpSpPr>
        <p:sp>
          <p:nvSpPr>
            <p:cNvPr id="674" name="Rectangle 38">
              <a:extLst>
                <a:ext uri="{FF2B5EF4-FFF2-40B4-BE49-F238E27FC236}">
                  <a16:creationId xmlns:a16="http://schemas.microsoft.com/office/drawing/2014/main" id="{19896D6F-316D-564E-8E36-CC2CE268D139}"/>
                </a:ext>
              </a:extLst>
            </p:cNvPr>
            <p:cNvSpPr/>
            <p:nvPr/>
          </p:nvSpPr>
          <p:spPr>
            <a:xfrm>
              <a:off x="87811" y="2476859"/>
              <a:ext cx="135909" cy="135909"/>
            </a:xfrm>
            <a:prstGeom prst="rect">
              <a:avLst/>
            </a:prstGeom>
            <a:solidFill>
              <a:srgbClr val="82368C"/>
            </a:solidFill>
            <a:ln w="12700" cap="flat" cmpd="sng">
              <a:noFill/>
              <a:prstDash val="solid"/>
              <a:miter lim="800000"/>
            </a:ln>
          </p:spPr>
          <p:txBody>
            <a:bodyPr anchor="ctr">
              <a:spAutoFit/>
            </a:bodyPr>
            <a:lstStyle/>
            <a:p>
              <a:pPr algn="ctr"/>
              <a:endParaRPr lang="en-US" dirty="0"/>
            </a:p>
          </p:txBody>
        </p:sp>
        <p:sp>
          <p:nvSpPr>
            <p:cNvPr id="675" name="TextBox 84">
              <a:extLst>
                <a:ext uri="{FF2B5EF4-FFF2-40B4-BE49-F238E27FC236}">
                  <a16:creationId xmlns:a16="http://schemas.microsoft.com/office/drawing/2014/main" id="{931417A0-0978-A64F-881F-76C3FEC12A27}"/>
                </a:ext>
              </a:extLst>
            </p:cNvPr>
            <p:cNvSpPr txBox="1"/>
            <p:nvPr/>
          </p:nvSpPr>
          <p:spPr>
            <a:xfrm>
              <a:off x="126854" y="2468813"/>
              <a:ext cx="93419" cy="107874"/>
            </a:xfrm>
            <a:prstGeom prst="rect">
              <a:avLst/>
            </a:prstGeom>
            <a:noFill/>
            <a:ln>
              <a:noFill/>
            </a:ln>
          </p:spPr>
          <p:txBody>
            <a:bodyPr wrap="square" lIns="0" tIns="0" rIns="0" bIns="0" anchor="t"/>
            <a:lstStyle/>
            <a:p>
              <a:pPr>
                <a:lnSpc>
                  <a:spcPts val="1200"/>
                </a:lnSpc>
                <a:defRPr lang="en-US"/>
              </a:pPr>
              <a:r>
                <a:rPr lang="en-US" sz="900" b="1" dirty="0">
                  <a:solidFill>
                    <a:srgbClr val="FFFFFF"/>
                  </a:solidFill>
                  <a:latin typeface="Arial" panose="020B0604020202020204" pitchFamily="34" charset="0"/>
                  <a:ea typeface="Wigrum Medium" charset="77"/>
                  <a:cs typeface="Arial" panose="020B0604020202020204" pitchFamily="34" charset="0"/>
                </a:rPr>
                <a:t>1</a:t>
              </a:r>
              <a:r>
                <a:rPr sz="900" b="1" dirty="0">
                  <a:solidFill>
                    <a:srgbClr val="FFFFFF"/>
                  </a:solidFill>
                  <a:latin typeface="Arial" panose="020B0604020202020204" pitchFamily="34" charset="0"/>
                  <a:ea typeface="Wigrum Medium" charset="77"/>
                  <a:cs typeface="Arial" panose="020B0604020202020204" pitchFamily="34" charset="0"/>
                </a:rPr>
                <a:t> </a:t>
              </a:r>
            </a:p>
          </p:txBody>
        </p:sp>
      </p:grpSp>
      <p:grpSp>
        <p:nvGrpSpPr>
          <p:cNvPr id="676" name="Groupe 675">
            <a:extLst>
              <a:ext uri="{FF2B5EF4-FFF2-40B4-BE49-F238E27FC236}">
                <a16:creationId xmlns:a16="http://schemas.microsoft.com/office/drawing/2014/main" id="{CD38CD21-4D8E-3547-A371-CE9276DBCF56}"/>
              </a:ext>
            </a:extLst>
          </p:cNvPr>
          <p:cNvGrpSpPr/>
          <p:nvPr/>
        </p:nvGrpSpPr>
        <p:grpSpPr>
          <a:xfrm>
            <a:off x="8830778" y="3537074"/>
            <a:ext cx="135909" cy="143955"/>
            <a:chOff x="87811" y="2468813"/>
            <a:chExt cx="135909" cy="143955"/>
          </a:xfrm>
        </p:grpSpPr>
        <p:sp>
          <p:nvSpPr>
            <p:cNvPr id="677" name="Rectangle 38">
              <a:extLst>
                <a:ext uri="{FF2B5EF4-FFF2-40B4-BE49-F238E27FC236}">
                  <a16:creationId xmlns:a16="http://schemas.microsoft.com/office/drawing/2014/main" id="{D193969F-B112-6A4C-B593-ACC28CD8577B}"/>
                </a:ext>
              </a:extLst>
            </p:cNvPr>
            <p:cNvSpPr/>
            <p:nvPr/>
          </p:nvSpPr>
          <p:spPr>
            <a:xfrm>
              <a:off x="87811" y="2476859"/>
              <a:ext cx="135909" cy="135909"/>
            </a:xfrm>
            <a:prstGeom prst="rect">
              <a:avLst/>
            </a:prstGeom>
            <a:solidFill>
              <a:srgbClr val="82368C"/>
            </a:solidFill>
            <a:ln w="12700" cap="flat" cmpd="sng">
              <a:noFill/>
              <a:prstDash val="solid"/>
              <a:miter lim="800000"/>
            </a:ln>
          </p:spPr>
          <p:txBody>
            <a:bodyPr anchor="ctr">
              <a:spAutoFit/>
            </a:bodyPr>
            <a:lstStyle/>
            <a:p>
              <a:pPr algn="ctr"/>
              <a:endParaRPr lang="en-US" dirty="0"/>
            </a:p>
          </p:txBody>
        </p:sp>
        <p:sp>
          <p:nvSpPr>
            <p:cNvPr id="678" name="TextBox 84">
              <a:extLst>
                <a:ext uri="{FF2B5EF4-FFF2-40B4-BE49-F238E27FC236}">
                  <a16:creationId xmlns:a16="http://schemas.microsoft.com/office/drawing/2014/main" id="{225AD133-6E9A-9C40-AE33-37B80A662964}"/>
                </a:ext>
              </a:extLst>
            </p:cNvPr>
            <p:cNvSpPr txBox="1"/>
            <p:nvPr/>
          </p:nvSpPr>
          <p:spPr>
            <a:xfrm>
              <a:off x="126854" y="2468813"/>
              <a:ext cx="93419" cy="107874"/>
            </a:xfrm>
            <a:prstGeom prst="rect">
              <a:avLst/>
            </a:prstGeom>
            <a:noFill/>
            <a:ln>
              <a:noFill/>
            </a:ln>
          </p:spPr>
          <p:txBody>
            <a:bodyPr wrap="square" lIns="0" tIns="0" rIns="0" bIns="0" anchor="t"/>
            <a:lstStyle/>
            <a:p>
              <a:pPr>
                <a:lnSpc>
                  <a:spcPts val="1200"/>
                </a:lnSpc>
                <a:defRPr lang="en-US"/>
              </a:pPr>
              <a:r>
                <a:rPr lang="en-US" sz="900" b="1" dirty="0">
                  <a:solidFill>
                    <a:srgbClr val="FFFFFF"/>
                  </a:solidFill>
                  <a:latin typeface="Arial" panose="020B0604020202020204" pitchFamily="34" charset="0"/>
                  <a:ea typeface="Wigrum Medium" charset="77"/>
                  <a:cs typeface="Arial" panose="020B0604020202020204" pitchFamily="34" charset="0"/>
                </a:rPr>
                <a:t>1</a:t>
              </a:r>
              <a:r>
                <a:rPr sz="900" b="1" dirty="0">
                  <a:solidFill>
                    <a:srgbClr val="FFFFFF"/>
                  </a:solidFill>
                  <a:latin typeface="Arial" panose="020B0604020202020204" pitchFamily="34" charset="0"/>
                  <a:ea typeface="Wigrum Medium" charset="77"/>
                  <a:cs typeface="Arial" panose="020B0604020202020204" pitchFamily="34" charset="0"/>
                </a:rPr>
                <a:t> </a:t>
              </a:r>
            </a:p>
          </p:txBody>
        </p:sp>
      </p:grpSp>
      <p:grpSp>
        <p:nvGrpSpPr>
          <p:cNvPr id="679" name="Groupe 678">
            <a:extLst>
              <a:ext uri="{FF2B5EF4-FFF2-40B4-BE49-F238E27FC236}">
                <a16:creationId xmlns:a16="http://schemas.microsoft.com/office/drawing/2014/main" id="{89E000DE-1F44-0345-ADD3-8C298ADD3162}"/>
              </a:ext>
            </a:extLst>
          </p:cNvPr>
          <p:cNvGrpSpPr/>
          <p:nvPr/>
        </p:nvGrpSpPr>
        <p:grpSpPr>
          <a:xfrm>
            <a:off x="3670938" y="593236"/>
            <a:ext cx="2460047" cy="2231916"/>
            <a:chOff x="3125136" y="527135"/>
            <a:chExt cx="2460047" cy="2231916"/>
          </a:xfrm>
        </p:grpSpPr>
        <p:pic>
          <p:nvPicPr>
            <p:cNvPr id="680" name="Image 679">
              <a:extLst>
                <a:ext uri="{FF2B5EF4-FFF2-40B4-BE49-F238E27FC236}">
                  <a16:creationId xmlns:a16="http://schemas.microsoft.com/office/drawing/2014/main" id="{FEC0CECF-C600-B447-ACEB-42ACE84CC5DD}"/>
                </a:ext>
              </a:extLst>
            </p:cNvPr>
            <p:cNvPicPr>
              <a:picLocks noChangeAspect="1"/>
            </p:cNvPicPr>
            <p:nvPr/>
          </p:nvPicPr>
          <p:blipFill>
            <a:blip r:embed="rId7"/>
            <a:stretch>
              <a:fillRect/>
            </a:stretch>
          </p:blipFill>
          <p:spPr>
            <a:xfrm rot="7194321">
              <a:off x="3239202" y="413069"/>
              <a:ext cx="2231916" cy="2460047"/>
            </a:xfrm>
            <a:prstGeom prst="rect">
              <a:avLst/>
            </a:prstGeom>
          </p:spPr>
        </p:pic>
        <p:grpSp>
          <p:nvGrpSpPr>
            <p:cNvPr id="681" name="Groupe 680">
              <a:extLst>
                <a:ext uri="{FF2B5EF4-FFF2-40B4-BE49-F238E27FC236}">
                  <a16:creationId xmlns:a16="http://schemas.microsoft.com/office/drawing/2014/main" id="{6D71E4AF-86F2-D440-ACF3-F0CFF86D6E07}"/>
                </a:ext>
              </a:extLst>
            </p:cNvPr>
            <p:cNvGrpSpPr/>
            <p:nvPr/>
          </p:nvGrpSpPr>
          <p:grpSpPr>
            <a:xfrm>
              <a:off x="3549068" y="1503752"/>
              <a:ext cx="1995564" cy="356920"/>
              <a:chOff x="3681022" y="1542315"/>
              <a:chExt cx="1995564" cy="356920"/>
            </a:xfrm>
          </p:grpSpPr>
          <p:sp>
            <p:nvSpPr>
              <p:cNvPr id="682" name="Free Form 8">
                <a:extLst>
                  <a:ext uri="{FF2B5EF4-FFF2-40B4-BE49-F238E27FC236}">
                    <a16:creationId xmlns:a16="http://schemas.microsoft.com/office/drawing/2014/main" id="{1BEA8573-4693-3148-9DBC-7E330B163BA1}"/>
                  </a:ext>
                </a:extLst>
              </p:cNvPr>
              <p:cNvSpPr/>
              <p:nvPr/>
            </p:nvSpPr>
            <p:spPr>
              <a:xfrm>
                <a:off x="4426418" y="1655237"/>
                <a:ext cx="135909" cy="135885"/>
              </a:xfrm>
              <a:custGeom>
                <a:avLst/>
                <a:gdLst/>
                <a:ahLst/>
                <a:cxnLst/>
                <a:rect l="0" t="0" r="0" b="0"/>
                <a:pathLst>
                  <a:path w="95995" h="95978">
                    <a:moveTo>
                      <a:pt x="95995" y="48006"/>
                    </a:moveTo>
                    <a:cubicBezTo>
                      <a:pt x="95995" y="74540"/>
                      <a:pt x="74506" y="95978"/>
                      <a:pt x="48006" y="95978"/>
                    </a:cubicBezTo>
                    <a:cubicBezTo>
                      <a:pt x="21505" y="95978"/>
                      <a:pt x="0" y="74540"/>
                      <a:pt x="0" y="48006"/>
                    </a:cubicBezTo>
                    <a:cubicBezTo>
                      <a:pt x="0" y="21471"/>
                      <a:pt x="21505" y="0"/>
                      <a:pt x="48006" y="0"/>
                    </a:cubicBezTo>
                    <a:cubicBezTo>
                      <a:pt x="74506" y="0"/>
                      <a:pt x="95995" y="21471"/>
                      <a:pt x="95995" y="48006"/>
                    </a:cubicBezTo>
                    <a:close/>
                  </a:path>
                </a:pathLst>
              </a:custGeom>
              <a:solidFill>
                <a:srgbClr val="545353">
                  <a:alpha val="100000"/>
                </a:srgbClr>
              </a:solidFill>
              <a:ln w="12700" cap="flat" cmpd="sng">
                <a:solidFill>
                  <a:srgbClr val="FFFFFF">
                    <a:alpha val="100000"/>
                  </a:srgbClr>
                </a:solidFill>
                <a:prstDash val="solid"/>
                <a:miter lim="800000"/>
              </a:ln>
            </p:spPr>
            <p:txBody>
              <a:bodyPr wrap="square" anchor="ctr">
                <a:spAutoFit/>
              </a:bodyPr>
              <a:lstStyle/>
              <a:p>
                <a:pPr algn="ctr"/>
                <a:endParaRPr lang="en-US" dirty="0"/>
              </a:p>
            </p:txBody>
          </p:sp>
          <p:sp>
            <p:nvSpPr>
              <p:cNvPr id="683" name="TextBox 88">
                <a:extLst>
                  <a:ext uri="{FF2B5EF4-FFF2-40B4-BE49-F238E27FC236}">
                    <a16:creationId xmlns:a16="http://schemas.microsoft.com/office/drawing/2014/main" id="{A837F97D-F76A-2F40-AFF7-0F77B612225E}"/>
                  </a:ext>
                </a:extLst>
              </p:cNvPr>
              <p:cNvSpPr txBox="1"/>
              <p:nvPr/>
            </p:nvSpPr>
            <p:spPr>
              <a:xfrm>
                <a:off x="4612063" y="1655510"/>
                <a:ext cx="342746" cy="95888"/>
              </a:xfrm>
              <a:prstGeom prst="rect">
                <a:avLst/>
              </a:prstGeom>
              <a:noFill/>
              <a:ln>
                <a:noFill/>
              </a:ln>
            </p:spPr>
            <p:txBody>
              <a:bodyPr wrap="square" lIns="0" tIns="0" rIns="0" bIns="0" anchor="t"/>
              <a:lstStyle/>
              <a:p>
                <a:pPr>
                  <a:lnSpc>
                    <a:spcPts val="1066"/>
                  </a:lnSpc>
                  <a:defRPr lang="en-US"/>
                </a:pPr>
                <a:r>
                  <a:rPr lang="en-US" sz="800" dirty="0">
                    <a:solidFill>
                      <a:srgbClr val="565655"/>
                    </a:solidFill>
                    <a:latin typeface="Arial" panose="020B0604020202020204" pitchFamily="34" charset="0"/>
                    <a:ea typeface="Wigrum" charset="77"/>
                    <a:cs typeface="Arial" panose="020B0604020202020204" pitchFamily="34" charset="0"/>
                  </a:rPr>
                  <a:t>Nantes</a:t>
                </a:r>
                <a:endParaRPr sz="800" dirty="0">
                  <a:solidFill>
                    <a:srgbClr val="565655"/>
                  </a:solidFill>
                  <a:latin typeface="Arial" panose="020B0604020202020204" pitchFamily="34" charset="0"/>
                  <a:ea typeface="Wigrum" charset="77"/>
                  <a:cs typeface="Arial" panose="020B0604020202020204" pitchFamily="34" charset="0"/>
                </a:endParaRPr>
              </a:p>
            </p:txBody>
          </p:sp>
          <p:sp>
            <p:nvSpPr>
              <p:cNvPr id="684" name="Free Form 8">
                <a:extLst>
                  <a:ext uri="{FF2B5EF4-FFF2-40B4-BE49-F238E27FC236}">
                    <a16:creationId xmlns:a16="http://schemas.microsoft.com/office/drawing/2014/main" id="{74A9DA49-E701-DE45-AA02-47E9764A61FD}"/>
                  </a:ext>
                </a:extLst>
              </p:cNvPr>
              <p:cNvSpPr/>
              <p:nvPr/>
            </p:nvSpPr>
            <p:spPr>
              <a:xfrm>
                <a:off x="4340726" y="1694229"/>
                <a:ext cx="67949" cy="67937"/>
              </a:xfrm>
              <a:custGeom>
                <a:avLst/>
                <a:gdLst/>
                <a:ahLst/>
                <a:cxnLst/>
                <a:rect l="0" t="0" r="0" b="0"/>
                <a:pathLst>
                  <a:path w="95995" h="95978">
                    <a:moveTo>
                      <a:pt x="95995" y="48006"/>
                    </a:moveTo>
                    <a:cubicBezTo>
                      <a:pt x="95995" y="74540"/>
                      <a:pt x="74506" y="95978"/>
                      <a:pt x="48006" y="95978"/>
                    </a:cubicBezTo>
                    <a:cubicBezTo>
                      <a:pt x="21505" y="95978"/>
                      <a:pt x="0" y="74540"/>
                      <a:pt x="0" y="48006"/>
                    </a:cubicBezTo>
                    <a:cubicBezTo>
                      <a:pt x="0" y="21471"/>
                      <a:pt x="21505" y="0"/>
                      <a:pt x="48006" y="0"/>
                    </a:cubicBezTo>
                    <a:cubicBezTo>
                      <a:pt x="74506" y="0"/>
                      <a:pt x="95995" y="21471"/>
                      <a:pt x="95995" y="48006"/>
                    </a:cubicBezTo>
                    <a:close/>
                  </a:path>
                </a:pathLst>
              </a:custGeom>
              <a:solidFill>
                <a:srgbClr val="545353">
                  <a:alpha val="100000"/>
                </a:srgbClr>
              </a:solidFill>
              <a:ln w="12700" cap="flat" cmpd="sng">
                <a:solidFill>
                  <a:srgbClr val="FFFFFF">
                    <a:alpha val="100000"/>
                  </a:srgbClr>
                </a:solidFill>
                <a:prstDash val="solid"/>
                <a:miter lim="800000"/>
              </a:ln>
            </p:spPr>
            <p:txBody>
              <a:bodyPr anchor="ctr">
                <a:spAutoFit/>
              </a:bodyPr>
              <a:lstStyle/>
              <a:p>
                <a:pPr algn="ctr"/>
                <a:endParaRPr lang="en-US" dirty="0"/>
              </a:p>
            </p:txBody>
          </p:sp>
          <p:sp>
            <p:nvSpPr>
              <p:cNvPr id="685" name="TextBox 88">
                <a:extLst>
                  <a:ext uri="{FF2B5EF4-FFF2-40B4-BE49-F238E27FC236}">
                    <a16:creationId xmlns:a16="http://schemas.microsoft.com/office/drawing/2014/main" id="{0BF73131-4AF8-7944-A0E8-AAB14F264F18}"/>
                  </a:ext>
                </a:extLst>
              </p:cNvPr>
              <p:cNvSpPr txBox="1"/>
              <p:nvPr/>
            </p:nvSpPr>
            <p:spPr>
              <a:xfrm>
                <a:off x="3681022" y="1674891"/>
                <a:ext cx="666082" cy="93742"/>
              </a:xfrm>
              <a:prstGeom prst="rect">
                <a:avLst/>
              </a:prstGeom>
              <a:noFill/>
              <a:ln>
                <a:noFill/>
              </a:ln>
            </p:spPr>
            <p:txBody>
              <a:bodyPr wrap="square" lIns="0" tIns="0" rIns="0" bIns="0" anchor="t"/>
              <a:lstStyle/>
              <a:p>
                <a:pPr>
                  <a:lnSpc>
                    <a:spcPts val="1066"/>
                  </a:lnSpc>
                  <a:defRPr lang="en-US"/>
                </a:pPr>
                <a:r>
                  <a:rPr lang="en-US" sz="800" dirty="0">
                    <a:solidFill>
                      <a:srgbClr val="565655"/>
                    </a:solidFill>
                    <a:latin typeface="Arial" panose="020B0604020202020204" pitchFamily="34" charset="0"/>
                    <a:ea typeface="Wigrum" charset="77"/>
                    <a:cs typeface="Arial" panose="020B0604020202020204" pitchFamily="34" charset="0"/>
                  </a:rPr>
                  <a:t>Saint-Herblain</a:t>
                </a:r>
                <a:endParaRPr sz="800" dirty="0">
                  <a:solidFill>
                    <a:srgbClr val="565655"/>
                  </a:solidFill>
                  <a:latin typeface="Arial" panose="020B0604020202020204" pitchFamily="34" charset="0"/>
                  <a:ea typeface="Wigrum" charset="77"/>
                  <a:cs typeface="Arial" panose="020B0604020202020204" pitchFamily="34" charset="0"/>
                </a:endParaRPr>
              </a:p>
            </p:txBody>
          </p:sp>
          <p:sp>
            <p:nvSpPr>
              <p:cNvPr id="686" name="Free Form 8">
                <a:extLst>
                  <a:ext uri="{FF2B5EF4-FFF2-40B4-BE49-F238E27FC236}">
                    <a16:creationId xmlns:a16="http://schemas.microsoft.com/office/drawing/2014/main" id="{56E83819-820A-8545-B0BC-F02075CA0022}"/>
                  </a:ext>
                </a:extLst>
              </p:cNvPr>
              <p:cNvSpPr/>
              <p:nvPr/>
            </p:nvSpPr>
            <p:spPr>
              <a:xfrm>
                <a:off x="4292766" y="1595048"/>
                <a:ext cx="67949" cy="67937"/>
              </a:xfrm>
              <a:custGeom>
                <a:avLst/>
                <a:gdLst/>
                <a:ahLst/>
                <a:cxnLst/>
                <a:rect l="0" t="0" r="0" b="0"/>
                <a:pathLst>
                  <a:path w="95995" h="95978">
                    <a:moveTo>
                      <a:pt x="95995" y="48006"/>
                    </a:moveTo>
                    <a:cubicBezTo>
                      <a:pt x="95995" y="74540"/>
                      <a:pt x="74506" y="95978"/>
                      <a:pt x="48006" y="95978"/>
                    </a:cubicBezTo>
                    <a:cubicBezTo>
                      <a:pt x="21505" y="95978"/>
                      <a:pt x="0" y="74540"/>
                      <a:pt x="0" y="48006"/>
                    </a:cubicBezTo>
                    <a:cubicBezTo>
                      <a:pt x="0" y="21471"/>
                      <a:pt x="21505" y="0"/>
                      <a:pt x="48006" y="0"/>
                    </a:cubicBezTo>
                    <a:cubicBezTo>
                      <a:pt x="74506" y="0"/>
                      <a:pt x="95995" y="21471"/>
                      <a:pt x="95995" y="48006"/>
                    </a:cubicBezTo>
                    <a:close/>
                  </a:path>
                </a:pathLst>
              </a:custGeom>
              <a:solidFill>
                <a:srgbClr val="545353">
                  <a:alpha val="100000"/>
                </a:srgbClr>
              </a:solidFill>
              <a:ln w="12700" cap="flat" cmpd="sng">
                <a:solidFill>
                  <a:srgbClr val="FFFFFF">
                    <a:alpha val="100000"/>
                  </a:srgbClr>
                </a:solidFill>
                <a:prstDash val="solid"/>
                <a:miter lim="800000"/>
              </a:ln>
            </p:spPr>
            <p:txBody>
              <a:bodyPr anchor="ctr">
                <a:spAutoFit/>
              </a:bodyPr>
              <a:lstStyle/>
              <a:p>
                <a:pPr algn="ctr"/>
                <a:endParaRPr lang="en-US" dirty="0"/>
              </a:p>
            </p:txBody>
          </p:sp>
          <p:sp>
            <p:nvSpPr>
              <p:cNvPr id="687" name="TextBox 88">
                <a:extLst>
                  <a:ext uri="{FF2B5EF4-FFF2-40B4-BE49-F238E27FC236}">
                    <a16:creationId xmlns:a16="http://schemas.microsoft.com/office/drawing/2014/main" id="{8D7C095A-9E36-DF4A-9FC9-A926E431556F}"/>
                  </a:ext>
                </a:extLst>
              </p:cNvPr>
              <p:cNvSpPr txBox="1"/>
              <p:nvPr/>
            </p:nvSpPr>
            <p:spPr>
              <a:xfrm>
                <a:off x="3928403" y="1542315"/>
                <a:ext cx="395296" cy="106723"/>
              </a:xfrm>
              <a:prstGeom prst="rect">
                <a:avLst/>
              </a:prstGeom>
              <a:noFill/>
              <a:ln>
                <a:noFill/>
              </a:ln>
            </p:spPr>
            <p:txBody>
              <a:bodyPr wrap="square" lIns="0" tIns="0" rIns="0" bIns="0" anchor="t"/>
              <a:lstStyle/>
              <a:p>
                <a:pPr>
                  <a:lnSpc>
                    <a:spcPts val="1066"/>
                  </a:lnSpc>
                  <a:defRPr lang="en-US"/>
                </a:pPr>
                <a:r>
                  <a:rPr lang="en-US" sz="800" dirty="0">
                    <a:solidFill>
                      <a:srgbClr val="565655"/>
                    </a:solidFill>
                    <a:latin typeface="Arial" panose="020B0604020202020204" pitchFamily="34" charset="0"/>
                    <a:ea typeface="Wigrum" charset="77"/>
                    <a:cs typeface="Arial" panose="020B0604020202020204" pitchFamily="34" charset="0"/>
                  </a:rPr>
                  <a:t>Sautron</a:t>
                </a:r>
                <a:endParaRPr sz="800" dirty="0">
                  <a:solidFill>
                    <a:srgbClr val="565655"/>
                  </a:solidFill>
                  <a:latin typeface="Arial" panose="020B0604020202020204" pitchFamily="34" charset="0"/>
                  <a:ea typeface="Wigrum" charset="77"/>
                  <a:cs typeface="Arial" panose="020B0604020202020204" pitchFamily="34" charset="0"/>
                </a:endParaRPr>
              </a:p>
            </p:txBody>
          </p:sp>
          <p:sp>
            <p:nvSpPr>
              <p:cNvPr id="688" name="Free Form 8">
                <a:extLst>
                  <a:ext uri="{FF2B5EF4-FFF2-40B4-BE49-F238E27FC236}">
                    <a16:creationId xmlns:a16="http://schemas.microsoft.com/office/drawing/2014/main" id="{4EDCF491-D0C5-F940-A65D-BED7C4FEBD6F}"/>
                  </a:ext>
                </a:extLst>
              </p:cNvPr>
              <p:cNvSpPr/>
              <p:nvPr/>
            </p:nvSpPr>
            <p:spPr>
              <a:xfrm>
                <a:off x="4493203" y="1802636"/>
                <a:ext cx="67949" cy="67937"/>
              </a:xfrm>
              <a:custGeom>
                <a:avLst/>
                <a:gdLst/>
                <a:ahLst/>
                <a:cxnLst/>
                <a:rect l="0" t="0" r="0" b="0"/>
                <a:pathLst>
                  <a:path w="95995" h="95978">
                    <a:moveTo>
                      <a:pt x="95995" y="48006"/>
                    </a:moveTo>
                    <a:cubicBezTo>
                      <a:pt x="95995" y="74540"/>
                      <a:pt x="74506" y="95978"/>
                      <a:pt x="48006" y="95978"/>
                    </a:cubicBezTo>
                    <a:cubicBezTo>
                      <a:pt x="21505" y="95978"/>
                      <a:pt x="0" y="74540"/>
                      <a:pt x="0" y="48006"/>
                    </a:cubicBezTo>
                    <a:cubicBezTo>
                      <a:pt x="0" y="21471"/>
                      <a:pt x="21505" y="0"/>
                      <a:pt x="48006" y="0"/>
                    </a:cubicBezTo>
                    <a:cubicBezTo>
                      <a:pt x="74506" y="0"/>
                      <a:pt x="95995" y="21471"/>
                      <a:pt x="95995" y="48006"/>
                    </a:cubicBezTo>
                    <a:close/>
                  </a:path>
                </a:pathLst>
              </a:custGeom>
              <a:solidFill>
                <a:srgbClr val="545353">
                  <a:alpha val="100000"/>
                </a:srgbClr>
              </a:solidFill>
              <a:ln w="12700" cap="flat" cmpd="sng">
                <a:solidFill>
                  <a:srgbClr val="FFFFFF">
                    <a:alpha val="100000"/>
                  </a:srgbClr>
                </a:solidFill>
                <a:prstDash val="solid"/>
                <a:miter lim="800000"/>
              </a:ln>
            </p:spPr>
            <p:txBody>
              <a:bodyPr anchor="ctr">
                <a:spAutoFit/>
              </a:bodyPr>
              <a:lstStyle/>
              <a:p>
                <a:pPr algn="ctr"/>
                <a:endParaRPr lang="en-US" dirty="0"/>
              </a:p>
            </p:txBody>
          </p:sp>
          <p:sp>
            <p:nvSpPr>
              <p:cNvPr id="689" name="TextBox 88">
                <a:extLst>
                  <a:ext uri="{FF2B5EF4-FFF2-40B4-BE49-F238E27FC236}">
                    <a16:creationId xmlns:a16="http://schemas.microsoft.com/office/drawing/2014/main" id="{1B8FC28A-CD45-514F-AAEC-1A44437F8ED8}"/>
                  </a:ext>
                </a:extLst>
              </p:cNvPr>
              <p:cNvSpPr txBox="1"/>
              <p:nvPr/>
            </p:nvSpPr>
            <p:spPr>
              <a:xfrm>
                <a:off x="4613924" y="1764948"/>
                <a:ext cx="1062662" cy="134287"/>
              </a:xfrm>
              <a:prstGeom prst="rect">
                <a:avLst/>
              </a:prstGeom>
              <a:noFill/>
              <a:ln>
                <a:noFill/>
              </a:ln>
            </p:spPr>
            <p:txBody>
              <a:bodyPr wrap="square" lIns="0" tIns="0" rIns="0" bIns="0" anchor="t"/>
              <a:lstStyle/>
              <a:p>
                <a:pPr>
                  <a:lnSpc>
                    <a:spcPts val="1066"/>
                  </a:lnSpc>
                  <a:defRPr lang="en-US"/>
                </a:pPr>
                <a:r>
                  <a:rPr lang="en-US" sz="800" dirty="0">
                    <a:solidFill>
                      <a:srgbClr val="565655"/>
                    </a:solidFill>
                    <a:latin typeface="Arial" panose="020B0604020202020204" pitchFamily="34" charset="0"/>
                    <a:ea typeface="Wigrum" charset="77"/>
                    <a:cs typeface="Arial" panose="020B0604020202020204" pitchFamily="34" charset="0"/>
                  </a:rPr>
                  <a:t>St-Sébastien-sur-Loire</a:t>
                </a:r>
                <a:endParaRPr sz="800" dirty="0">
                  <a:solidFill>
                    <a:srgbClr val="565655"/>
                  </a:solidFill>
                  <a:latin typeface="Arial" panose="020B0604020202020204" pitchFamily="34" charset="0"/>
                  <a:ea typeface="Wigrum" charset="77"/>
                  <a:cs typeface="Arial" panose="020B0604020202020204" pitchFamily="34" charset="0"/>
                </a:endParaRPr>
              </a:p>
            </p:txBody>
          </p:sp>
        </p:grpSp>
      </p:grpSp>
      <p:sp>
        <p:nvSpPr>
          <p:cNvPr id="690" name="TextBox 258">
            <a:extLst>
              <a:ext uri="{FF2B5EF4-FFF2-40B4-BE49-F238E27FC236}">
                <a16:creationId xmlns:a16="http://schemas.microsoft.com/office/drawing/2014/main" id="{6E91B4AB-F83B-FE40-9AA4-7246DA2850EE}"/>
              </a:ext>
            </a:extLst>
          </p:cNvPr>
          <p:cNvSpPr txBox="1"/>
          <p:nvPr/>
        </p:nvSpPr>
        <p:spPr>
          <a:xfrm>
            <a:off x="4276051" y="1126774"/>
            <a:ext cx="1768923" cy="233042"/>
          </a:xfrm>
          <a:prstGeom prst="rect">
            <a:avLst/>
          </a:prstGeom>
          <a:noFill/>
          <a:ln>
            <a:noFill/>
          </a:ln>
        </p:spPr>
        <p:txBody>
          <a:bodyPr wrap="square" lIns="0" tIns="0" rIns="0" bIns="0" anchor="t"/>
          <a:lstStyle>
            <a:defPPr>
              <a:defRPr lang="fr-FR"/>
            </a:defPPr>
            <a:lvl1pPr indent="76200">
              <a:lnSpc>
                <a:spcPts val="2279"/>
              </a:lnSpc>
              <a:defRPr sz="2000">
                <a:solidFill>
                  <a:schemeClr val="bg1">
                    <a:lumMod val="65000"/>
                  </a:schemeClr>
                </a:solidFill>
                <a:latin typeface="Arial" panose="020B0604020202020204" pitchFamily="34" charset="0"/>
                <a:ea typeface="Wigrum" charset="77"/>
                <a:cs typeface="Arial" panose="020B0604020202020204" pitchFamily="34" charset="0"/>
              </a:defRPr>
            </a:lvl1pPr>
          </a:lstStyle>
          <a:p>
            <a:r>
              <a:rPr lang="en-US" sz="1400" dirty="0"/>
              <a:t>Nantes Métropole</a:t>
            </a:r>
          </a:p>
        </p:txBody>
      </p:sp>
      <p:sp>
        <p:nvSpPr>
          <p:cNvPr id="691" name="Rectangle 38">
            <a:extLst>
              <a:ext uri="{FF2B5EF4-FFF2-40B4-BE49-F238E27FC236}">
                <a16:creationId xmlns:a16="http://schemas.microsoft.com/office/drawing/2014/main" id="{DA8AC06E-977D-8745-ACB8-0E12852CF600}"/>
              </a:ext>
            </a:extLst>
          </p:cNvPr>
          <p:cNvSpPr/>
          <p:nvPr/>
        </p:nvSpPr>
        <p:spPr>
          <a:xfrm>
            <a:off x="5412282" y="1658072"/>
            <a:ext cx="135909" cy="135909"/>
          </a:xfrm>
          <a:prstGeom prst="rect">
            <a:avLst/>
          </a:prstGeom>
          <a:solidFill>
            <a:srgbClr val="482683"/>
          </a:solidFill>
          <a:ln w="12700" cap="flat" cmpd="sng">
            <a:noFill/>
            <a:prstDash val="solid"/>
            <a:miter lim="800000"/>
          </a:ln>
        </p:spPr>
        <p:txBody>
          <a:bodyPr anchor="ctr">
            <a:spAutoFit/>
          </a:bodyPr>
          <a:lstStyle/>
          <a:p>
            <a:pPr algn="ctr"/>
            <a:endParaRPr lang="en-US" dirty="0"/>
          </a:p>
        </p:txBody>
      </p:sp>
      <p:sp>
        <p:nvSpPr>
          <p:cNvPr id="692" name="TextBox 84">
            <a:extLst>
              <a:ext uri="{FF2B5EF4-FFF2-40B4-BE49-F238E27FC236}">
                <a16:creationId xmlns:a16="http://schemas.microsoft.com/office/drawing/2014/main" id="{F5EF745F-0DB1-554C-8810-DB1556DF41F7}"/>
              </a:ext>
            </a:extLst>
          </p:cNvPr>
          <p:cNvSpPr txBox="1"/>
          <p:nvPr/>
        </p:nvSpPr>
        <p:spPr>
          <a:xfrm>
            <a:off x="5451325" y="1650026"/>
            <a:ext cx="93419" cy="107874"/>
          </a:xfrm>
          <a:prstGeom prst="rect">
            <a:avLst/>
          </a:prstGeom>
          <a:noFill/>
          <a:ln>
            <a:noFill/>
          </a:ln>
        </p:spPr>
        <p:txBody>
          <a:bodyPr wrap="square" lIns="0" tIns="0" rIns="0" bIns="0" anchor="t"/>
          <a:lstStyle/>
          <a:p>
            <a:pPr>
              <a:lnSpc>
                <a:spcPts val="1200"/>
              </a:lnSpc>
              <a:defRPr lang="en-US"/>
            </a:pPr>
            <a:r>
              <a:rPr lang="en-US" sz="900" b="1" dirty="0">
                <a:solidFill>
                  <a:srgbClr val="FFFFFF"/>
                </a:solidFill>
                <a:latin typeface="Arial" panose="020B0604020202020204" pitchFamily="34" charset="0"/>
                <a:ea typeface="Wigrum Medium" charset="77"/>
                <a:cs typeface="Arial" panose="020B0604020202020204" pitchFamily="34" charset="0"/>
              </a:rPr>
              <a:t>2</a:t>
            </a:r>
            <a:r>
              <a:rPr sz="900" b="1" dirty="0">
                <a:solidFill>
                  <a:srgbClr val="FFFFFF"/>
                </a:solidFill>
                <a:latin typeface="Arial" panose="020B0604020202020204" pitchFamily="34" charset="0"/>
                <a:ea typeface="Wigrum Medium" charset="77"/>
                <a:cs typeface="Arial" panose="020B0604020202020204" pitchFamily="34" charset="0"/>
              </a:rPr>
              <a:t> </a:t>
            </a:r>
          </a:p>
        </p:txBody>
      </p:sp>
      <p:sp>
        <p:nvSpPr>
          <p:cNvPr id="693" name="Rectangle 38">
            <a:extLst>
              <a:ext uri="{FF2B5EF4-FFF2-40B4-BE49-F238E27FC236}">
                <a16:creationId xmlns:a16="http://schemas.microsoft.com/office/drawing/2014/main" id="{3D360138-028E-C24D-B2A5-AD2D4F45FC05}"/>
              </a:ext>
            </a:extLst>
          </p:cNvPr>
          <p:cNvSpPr/>
          <p:nvPr/>
        </p:nvSpPr>
        <p:spPr>
          <a:xfrm>
            <a:off x="4171048" y="1553357"/>
            <a:ext cx="135909" cy="135909"/>
          </a:xfrm>
          <a:prstGeom prst="rect">
            <a:avLst/>
          </a:prstGeom>
          <a:solidFill>
            <a:srgbClr val="482683"/>
          </a:solidFill>
          <a:ln w="12700" cap="flat" cmpd="sng">
            <a:noFill/>
            <a:prstDash val="solid"/>
            <a:miter lim="800000"/>
          </a:ln>
        </p:spPr>
        <p:txBody>
          <a:bodyPr anchor="ctr">
            <a:spAutoFit/>
          </a:bodyPr>
          <a:lstStyle/>
          <a:p>
            <a:pPr algn="ctr"/>
            <a:endParaRPr lang="en-US" dirty="0"/>
          </a:p>
        </p:txBody>
      </p:sp>
      <p:sp>
        <p:nvSpPr>
          <p:cNvPr id="694" name="TextBox 84">
            <a:extLst>
              <a:ext uri="{FF2B5EF4-FFF2-40B4-BE49-F238E27FC236}">
                <a16:creationId xmlns:a16="http://schemas.microsoft.com/office/drawing/2014/main" id="{2D99684D-5E28-5745-8646-9C9118A0CB94}"/>
              </a:ext>
            </a:extLst>
          </p:cNvPr>
          <p:cNvSpPr txBox="1"/>
          <p:nvPr/>
        </p:nvSpPr>
        <p:spPr>
          <a:xfrm>
            <a:off x="4210091" y="1545311"/>
            <a:ext cx="93419" cy="107874"/>
          </a:xfrm>
          <a:prstGeom prst="rect">
            <a:avLst/>
          </a:prstGeom>
          <a:noFill/>
          <a:ln>
            <a:noFill/>
          </a:ln>
        </p:spPr>
        <p:txBody>
          <a:bodyPr wrap="square" lIns="0" tIns="0" rIns="0" bIns="0" anchor="t"/>
          <a:lstStyle/>
          <a:p>
            <a:pPr>
              <a:lnSpc>
                <a:spcPts val="1200"/>
              </a:lnSpc>
              <a:defRPr lang="en-US"/>
            </a:pPr>
            <a:r>
              <a:rPr lang="en-US" sz="900" b="1" dirty="0">
                <a:solidFill>
                  <a:srgbClr val="FFFFFF"/>
                </a:solidFill>
                <a:latin typeface="Arial" panose="020B0604020202020204" pitchFamily="34" charset="0"/>
                <a:ea typeface="Wigrum Medium" charset="77"/>
                <a:cs typeface="Arial" panose="020B0604020202020204" pitchFamily="34" charset="0"/>
              </a:rPr>
              <a:t>1</a:t>
            </a:r>
            <a:r>
              <a:rPr sz="900" b="1" dirty="0">
                <a:solidFill>
                  <a:srgbClr val="FFFFFF"/>
                </a:solidFill>
                <a:latin typeface="Arial" panose="020B0604020202020204" pitchFamily="34" charset="0"/>
                <a:ea typeface="Wigrum Medium" charset="77"/>
                <a:cs typeface="Arial" panose="020B0604020202020204" pitchFamily="34" charset="0"/>
              </a:rPr>
              <a:t> </a:t>
            </a:r>
          </a:p>
        </p:txBody>
      </p:sp>
      <p:sp>
        <p:nvSpPr>
          <p:cNvPr id="695" name="Free Form 8">
            <a:extLst>
              <a:ext uri="{FF2B5EF4-FFF2-40B4-BE49-F238E27FC236}">
                <a16:creationId xmlns:a16="http://schemas.microsoft.com/office/drawing/2014/main" id="{B9F63E73-455A-B648-B51D-C4025AE478DD}"/>
              </a:ext>
            </a:extLst>
          </p:cNvPr>
          <p:cNvSpPr/>
          <p:nvPr/>
        </p:nvSpPr>
        <p:spPr>
          <a:xfrm>
            <a:off x="10746947" y="4806084"/>
            <a:ext cx="135773" cy="135749"/>
          </a:xfrm>
          <a:custGeom>
            <a:avLst/>
            <a:gdLst/>
            <a:ahLst/>
            <a:cxnLst/>
            <a:rect l="0" t="0" r="0" b="0"/>
            <a:pathLst>
              <a:path w="95995" h="95978">
                <a:moveTo>
                  <a:pt x="95995" y="48006"/>
                </a:moveTo>
                <a:cubicBezTo>
                  <a:pt x="95995" y="74540"/>
                  <a:pt x="74506" y="95978"/>
                  <a:pt x="48006" y="95978"/>
                </a:cubicBezTo>
                <a:cubicBezTo>
                  <a:pt x="21505" y="95978"/>
                  <a:pt x="0" y="74540"/>
                  <a:pt x="0" y="48006"/>
                </a:cubicBezTo>
                <a:cubicBezTo>
                  <a:pt x="0" y="21471"/>
                  <a:pt x="21505" y="0"/>
                  <a:pt x="48006" y="0"/>
                </a:cubicBezTo>
                <a:cubicBezTo>
                  <a:pt x="74506" y="0"/>
                  <a:pt x="95995" y="21471"/>
                  <a:pt x="95995" y="48006"/>
                </a:cubicBezTo>
                <a:close/>
              </a:path>
            </a:pathLst>
          </a:custGeom>
          <a:solidFill>
            <a:srgbClr val="545353">
              <a:alpha val="100000"/>
            </a:srgbClr>
          </a:solidFill>
          <a:ln w="12700" cap="flat" cmpd="sng">
            <a:solidFill>
              <a:srgbClr val="FFFFFF">
                <a:alpha val="100000"/>
              </a:srgbClr>
            </a:solidFill>
            <a:prstDash val="solid"/>
            <a:miter lim="800000"/>
          </a:ln>
        </p:spPr>
        <p:txBody>
          <a:bodyPr wrap="square" anchor="ctr">
            <a:spAutoFit/>
          </a:bodyPr>
          <a:lstStyle/>
          <a:p>
            <a:pPr algn="ctr"/>
            <a:endParaRPr lang="en-US" dirty="0"/>
          </a:p>
        </p:txBody>
      </p:sp>
      <p:sp>
        <p:nvSpPr>
          <p:cNvPr id="696" name="TextBox 88">
            <a:extLst>
              <a:ext uri="{FF2B5EF4-FFF2-40B4-BE49-F238E27FC236}">
                <a16:creationId xmlns:a16="http://schemas.microsoft.com/office/drawing/2014/main" id="{03D5D1F3-D7BE-614E-BB3A-3B6ED788FCE9}"/>
              </a:ext>
            </a:extLst>
          </p:cNvPr>
          <p:cNvSpPr txBox="1"/>
          <p:nvPr/>
        </p:nvSpPr>
        <p:spPr>
          <a:xfrm>
            <a:off x="10370318" y="4803870"/>
            <a:ext cx="342746" cy="95888"/>
          </a:xfrm>
          <a:prstGeom prst="rect">
            <a:avLst/>
          </a:prstGeom>
          <a:noFill/>
          <a:ln>
            <a:noFill/>
          </a:ln>
        </p:spPr>
        <p:txBody>
          <a:bodyPr wrap="square" lIns="0" tIns="0" rIns="0" bIns="0" anchor="t"/>
          <a:lstStyle/>
          <a:p>
            <a:pPr>
              <a:lnSpc>
                <a:spcPts val="1066"/>
              </a:lnSpc>
              <a:defRPr lang="en-US"/>
            </a:pPr>
            <a:r>
              <a:rPr lang="en-US" sz="800" dirty="0">
                <a:solidFill>
                  <a:srgbClr val="565655"/>
                </a:solidFill>
                <a:latin typeface="Arial" panose="020B0604020202020204" pitchFamily="34" charset="0"/>
                <a:ea typeface="Wigrum" charset="77"/>
                <a:cs typeface="Arial" panose="020B0604020202020204" pitchFamily="34" charset="0"/>
              </a:rPr>
              <a:t>Angers</a:t>
            </a:r>
            <a:endParaRPr sz="800" dirty="0">
              <a:solidFill>
                <a:srgbClr val="565655"/>
              </a:solidFill>
              <a:latin typeface="Arial" panose="020B0604020202020204" pitchFamily="34" charset="0"/>
              <a:ea typeface="Wigrum" charset="77"/>
              <a:cs typeface="Arial" panose="020B0604020202020204" pitchFamily="34" charset="0"/>
            </a:endParaRPr>
          </a:p>
        </p:txBody>
      </p:sp>
      <p:sp>
        <p:nvSpPr>
          <p:cNvPr id="697" name="Free Form 8">
            <a:extLst>
              <a:ext uri="{FF2B5EF4-FFF2-40B4-BE49-F238E27FC236}">
                <a16:creationId xmlns:a16="http://schemas.microsoft.com/office/drawing/2014/main" id="{27C4409F-386A-F34D-A3CE-5AAA42568026}"/>
              </a:ext>
            </a:extLst>
          </p:cNvPr>
          <p:cNvSpPr/>
          <p:nvPr/>
        </p:nvSpPr>
        <p:spPr>
          <a:xfrm>
            <a:off x="10829355" y="5006532"/>
            <a:ext cx="67949" cy="67937"/>
          </a:xfrm>
          <a:custGeom>
            <a:avLst/>
            <a:gdLst/>
            <a:ahLst/>
            <a:cxnLst/>
            <a:rect l="0" t="0" r="0" b="0"/>
            <a:pathLst>
              <a:path w="95995" h="95978">
                <a:moveTo>
                  <a:pt x="95995" y="48006"/>
                </a:moveTo>
                <a:cubicBezTo>
                  <a:pt x="95995" y="74540"/>
                  <a:pt x="74506" y="95978"/>
                  <a:pt x="48006" y="95978"/>
                </a:cubicBezTo>
                <a:cubicBezTo>
                  <a:pt x="21505" y="95978"/>
                  <a:pt x="0" y="74540"/>
                  <a:pt x="0" y="48006"/>
                </a:cubicBezTo>
                <a:cubicBezTo>
                  <a:pt x="0" y="21471"/>
                  <a:pt x="21505" y="0"/>
                  <a:pt x="48006" y="0"/>
                </a:cubicBezTo>
                <a:cubicBezTo>
                  <a:pt x="74506" y="0"/>
                  <a:pt x="95995" y="21471"/>
                  <a:pt x="95995" y="48006"/>
                </a:cubicBezTo>
                <a:close/>
              </a:path>
            </a:pathLst>
          </a:custGeom>
          <a:solidFill>
            <a:srgbClr val="545353">
              <a:alpha val="100000"/>
            </a:srgbClr>
          </a:solidFill>
          <a:ln w="12700" cap="flat" cmpd="sng">
            <a:solidFill>
              <a:srgbClr val="FFFFFF">
                <a:alpha val="100000"/>
              </a:srgbClr>
            </a:solidFill>
            <a:prstDash val="solid"/>
            <a:miter lim="800000"/>
          </a:ln>
        </p:spPr>
        <p:txBody>
          <a:bodyPr anchor="ctr">
            <a:spAutoFit/>
          </a:bodyPr>
          <a:lstStyle/>
          <a:p>
            <a:pPr algn="ctr"/>
            <a:endParaRPr lang="en-US" dirty="0"/>
          </a:p>
        </p:txBody>
      </p:sp>
      <p:sp>
        <p:nvSpPr>
          <p:cNvPr id="698" name="TextBox 88">
            <a:extLst>
              <a:ext uri="{FF2B5EF4-FFF2-40B4-BE49-F238E27FC236}">
                <a16:creationId xmlns:a16="http://schemas.microsoft.com/office/drawing/2014/main" id="{BD99158B-BE87-0C40-8127-1156405BE811}"/>
              </a:ext>
            </a:extLst>
          </p:cNvPr>
          <p:cNvSpPr txBox="1"/>
          <p:nvPr/>
        </p:nvSpPr>
        <p:spPr>
          <a:xfrm>
            <a:off x="10012153" y="4973163"/>
            <a:ext cx="795588" cy="135935"/>
          </a:xfrm>
          <a:prstGeom prst="rect">
            <a:avLst/>
          </a:prstGeom>
          <a:noFill/>
          <a:ln>
            <a:noFill/>
          </a:ln>
        </p:spPr>
        <p:txBody>
          <a:bodyPr wrap="square" lIns="0" tIns="0" rIns="0" bIns="0" anchor="t"/>
          <a:lstStyle/>
          <a:p>
            <a:pPr>
              <a:lnSpc>
                <a:spcPts val="1066"/>
              </a:lnSpc>
              <a:defRPr lang="en-US"/>
            </a:pPr>
            <a:r>
              <a:rPr lang="en-US" sz="800" dirty="0">
                <a:solidFill>
                  <a:srgbClr val="565655"/>
                </a:solidFill>
                <a:latin typeface="Arial" panose="020B0604020202020204" pitchFamily="34" charset="0"/>
                <a:ea typeface="Wigrum" charset="77"/>
                <a:cs typeface="Arial" panose="020B0604020202020204" pitchFamily="34" charset="0"/>
              </a:rPr>
              <a:t>Les Ponts-de-Cé</a:t>
            </a:r>
            <a:endParaRPr sz="800" dirty="0">
              <a:solidFill>
                <a:srgbClr val="565655"/>
              </a:solidFill>
              <a:latin typeface="Arial" panose="020B0604020202020204" pitchFamily="34" charset="0"/>
              <a:ea typeface="Wigrum" charset="77"/>
              <a:cs typeface="Arial" panose="020B0604020202020204" pitchFamily="34" charset="0"/>
            </a:endParaRPr>
          </a:p>
        </p:txBody>
      </p:sp>
      <p:sp>
        <p:nvSpPr>
          <p:cNvPr id="699" name="Free Form 8">
            <a:extLst>
              <a:ext uri="{FF2B5EF4-FFF2-40B4-BE49-F238E27FC236}">
                <a16:creationId xmlns:a16="http://schemas.microsoft.com/office/drawing/2014/main" id="{5AF7C030-DB7F-0D4C-97EA-613E612ED2C7}"/>
              </a:ext>
            </a:extLst>
          </p:cNvPr>
          <p:cNvSpPr/>
          <p:nvPr/>
        </p:nvSpPr>
        <p:spPr>
          <a:xfrm>
            <a:off x="10994599" y="5004174"/>
            <a:ext cx="67949" cy="67937"/>
          </a:xfrm>
          <a:custGeom>
            <a:avLst/>
            <a:gdLst/>
            <a:ahLst/>
            <a:cxnLst/>
            <a:rect l="0" t="0" r="0" b="0"/>
            <a:pathLst>
              <a:path w="95995" h="95978">
                <a:moveTo>
                  <a:pt x="95995" y="48006"/>
                </a:moveTo>
                <a:cubicBezTo>
                  <a:pt x="95995" y="74540"/>
                  <a:pt x="74506" y="95978"/>
                  <a:pt x="48006" y="95978"/>
                </a:cubicBezTo>
                <a:cubicBezTo>
                  <a:pt x="21505" y="95978"/>
                  <a:pt x="0" y="74540"/>
                  <a:pt x="0" y="48006"/>
                </a:cubicBezTo>
                <a:cubicBezTo>
                  <a:pt x="0" y="21471"/>
                  <a:pt x="21505" y="0"/>
                  <a:pt x="48006" y="0"/>
                </a:cubicBezTo>
                <a:cubicBezTo>
                  <a:pt x="74506" y="0"/>
                  <a:pt x="95995" y="21471"/>
                  <a:pt x="95995" y="48006"/>
                </a:cubicBezTo>
                <a:close/>
              </a:path>
            </a:pathLst>
          </a:custGeom>
          <a:solidFill>
            <a:srgbClr val="545353">
              <a:alpha val="100000"/>
            </a:srgbClr>
          </a:solidFill>
          <a:ln w="12700" cap="flat" cmpd="sng">
            <a:solidFill>
              <a:srgbClr val="FFFFFF">
                <a:alpha val="100000"/>
              </a:srgbClr>
            </a:solidFill>
            <a:prstDash val="solid"/>
            <a:miter lim="800000"/>
          </a:ln>
        </p:spPr>
        <p:txBody>
          <a:bodyPr anchor="ctr">
            <a:spAutoFit/>
          </a:bodyPr>
          <a:lstStyle/>
          <a:p>
            <a:pPr algn="ctr"/>
            <a:endParaRPr lang="en-US" dirty="0"/>
          </a:p>
        </p:txBody>
      </p:sp>
      <p:sp>
        <p:nvSpPr>
          <p:cNvPr id="700" name="TextBox 88">
            <a:extLst>
              <a:ext uri="{FF2B5EF4-FFF2-40B4-BE49-F238E27FC236}">
                <a16:creationId xmlns:a16="http://schemas.microsoft.com/office/drawing/2014/main" id="{F316719C-A8F1-FD4D-8D6F-BA7BCF440AE8}"/>
              </a:ext>
            </a:extLst>
          </p:cNvPr>
          <p:cNvSpPr txBox="1"/>
          <p:nvPr/>
        </p:nvSpPr>
        <p:spPr>
          <a:xfrm>
            <a:off x="11108089" y="4966106"/>
            <a:ext cx="847353" cy="106723"/>
          </a:xfrm>
          <a:prstGeom prst="rect">
            <a:avLst/>
          </a:prstGeom>
          <a:noFill/>
          <a:ln>
            <a:noFill/>
          </a:ln>
        </p:spPr>
        <p:txBody>
          <a:bodyPr wrap="square" lIns="0" tIns="0" rIns="0" bIns="0" anchor="t"/>
          <a:lstStyle/>
          <a:p>
            <a:pPr>
              <a:lnSpc>
                <a:spcPts val="1066"/>
              </a:lnSpc>
              <a:defRPr lang="en-US"/>
            </a:pPr>
            <a:r>
              <a:rPr lang="en-US" sz="800" dirty="0" smtClean="0">
                <a:solidFill>
                  <a:srgbClr val="565655"/>
                </a:solidFill>
                <a:latin typeface="Arial" panose="020B0604020202020204" pitchFamily="34" charset="0"/>
                <a:ea typeface="Wigrum" charset="77"/>
                <a:cs typeface="Arial" panose="020B0604020202020204" pitchFamily="34" charset="0"/>
              </a:rPr>
              <a:t>Loire-</a:t>
            </a:r>
            <a:r>
              <a:rPr lang="en-US" sz="800" dirty="0" err="1" smtClean="0">
                <a:solidFill>
                  <a:srgbClr val="565655"/>
                </a:solidFill>
                <a:latin typeface="Arial" panose="020B0604020202020204" pitchFamily="34" charset="0"/>
                <a:ea typeface="Wigrum" charset="77"/>
                <a:cs typeface="Arial" panose="020B0604020202020204" pitchFamily="34" charset="0"/>
              </a:rPr>
              <a:t>Authion</a:t>
            </a:r>
            <a:endParaRPr sz="800" dirty="0">
              <a:solidFill>
                <a:srgbClr val="565655"/>
              </a:solidFill>
              <a:latin typeface="Arial" panose="020B0604020202020204" pitchFamily="34" charset="0"/>
              <a:ea typeface="Wigrum" charset="77"/>
              <a:cs typeface="Arial" panose="020B0604020202020204" pitchFamily="34" charset="0"/>
            </a:endParaRPr>
          </a:p>
        </p:txBody>
      </p:sp>
      <p:sp>
        <p:nvSpPr>
          <p:cNvPr id="701" name="Free Form 8">
            <a:extLst>
              <a:ext uri="{FF2B5EF4-FFF2-40B4-BE49-F238E27FC236}">
                <a16:creationId xmlns:a16="http://schemas.microsoft.com/office/drawing/2014/main" id="{20072D56-643E-B24D-B713-CBC4A791C9EA}"/>
              </a:ext>
            </a:extLst>
          </p:cNvPr>
          <p:cNvSpPr/>
          <p:nvPr/>
        </p:nvSpPr>
        <p:spPr>
          <a:xfrm>
            <a:off x="10779142" y="5142853"/>
            <a:ext cx="67949" cy="67937"/>
          </a:xfrm>
          <a:custGeom>
            <a:avLst/>
            <a:gdLst/>
            <a:ahLst/>
            <a:cxnLst/>
            <a:rect l="0" t="0" r="0" b="0"/>
            <a:pathLst>
              <a:path w="95995" h="95978">
                <a:moveTo>
                  <a:pt x="95995" y="48006"/>
                </a:moveTo>
                <a:cubicBezTo>
                  <a:pt x="95995" y="74540"/>
                  <a:pt x="74506" y="95978"/>
                  <a:pt x="48006" y="95978"/>
                </a:cubicBezTo>
                <a:cubicBezTo>
                  <a:pt x="21505" y="95978"/>
                  <a:pt x="0" y="74540"/>
                  <a:pt x="0" y="48006"/>
                </a:cubicBezTo>
                <a:cubicBezTo>
                  <a:pt x="0" y="21471"/>
                  <a:pt x="21505" y="0"/>
                  <a:pt x="48006" y="0"/>
                </a:cubicBezTo>
                <a:cubicBezTo>
                  <a:pt x="74506" y="0"/>
                  <a:pt x="95995" y="21471"/>
                  <a:pt x="95995" y="48006"/>
                </a:cubicBezTo>
                <a:close/>
              </a:path>
            </a:pathLst>
          </a:custGeom>
          <a:solidFill>
            <a:srgbClr val="545353">
              <a:alpha val="100000"/>
            </a:srgbClr>
          </a:solidFill>
          <a:ln w="12700" cap="flat" cmpd="sng">
            <a:solidFill>
              <a:srgbClr val="FFFFFF">
                <a:alpha val="100000"/>
              </a:srgbClr>
            </a:solidFill>
            <a:prstDash val="solid"/>
            <a:miter lim="800000"/>
          </a:ln>
        </p:spPr>
        <p:txBody>
          <a:bodyPr anchor="ctr">
            <a:spAutoFit/>
          </a:bodyPr>
          <a:lstStyle/>
          <a:p>
            <a:pPr algn="ctr"/>
            <a:endParaRPr lang="en-US" dirty="0"/>
          </a:p>
        </p:txBody>
      </p:sp>
      <p:sp>
        <p:nvSpPr>
          <p:cNvPr id="702" name="TextBox 88">
            <a:extLst>
              <a:ext uri="{FF2B5EF4-FFF2-40B4-BE49-F238E27FC236}">
                <a16:creationId xmlns:a16="http://schemas.microsoft.com/office/drawing/2014/main" id="{CCD306EB-858C-084C-9766-E5986976A9A0}"/>
              </a:ext>
            </a:extLst>
          </p:cNvPr>
          <p:cNvSpPr txBox="1"/>
          <p:nvPr/>
        </p:nvSpPr>
        <p:spPr>
          <a:xfrm>
            <a:off x="10900161" y="5108754"/>
            <a:ext cx="554294" cy="110328"/>
          </a:xfrm>
          <a:prstGeom prst="rect">
            <a:avLst/>
          </a:prstGeom>
          <a:noFill/>
          <a:ln>
            <a:noFill/>
          </a:ln>
        </p:spPr>
        <p:txBody>
          <a:bodyPr wrap="square" lIns="0" tIns="0" rIns="0" bIns="0" anchor="t"/>
          <a:lstStyle/>
          <a:p>
            <a:pPr>
              <a:lnSpc>
                <a:spcPts val="1066"/>
              </a:lnSpc>
              <a:defRPr lang="en-US"/>
            </a:pPr>
            <a:r>
              <a:rPr lang="en-US" sz="800" dirty="0" err="1" smtClean="0">
                <a:solidFill>
                  <a:srgbClr val="565655"/>
                </a:solidFill>
                <a:latin typeface="Arial" panose="020B0604020202020204" pitchFamily="34" charset="0"/>
                <a:ea typeface="Wigrum" charset="77"/>
                <a:cs typeface="Arial" panose="020B0604020202020204" pitchFamily="34" charset="0"/>
              </a:rPr>
              <a:t>Mûrs-Érigné</a:t>
            </a:r>
            <a:endParaRPr sz="800" dirty="0">
              <a:solidFill>
                <a:srgbClr val="565655"/>
              </a:solidFill>
              <a:latin typeface="Arial" panose="020B0604020202020204" pitchFamily="34" charset="0"/>
              <a:ea typeface="Wigrum" charset="77"/>
              <a:cs typeface="Arial" panose="020B0604020202020204" pitchFamily="34" charset="0"/>
            </a:endParaRPr>
          </a:p>
        </p:txBody>
      </p:sp>
      <p:sp>
        <p:nvSpPr>
          <p:cNvPr id="703" name="Free Form 8">
            <a:extLst>
              <a:ext uri="{FF2B5EF4-FFF2-40B4-BE49-F238E27FC236}">
                <a16:creationId xmlns:a16="http://schemas.microsoft.com/office/drawing/2014/main" id="{6A4B341F-19F1-F347-9965-9398363CE3AF}"/>
              </a:ext>
            </a:extLst>
          </p:cNvPr>
          <p:cNvSpPr/>
          <p:nvPr/>
        </p:nvSpPr>
        <p:spPr>
          <a:xfrm>
            <a:off x="10892449" y="4890652"/>
            <a:ext cx="67949" cy="67937"/>
          </a:xfrm>
          <a:custGeom>
            <a:avLst/>
            <a:gdLst/>
            <a:ahLst/>
            <a:cxnLst/>
            <a:rect l="0" t="0" r="0" b="0"/>
            <a:pathLst>
              <a:path w="95995" h="95978">
                <a:moveTo>
                  <a:pt x="95995" y="48006"/>
                </a:moveTo>
                <a:cubicBezTo>
                  <a:pt x="95995" y="74540"/>
                  <a:pt x="74506" y="95978"/>
                  <a:pt x="48006" y="95978"/>
                </a:cubicBezTo>
                <a:cubicBezTo>
                  <a:pt x="21505" y="95978"/>
                  <a:pt x="0" y="74540"/>
                  <a:pt x="0" y="48006"/>
                </a:cubicBezTo>
                <a:cubicBezTo>
                  <a:pt x="0" y="21471"/>
                  <a:pt x="21505" y="0"/>
                  <a:pt x="48006" y="0"/>
                </a:cubicBezTo>
                <a:cubicBezTo>
                  <a:pt x="74506" y="0"/>
                  <a:pt x="95995" y="21471"/>
                  <a:pt x="95995" y="48006"/>
                </a:cubicBezTo>
                <a:close/>
              </a:path>
            </a:pathLst>
          </a:custGeom>
          <a:solidFill>
            <a:srgbClr val="545353">
              <a:alpha val="100000"/>
            </a:srgbClr>
          </a:solidFill>
          <a:ln w="12700" cap="flat" cmpd="sng">
            <a:solidFill>
              <a:srgbClr val="FFFFFF">
                <a:alpha val="100000"/>
              </a:srgbClr>
            </a:solidFill>
            <a:prstDash val="solid"/>
            <a:miter lim="800000"/>
          </a:ln>
        </p:spPr>
        <p:txBody>
          <a:bodyPr anchor="ctr">
            <a:spAutoFit/>
          </a:bodyPr>
          <a:lstStyle/>
          <a:p>
            <a:pPr algn="ctr"/>
            <a:endParaRPr lang="en-US" dirty="0"/>
          </a:p>
        </p:txBody>
      </p:sp>
      <p:sp>
        <p:nvSpPr>
          <p:cNvPr id="704" name="TextBox 88">
            <a:extLst>
              <a:ext uri="{FF2B5EF4-FFF2-40B4-BE49-F238E27FC236}">
                <a16:creationId xmlns:a16="http://schemas.microsoft.com/office/drawing/2014/main" id="{FA52A2F4-321A-AB4D-952F-ABAAECAA18EB}"/>
              </a:ext>
            </a:extLst>
          </p:cNvPr>
          <p:cNvSpPr txBox="1"/>
          <p:nvPr/>
        </p:nvSpPr>
        <p:spPr>
          <a:xfrm>
            <a:off x="11001048" y="4851336"/>
            <a:ext cx="395296" cy="106723"/>
          </a:xfrm>
          <a:prstGeom prst="rect">
            <a:avLst/>
          </a:prstGeom>
          <a:noFill/>
          <a:ln>
            <a:noFill/>
          </a:ln>
        </p:spPr>
        <p:txBody>
          <a:bodyPr wrap="square" lIns="0" tIns="0" rIns="0" bIns="0" anchor="t"/>
          <a:lstStyle/>
          <a:p>
            <a:pPr>
              <a:lnSpc>
                <a:spcPts val="1066"/>
              </a:lnSpc>
              <a:defRPr lang="en-US"/>
            </a:pPr>
            <a:r>
              <a:rPr lang="en-US" sz="800" dirty="0">
                <a:solidFill>
                  <a:srgbClr val="565655"/>
                </a:solidFill>
                <a:latin typeface="Arial" panose="020B0604020202020204" pitchFamily="34" charset="0"/>
                <a:ea typeface="Wigrum" charset="77"/>
                <a:cs typeface="Arial" panose="020B0604020202020204" pitchFamily="34" charset="0"/>
              </a:rPr>
              <a:t>Trélazé</a:t>
            </a:r>
            <a:endParaRPr sz="800" dirty="0">
              <a:solidFill>
                <a:srgbClr val="565655"/>
              </a:solidFill>
              <a:latin typeface="Arial" panose="020B0604020202020204" pitchFamily="34" charset="0"/>
              <a:ea typeface="Wigrum" charset="77"/>
              <a:cs typeface="Arial" panose="020B0604020202020204" pitchFamily="34" charset="0"/>
            </a:endParaRPr>
          </a:p>
        </p:txBody>
      </p:sp>
      <p:sp>
        <p:nvSpPr>
          <p:cNvPr id="705" name="Free Form 8">
            <a:extLst>
              <a:ext uri="{FF2B5EF4-FFF2-40B4-BE49-F238E27FC236}">
                <a16:creationId xmlns:a16="http://schemas.microsoft.com/office/drawing/2014/main" id="{F1B0FD5C-5A75-504B-B489-882798893382}"/>
              </a:ext>
            </a:extLst>
          </p:cNvPr>
          <p:cNvSpPr/>
          <p:nvPr/>
        </p:nvSpPr>
        <p:spPr>
          <a:xfrm>
            <a:off x="10858604" y="4721066"/>
            <a:ext cx="67949" cy="67937"/>
          </a:xfrm>
          <a:custGeom>
            <a:avLst/>
            <a:gdLst/>
            <a:ahLst/>
            <a:cxnLst/>
            <a:rect l="0" t="0" r="0" b="0"/>
            <a:pathLst>
              <a:path w="95995" h="95978">
                <a:moveTo>
                  <a:pt x="95995" y="48006"/>
                </a:moveTo>
                <a:cubicBezTo>
                  <a:pt x="95995" y="74540"/>
                  <a:pt x="74506" y="95978"/>
                  <a:pt x="48006" y="95978"/>
                </a:cubicBezTo>
                <a:cubicBezTo>
                  <a:pt x="21505" y="95978"/>
                  <a:pt x="0" y="74540"/>
                  <a:pt x="0" y="48006"/>
                </a:cubicBezTo>
                <a:cubicBezTo>
                  <a:pt x="0" y="21471"/>
                  <a:pt x="21505" y="0"/>
                  <a:pt x="48006" y="0"/>
                </a:cubicBezTo>
                <a:cubicBezTo>
                  <a:pt x="74506" y="0"/>
                  <a:pt x="95995" y="21471"/>
                  <a:pt x="95995" y="48006"/>
                </a:cubicBezTo>
                <a:close/>
              </a:path>
            </a:pathLst>
          </a:custGeom>
          <a:solidFill>
            <a:srgbClr val="545353">
              <a:alpha val="100000"/>
            </a:srgbClr>
          </a:solidFill>
          <a:ln w="12700" cap="flat" cmpd="sng">
            <a:solidFill>
              <a:srgbClr val="FFFFFF">
                <a:alpha val="100000"/>
              </a:srgbClr>
            </a:solidFill>
            <a:prstDash val="solid"/>
            <a:miter lim="800000"/>
          </a:ln>
        </p:spPr>
        <p:txBody>
          <a:bodyPr anchor="ctr">
            <a:spAutoFit/>
          </a:bodyPr>
          <a:lstStyle/>
          <a:p>
            <a:pPr algn="ctr"/>
            <a:endParaRPr lang="en-US" dirty="0"/>
          </a:p>
        </p:txBody>
      </p:sp>
      <p:sp>
        <p:nvSpPr>
          <p:cNvPr id="706" name="TextBox 88">
            <a:extLst>
              <a:ext uri="{FF2B5EF4-FFF2-40B4-BE49-F238E27FC236}">
                <a16:creationId xmlns:a16="http://schemas.microsoft.com/office/drawing/2014/main" id="{5D2CCC2A-E6DA-0640-BCF1-3F9F83BB319B}"/>
              </a:ext>
            </a:extLst>
          </p:cNvPr>
          <p:cNvSpPr txBox="1"/>
          <p:nvPr/>
        </p:nvSpPr>
        <p:spPr>
          <a:xfrm>
            <a:off x="10965565" y="4693947"/>
            <a:ext cx="920082" cy="139015"/>
          </a:xfrm>
          <a:prstGeom prst="rect">
            <a:avLst/>
          </a:prstGeom>
          <a:noFill/>
          <a:ln>
            <a:noFill/>
          </a:ln>
        </p:spPr>
        <p:txBody>
          <a:bodyPr wrap="square" lIns="0" tIns="0" rIns="0" bIns="0" anchor="t"/>
          <a:lstStyle/>
          <a:p>
            <a:pPr>
              <a:lnSpc>
                <a:spcPts val="1066"/>
              </a:lnSpc>
              <a:defRPr lang="en-US"/>
            </a:pPr>
            <a:r>
              <a:rPr lang="en-US" sz="800" dirty="0" err="1" smtClean="0">
                <a:solidFill>
                  <a:srgbClr val="565655"/>
                </a:solidFill>
                <a:latin typeface="Arial" panose="020B0604020202020204" pitchFamily="34" charset="0"/>
                <a:ea typeface="Wigrum" charset="77"/>
                <a:cs typeface="Arial" panose="020B0604020202020204" pitchFamily="34" charset="0"/>
              </a:rPr>
              <a:t>Verrières</a:t>
            </a:r>
            <a:r>
              <a:rPr lang="en-US" sz="800" dirty="0" smtClean="0">
                <a:solidFill>
                  <a:srgbClr val="565655"/>
                </a:solidFill>
                <a:latin typeface="Arial" panose="020B0604020202020204" pitchFamily="34" charset="0"/>
                <a:ea typeface="Wigrum" charset="77"/>
                <a:cs typeface="Arial" panose="020B0604020202020204" pitchFamily="34" charset="0"/>
              </a:rPr>
              <a:t>-</a:t>
            </a:r>
            <a:r>
              <a:rPr lang="en-US" sz="800" dirty="0" err="1" smtClean="0">
                <a:solidFill>
                  <a:srgbClr val="565655"/>
                </a:solidFill>
                <a:latin typeface="Arial" panose="020B0604020202020204" pitchFamily="34" charset="0"/>
                <a:ea typeface="Wigrum" charset="77"/>
                <a:cs typeface="Arial" panose="020B0604020202020204" pitchFamily="34" charset="0"/>
              </a:rPr>
              <a:t>en</a:t>
            </a:r>
            <a:r>
              <a:rPr lang="en-US" sz="800" dirty="0" smtClean="0">
                <a:solidFill>
                  <a:srgbClr val="565655"/>
                </a:solidFill>
                <a:latin typeface="Arial" panose="020B0604020202020204" pitchFamily="34" charset="0"/>
                <a:ea typeface="Wigrum" charset="77"/>
                <a:cs typeface="Arial" panose="020B0604020202020204" pitchFamily="34" charset="0"/>
              </a:rPr>
              <a:t>-Anjou</a:t>
            </a:r>
            <a:endParaRPr sz="800" dirty="0">
              <a:solidFill>
                <a:srgbClr val="565655"/>
              </a:solidFill>
              <a:latin typeface="Arial" panose="020B0604020202020204" pitchFamily="34" charset="0"/>
              <a:ea typeface="Wigrum" charset="77"/>
              <a:cs typeface="Arial" panose="020B0604020202020204" pitchFamily="34" charset="0"/>
            </a:endParaRPr>
          </a:p>
        </p:txBody>
      </p:sp>
      <p:grpSp>
        <p:nvGrpSpPr>
          <p:cNvPr id="707" name="Groupe 706">
            <a:extLst>
              <a:ext uri="{FF2B5EF4-FFF2-40B4-BE49-F238E27FC236}">
                <a16:creationId xmlns:a16="http://schemas.microsoft.com/office/drawing/2014/main" id="{8DB10D24-7C9B-8D4F-A07C-1C25F814C2C9}"/>
              </a:ext>
            </a:extLst>
          </p:cNvPr>
          <p:cNvGrpSpPr/>
          <p:nvPr/>
        </p:nvGrpSpPr>
        <p:grpSpPr>
          <a:xfrm>
            <a:off x="10207130" y="4796832"/>
            <a:ext cx="135909" cy="143955"/>
            <a:chOff x="87811" y="2468813"/>
            <a:chExt cx="135909" cy="143955"/>
          </a:xfrm>
        </p:grpSpPr>
        <p:sp>
          <p:nvSpPr>
            <p:cNvPr id="708" name="Rectangle 38">
              <a:extLst>
                <a:ext uri="{FF2B5EF4-FFF2-40B4-BE49-F238E27FC236}">
                  <a16:creationId xmlns:a16="http://schemas.microsoft.com/office/drawing/2014/main" id="{2D3B8C0A-36AF-CB40-9411-5970E1B05A71}"/>
                </a:ext>
              </a:extLst>
            </p:cNvPr>
            <p:cNvSpPr/>
            <p:nvPr/>
          </p:nvSpPr>
          <p:spPr>
            <a:xfrm>
              <a:off x="87811" y="2476859"/>
              <a:ext cx="135909" cy="135909"/>
            </a:xfrm>
            <a:prstGeom prst="rect">
              <a:avLst/>
            </a:prstGeom>
            <a:solidFill>
              <a:srgbClr val="482683"/>
            </a:solidFill>
            <a:ln w="12700" cap="flat" cmpd="sng">
              <a:noFill/>
              <a:prstDash val="solid"/>
              <a:miter lim="800000"/>
            </a:ln>
          </p:spPr>
          <p:txBody>
            <a:bodyPr anchor="ctr">
              <a:spAutoFit/>
            </a:bodyPr>
            <a:lstStyle/>
            <a:p>
              <a:pPr algn="ctr"/>
              <a:endParaRPr lang="en-US" dirty="0"/>
            </a:p>
          </p:txBody>
        </p:sp>
        <p:sp>
          <p:nvSpPr>
            <p:cNvPr id="709" name="TextBox 84">
              <a:extLst>
                <a:ext uri="{FF2B5EF4-FFF2-40B4-BE49-F238E27FC236}">
                  <a16:creationId xmlns:a16="http://schemas.microsoft.com/office/drawing/2014/main" id="{E8F9BDD1-4472-2540-B5DD-0FB32ECBC887}"/>
                </a:ext>
              </a:extLst>
            </p:cNvPr>
            <p:cNvSpPr txBox="1"/>
            <p:nvPr/>
          </p:nvSpPr>
          <p:spPr>
            <a:xfrm>
              <a:off x="96581" y="2468813"/>
              <a:ext cx="123692" cy="107874"/>
            </a:xfrm>
            <a:prstGeom prst="rect">
              <a:avLst/>
            </a:prstGeom>
            <a:noFill/>
            <a:ln>
              <a:noFill/>
            </a:ln>
          </p:spPr>
          <p:txBody>
            <a:bodyPr wrap="square" lIns="0" tIns="0" rIns="0" bIns="0" anchor="t"/>
            <a:lstStyle/>
            <a:p>
              <a:pPr>
                <a:lnSpc>
                  <a:spcPts val="1200"/>
                </a:lnSpc>
                <a:defRPr lang="en-US"/>
              </a:pPr>
              <a:r>
                <a:rPr lang="en-US" sz="900" b="1" spc="-150" dirty="0">
                  <a:solidFill>
                    <a:srgbClr val="FFFFFF"/>
                  </a:solidFill>
                  <a:latin typeface="Arial" panose="020B0604020202020204" pitchFamily="34" charset="0"/>
                  <a:ea typeface="Wigrum Medium" charset="77"/>
                  <a:cs typeface="Arial" panose="020B0604020202020204" pitchFamily="34" charset="0"/>
                </a:rPr>
                <a:t>1 </a:t>
              </a:r>
              <a:r>
                <a:rPr lang="en-US" sz="900" b="1" spc="-150" dirty="0" smtClean="0">
                  <a:solidFill>
                    <a:srgbClr val="FFFFFF"/>
                  </a:solidFill>
                  <a:latin typeface="Arial" panose="020B0604020202020204" pitchFamily="34" charset="0"/>
                  <a:ea typeface="Wigrum Medium" charset="77"/>
                  <a:cs typeface="Arial" panose="020B0604020202020204" pitchFamily="34" charset="0"/>
                </a:rPr>
                <a:t>0</a:t>
              </a:r>
              <a:r>
                <a:rPr sz="900" b="1" spc="-150" dirty="0" smtClean="0">
                  <a:solidFill>
                    <a:srgbClr val="FFFFFF"/>
                  </a:solidFill>
                  <a:latin typeface="Arial" panose="020B0604020202020204" pitchFamily="34" charset="0"/>
                  <a:ea typeface="Wigrum Medium" charset="77"/>
                  <a:cs typeface="Arial" panose="020B0604020202020204" pitchFamily="34" charset="0"/>
                </a:rPr>
                <a:t> </a:t>
              </a:r>
              <a:endParaRPr sz="900" b="1" spc="-150" dirty="0">
                <a:solidFill>
                  <a:srgbClr val="FFFFFF"/>
                </a:solidFill>
                <a:latin typeface="Arial" panose="020B0604020202020204" pitchFamily="34" charset="0"/>
                <a:ea typeface="Wigrum Medium" charset="77"/>
                <a:cs typeface="Arial" panose="020B0604020202020204" pitchFamily="34" charset="0"/>
              </a:endParaRPr>
            </a:p>
          </p:txBody>
        </p:sp>
      </p:grpSp>
      <p:grpSp>
        <p:nvGrpSpPr>
          <p:cNvPr id="710" name="Groupe 709">
            <a:extLst>
              <a:ext uri="{FF2B5EF4-FFF2-40B4-BE49-F238E27FC236}">
                <a16:creationId xmlns:a16="http://schemas.microsoft.com/office/drawing/2014/main" id="{1AB53B02-8995-7349-A547-290C6B30669A}"/>
              </a:ext>
            </a:extLst>
          </p:cNvPr>
          <p:cNvGrpSpPr/>
          <p:nvPr/>
        </p:nvGrpSpPr>
        <p:grpSpPr>
          <a:xfrm>
            <a:off x="9834525" y="4975026"/>
            <a:ext cx="135909" cy="143955"/>
            <a:chOff x="87811" y="2468813"/>
            <a:chExt cx="135909" cy="143955"/>
          </a:xfrm>
        </p:grpSpPr>
        <p:sp>
          <p:nvSpPr>
            <p:cNvPr id="711" name="Rectangle 38">
              <a:extLst>
                <a:ext uri="{FF2B5EF4-FFF2-40B4-BE49-F238E27FC236}">
                  <a16:creationId xmlns:a16="http://schemas.microsoft.com/office/drawing/2014/main" id="{18E69623-6365-9449-8728-818DD8454BE1}"/>
                </a:ext>
              </a:extLst>
            </p:cNvPr>
            <p:cNvSpPr/>
            <p:nvPr/>
          </p:nvSpPr>
          <p:spPr>
            <a:xfrm>
              <a:off x="87811" y="2476859"/>
              <a:ext cx="135909" cy="135909"/>
            </a:xfrm>
            <a:prstGeom prst="rect">
              <a:avLst/>
            </a:prstGeom>
            <a:solidFill>
              <a:srgbClr val="482683"/>
            </a:solidFill>
            <a:ln w="12700" cap="flat" cmpd="sng">
              <a:noFill/>
              <a:prstDash val="solid"/>
              <a:miter lim="800000"/>
            </a:ln>
          </p:spPr>
          <p:txBody>
            <a:bodyPr anchor="ctr">
              <a:spAutoFit/>
            </a:bodyPr>
            <a:lstStyle/>
            <a:p>
              <a:pPr algn="ctr"/>
              <a:endParaRPr lang="en-US" dirty="0"/>
            </a:p>
          </p:txBody>
        </p:sp>
        <p:sp>
          <p:nvSpPr>
            <p:cNvPr id="712" name="TextBox 84">
              <a:extLst>
                <a:ext uri="{FF2B5EF4-FFF2-40B4-BE49-F238E27FC236}">
                  <a16:creationId xmlns:a16="http://schemas.microsoft.com/office/drawing/2014/main" id="{136EB7B4-1DCA-AA4A-ACB7-1390B6D67CB6}"/>
                </a:ext>
              </a:extLst>
            </p:cNvPr>
            <p:cNvSpPr txBox="1"/>
            <p:nvPr/>
          </p:nvSpPr>
          <p:spPr>
            <a:xfrm>
              <a:off x="126854" y="2468813"/>
              <a:ext cx="93419" cy="107874"/>
            </a:xfrm>
            <a:prstGeom prst="rect">
              <a:avLst/>
            </a:prstGeom>
            <a:noFill/>
            <a:ln>
              <a:noFill/>
            </a:ln>
          </p:spPr>
          <p:txBody>
            <a:bodyPr wrap="square" lIns="0" tIns="0" rIns="0" bIns="0" anchor="t"/>
            <a:lstStyle/>
            <a:p>
              <a:pPr>
                <a:lnSpc>
                  <a:spcPts val="1200"/>
                </a:lnSpc>
                <a:defRPr lang="en-US"/>
              </a:pPr>
              <a:r>
                <a:rPr lang="en-US" sz="900" b="1" dirty="0">
                  <a:solidFill>
                    <a:srgbClr val="FFFFFF"/>
                  </a:solidFill>
                  <a:latin typeface="Arial" panose="020B0604020202020204" pitchFamily="34" charset="0"/>
                  <a:ea typeface="Wigrum Medium" charset="77"/>
                  <a:cs typeface="Arial" panose="020B0604020202020204" pitchFamily="34" charset="0"/>
                </a:rPr>
                <a:t>2</a:t>
              </a:r>
              <a:r>
                <a:rPr sz="900" b="1" dirty="0">
                  <a:solidFill>
                    <a:srgbClr val="FFFFFF"/>
                  </a:solidFill>
                  <a:latin typeface="Arial" panose="020B0604020202020204" pitchFamily="34" charset="0"/>
                  <a:ea typeface="Wigrum Medium" charset="77"/>
                  <a:cs typeface="Arial" panose="020B0604020202020204" pitchFamily="34" charset="0"/>
                </a:rPr>
                <a:t> </a:t>
              </a:r>
            </a:p>
          </p:txBody>
        </p:sp>
      </p:grpSp>
      <p:grpSp>
        <p:nvGrpSpPr>
          <p:cNvPr id="713" name="Groupe 712">
            <a:extLst>
              <a:ext uri="{FF2B5EF4-FFF2-40B4-BE49-F238E27FC236}">
                <a16:creationId xmlns:a16="http://schemas.microsoft.com/office/drawing/2014/main" id="{2EB71DEB-5B30-3A48-8A1E-EA1A57A4DACB}"/>
              </a:ext>
            </a:extLst>
          </p:cNvPr>
          <p:cNvGrpSpPr/>
          <p:nvPr/>
        </p:nvGrpSpPr>
        <p:grpSpPr>
          <a:xfrm>
            <a:off x="11467612" y="5120579"/>
            <a:ext cx="135909" cy="143955"/>
            <a:chOff x="87811" y="2468813"/>
            <a:chExt cx="135909" cy="143955"/>
          </a:xfrm>
        </p:grpSpPr>
        <p:sp>
          <p:nvSpPr>
            <p:cNvPr id="714" name="Rectangle 38">
              <a:extLst>
                <a:ext uri="{FF2B5EF4-FFF2-40B4-BE49-F238E27FC236}">
                  <a16:creationId xmlns:a16="http://schemas.microsoft.com/office/drawing/2014/main" id="{293F6FDF-5DFD-3245-A85B-AE9F34940B7C}"/>
                </a:ext>
              </a:extLst>
            </p:cNvPr>
            <p:cNvSpPr/>
            <p:nvPr/>
          </p:nvSpPr>
          <p:spPr>
            <a:xfrm>
              <a:off x="87811" y="2476859"/>
              <a:ext cx="135909" cy="135909"/>
            </a:xfrm>
            <a:prstGeom prst="rect">
              <a:avLst/>
            </a:prstGeom>
            <a:solidFill>
              <a:srgbClr val="482683"/>
            </a:solidFill>
            <a:ln w="12700" cap="flat" cmpd="sng">
              <a:noFill/>
              <a:prstDash val="solid"/>
              <a:miter lim="800000"/>
            </a:ln>
          </p:spPr>
          <p:txBody>
            <a:bodyPr anchor="ctr">
              <a:spAutoFit/>
            </a:bodyPr>
            <a:lstStyle/>
            <a:p>
              <a:pPr algn="ctr"/>
              <a:endParaRPr lang="en-US" dirty="0"/>
            </a:p>
          </p:txBody>
        </p:sp>
        <p:sp>
          <p:nvSpPr>
            <p:cNvPr id="715" name="TextBox 84">
              <a:extLst>
                <a:ext uri="{FF2B5EF4-FFF2-40B4-BE49-F238E27FC236}">
                  <a16:creationId xmlns:a16="http://schemas.microsoft.com/office/drawing/2014/main" id="{0C3064C1-C411-4141-857B-D1C5607D3F47}"/>
                </a:ext>
              </a:extLst>
            </p:cNvPr>
            <p:cNvSpPr txBox="1"/>
            <p:nvPr/>
          </p:nvSpPr>
          <p:spPr>
            <a:xfrm>
              <a:off x="126854" y="2468813"/>
              <a:ext cx="93419" cy="107874"/>
            </a:xfrm>
            <a:prstGeom prst="rect">
              <a:avLst/>
            </a:prstGeom>
            <a:noFill/>
            <a:ln>
              <a:noFill/>
            </a:ln>
          </p:spPr>
          <p:txBody>
            <a:bodyPr wrap="square" lIns="0" tIns="0" rIns="0" bIns="0" anchor="t"/>
            <a:lstStyle/>
            <a:p>
              <a:pPr>
                <a:lnSpc>
                  <a:spcPts val="1200"/>
                </a:lnSpc>
                <a:defRPr lang="en-US"/>
              </a:pPr>
              <a:r>
                <a:rPr lang="en-US" sz="900" b="1" dirty="0">
                  <a:solidFill>
                    <a:srgbClr val="FFFFFF"/>
                  </a:solidFill>
                  <a:latin typeface="Arial" panose="020B0604020202020204" pitchFamily="34" charset="0"/>
                  <a:ea typeface="Wigrum Medium" charset="77"/>
                  <a:cs typeface="Arial" panose="020B0604020202020204" pitchFamily="34" charset="0"/>
                </a:rPr>
                <a:t>1</a:t>
              </a:r>
              <a:r>
                <a:rPr sz="900" b="1" dirty="0">
                  <a:solidFill>
                    <a:srgbClr val="FFFFFF"/>
                  </a:solidFill>
                  <a:latin typeface="Arial" panose="020B0604020202020204" pitchFamily="34" charset="0"/>
                  <a:ea typeface="Wigrum Medium" charset="77"/>
                  <a:cs typeface="Arial" panose="020B0604020202020204" pitchFamily="34" charset="0"/>
                </a:rPr>
                <a:t> </a:t>
              </a:r>
            </a:p>
          </p:txBody>
        </p:sp>
      </p:grpSp>
      <p:grpSp>
        <p:nvGrpSpPr>
          <p:cNvPr id="716" name="Groupe 715">
            <a:extLst>
              <a:ext uri="{FF2B5EF4-FFF2-40B4-BE49-F238E27FC236}">
                <a16:creationId xmlns:a16="http://schemas.microsoft.com/office/drawing/2014/main" id="{812306C1-CB29-F04F-AF6F-8183E70D3E9E}"/>
              </a:ext>
            </a:extLst>
          </p:cNvPr>
          <p:cNvGrpSpPr/>
          <p:nvPr/>
        </p:nvGrpSpPr>
        <p:grpSpPr>
          <a:xfrm>
            <a:off x="11373930" y="4827076"/>
            <a:ext cx="135909" cy="143955"/>
            <a:chOff x="87811" y="2468813"/>
            <a:chExt cx="135909" cy="143955"/>
          </a:xfrm>
        </p:grpSpPr>
        <p:sp>
          <p:nvSpPr>
            <p:cNvPr id="717" name="Rectangle 38">
              <a:extLst>
                <a:ext uri="{FF2B5EF4-FFF2-40B4-BE49-F238E27FC236}">
                  <a16:creationId xmlns:a16="http://schemas.microsoft.com/office/drawing/2014/main" id="{174300C5-EB1A-CE41-A001-73E8FDF98B0B}"/>
                </a:ext>
              </a:extLst>
            </p:cNvPr>
            <p:cNvSpPr/>
            <p:nvPr/>
          </p:nvSpPr>
          <p:spPr>
            <a:xfrm>
              <a:off x="87811" y="2476859"/>
              <a:ext cx="135909" cy="135909"/>
            </a:xfrm>
            <a:prstGeom prst="rect">
              <a:avLst/>
            </a:prstGeom>
            <a:solidFill>
              <a:srgbClr val="482683"/>
            </a:solidFill>
            <a:ln w="12700" cap="flat" cmpd="sng">
              <a:noFill/>
              <a:prstDash val="solid"/>
              <a:miter lim="800000"/>
            </a:ln>
          </p:spPr>
          <p:txBody>
            <a:bodyPr anchor="ctr">
              <a:spAutoFit/>
            </a:bodyPr>
            <a:lstStyle/>
            <a:p>
              <a:pPr algn="ctr"/>
              <a:endParaRPr lang="en-US" dirty="0"/>
            </a:p>
          </p:txBody>
        </p:sp>
        <p:sp>
          <p:nvSpPr>
            <p:cNvPr id="718" name="TextBox 84">
              <a:extLst>
                <a:ext uri="{FF2B5EF4-FFF2-40B4-BE49-F238E27FC236}">
                  <a16:creationId xmlns:a16="http://schemas.microsoft.com/office/drawing/2014/main" id="{10D77729-6A04-F644-A119-8E7D126B1C88}"/>
                </a:ext>
              </a:extLst>
            </p:cNvPr>
            <p:cNvSpPr txBox="1"/>
            <p:nvPr/>
          </p:nvSpPr>
          <p:spPr>
            <a:xfrm>
              <a:off x="126854" y="2468813"/>
              <a:ext cx="93419" cy="107874"/>
            </a:xfrm>
            <a:prstGeom prst="rect">
              <a:avLst/>
            </a:prstGeom>
            <a:noFill/>
            <a:ln>
              <a:noFill/>
            </a:ln>
          </p:spPr>
          <p:txBody>
            <a:bodyPr wrap="square" lIns="0" tIns="0" rIns="0" bIns="0" anchor="t"/>
            <a:lstStyle/>
            <a:p>
              <a:pPr>
                <a:lnSpc>
                  <a:spcPts val="1200"/>
                </a:lnSpc>
                <a:defRPr lang="en-US"/>
              </a:pPr>
              <a:r>
                <a:rPr lang="en-US" sz="900" b="1" dirty="0">
                  <a:solidFill>
                    <a:srgbClr val="FFFFFF"/>
                  </a:solidFill>
                  <a:latin typeface="Arial" panose="020B0604020202020204" pitchFamily="34" charset="0"/>
                  <a:ea typeface="Wigrum Medium" charset="77"/>
                  <a:cs typeface="Arial" panose="020B0604020202020204" pitchFamily="34" charset="0"/>
                </a:rPr>
                <a:t>3</a:t>
              </a:r>
              <a:r>
                <a:rPr sz="900" b="1" dirty="0">
                  <a:solidFill>
                    <a:srgbClr val="FFFFFF"/>
                  </a:solidFill>
                  <a:latin typeface="Arial" panose="020B0604020202020204" pitchFamily="34" charset="0"/>
                  <a:ea typeface="Wigrum Medium" charset="77"/>
                  <a:cs typeface="Arial" panose="020B0604020202020204" pitchFamily="34" charset="0"/>
                </a:rPr>
                <a:t> </a:t>
              </a:r>
            </a:p>
          </p:txBody>
        </p:sp>
      </p:grpSp>
      <p:grpSp>
        <p:nvGrpSpPr>
          <p:cNvPr id="719" name="Groupe 718">
            <a:extLst>
              <a:ext uri="{FF2B5EF4-FFF2-40B4-BE49-F238E27FC236}">
                <a16:creationId xmlns:a16="http://schemas.microsoft.com/office/drawing/2014/main" id="{4074F0A5-BC89-874E-AC50-A86FFD32F364}"/>
              </a:ext>
            </a:extLst>
          </p:cNvPr>
          <p:cNvGrpSpPr/>
          <p:nvPr/>
        </p:nvGrpSpPr>
        <p:grpSpPr>
          <a:xfrm>
            <a:off x="11894127" y="4974327"/>
            <a:ext cx="135909" cy="143955"/>
            <a:chOff x="87811" y="2468813"/>
            <a:chExt cx="135909" cy="143955"/>
          </a:xfrm>
        </p:grpSpPr>
        <p:sp>
          <p:nvSpPr>
            <p:cNvPr id="720" name="Rectangle 38">
              <a:extLst>
                <a:ext uri="{FF2B5EF4-FFF2-40B4-BE49-F238E27FC236}">
                  <a16:creationId xmlns:a16="http://schemas.microsoft.com/office/drawing/2014/main" id="{BD0F6CA2-29BA-BC44-93E3-CF34730F55B2}"/>
                </a:ext>
              </a:extLst>
            </p:cNvPr>
            <p:cNvSpPr/>
            <p:nvPr/>
          </p:nvSpPr>
          <p:spPr>
            <a:xfrm>
              <a:off x="87811" y="2476859"/>
              <a:ext cx="135909" cy="135909"/>
            </a:xfrm>
            <a:prstGeom prst="rect">
              <a:avLst/>
            </a:prstGeom>
            <a:solidFill>
              <a:srgbClr val="82368C"/>
            </a:solidFill>
            <a:ln w="12700" cap="flat" cmpd="sng">
              <a:noFill/>
              <a:prstDash val="solid"/>
              <a:miter lim="800000"/>
            </a:ln>
          </p:spPr>
          <p:txBody>
            <a:bodyPr anchor="ctr">
              <a:spAutoFit/>
            </a:bodyPr>
            <a:lstStyle/>
            <a:p>
              <a:pPr algn="ctr"/>
              <a:endParaRPr lang="en-US" dirty="0"/>
            </a:p>
          </p:txBody>
        </p:sp>
        <p:sp>
          <p:nvSpPr>
            <p:cNvPr id="721" name="TextBox 84">
              <a:extLst>
                <a:ext uri="{FF2B5EF4-FFF2-40B4-BE49-F238E27FC236}">
                  <a16:creationId xmlns:a16="http://schemas.microsoft.com/office/drawing/2014/main" id="{7FC6E283-AD20-CD40-9D60-7744C09E4337}"/>
                </a:ext>
              </a:extLst>
            </p:cNvPr>
            <p:cNvSpPr txBox="1"/>
            <p:nvPr/>
          </p:nvSpPr>
          <p:spPr>
            <a:xfrm>
              <a:off x="126854" y="2468813"/>
              <a:ext cx="93419" cy="107874"/>
            </a:xfrm>
            <a:prstGeom prst="rect">
              <a:avLst/>
            </a:prstGeom>
            <a:noFill/>
            <a:ln>
              <a:noFill/>
            </a:ln>
          </p:spPr>
          <p:txBody>
            <a:bodyPr wrap="square" lIns="0" tIns="0" rIns="0" bIns="0" anchor="t"/>
            <a:lstStyle/>
            <a:p>
              <a:pPr>
                <a:lnSpc>
                  <a:spcPts val="1200"/>
                </a:lnSpc>
                <a:defRPr lang="en-US"/>
              </a:pPr>
              <a:r>
                <a:rPr lang="en-US" sz="900" b="1" dirty="0">
                  <a:solidFill>
                    <a:srgbClr val="FFFFFF"/>
                  </a:solidFill>
                  <a:latin typeface="Arial" panose="020B0604020202020204" pitchFamily="34" charset="0"/>
                  <a:ea typeface="Wigrum Medium" charset="77"/>
                  <a:cs typeface="Arial" panose="020B0604020202020204" pitchFamily="34" charset="0"/>
                </a:rPr>
                <a:t>1</a:t>
              </a:r>
              <a:r>
                <a:rPr sz="900" b="1" dirty="0">
                  <a:solidFill>
                    <a:srgbClr val="FFFFFF"/>
                  </a:solidFill>
                  <a:latin typeface="Arial" panose="020B0604020202020204" pitchFamily="34" charset="0"/>
                  <a:ea typeface="Wigrum Medium" charset="77"/>
                  <a:cs typeface="Arial" panose="020B0604020202020204" pitchFamily="34" charset="0"/>
                </a:rPr>
                <a:t> </a:t>
              </a:r>
            </a:p>
          </p:txBody>
        </p:sp>
      </p:grpSp>
      <p:grpSp>
        <p:nvGrpSpPr>
          <p:cNvPr id="722" name="Groupe 721">
            <a:extLst>
              <a:ext uri="{FF2B5EF4-FFF2-40B4-BE49-F238E27FC236}">
                <a16:creationId xmlns:a16="http://schemas.microsoft.com/office/drawing/2014/main" id="{AE2F3FED-3AFE-DD4A-9EED-FB7A61FDB6B2}"/>
              </a:ext>
            </a:extLst>
          </p:cNvPr>
          <p:cNvGrpSpPr/>
          <p:nvPr/>
        </p:nvGrpSpPr>
        <p:grpSpPr>
          <a:xfrm>
            <a:off x="11614174" y="5120579"/>
            <a:ext cx="135909" cy="143955"/>
            <a:chOff x="87811" y="2468813"/>
            <a:chExt cx="135909" cy="143955"/>
          </a:xfrm>
        </p:grpSpPr>
        <p:sp>
          <p:nvSpPr>
            <p:cNvPr id="723" name="Rectangle 38">
              <a:extLst>
                <a:ext uri="{FF2B5EF4-FFF2-40B4-BE49-F238E27FC236}">
                  <a16:creationId xmlns:a16="http://schemas.microsoft.com/office/drawing/2014/main" id="{53872FC5-9F41-444F-AEA9-4BFD3A7D4518}"/>
                </a:ext>
              </a:extLst>
            </p:cNvPr>
            <p:cNvSpPr/>
            <p:nvPr/>
          </p:nvSpPr>
          <p:spPr>
            <a:xfrm>
              <a:off x="87811" y="2476859"/>
              <a:ext cx="135909" cy="135909"/>
            </a:xfrm>
            <a:prstGeom prst="rect">
              <a:avLst/>
            </a:prstGeom>
            <a:solidFill>
              <a:srgbClr val="82368C"/>
            </a:solidFill>
            <a:ln w="12700" cap="flat" cmpd="sng">
              <a:noFill/>
              <a:prstDash val="solid"/>
              <a:miter lim="800000"/>
            </a:ln>
          </p:spPr>
          <p:txBody>
            <a:bodyPr anchor="ctr">
              <a:spAutoFit/>
            </a:bodyPr>
            <a:lstStyle/>
            <a:p>
              <a:pPr algn="ctr"/>
              <a:endParaRPr lang="en-US" dirty="0"/>
            </a:p>
          </p:txBody>
        </p:sp>
        <p:sp>
          <p:nvSpPr>
            <p:cNvPr id="724" name="TextBox 84">
              <a:extLst>
                <a:ext uri="{FF2B5EF4-FFF2-40B4-BE49-F238E27FC236}">
                  <a16:creationId xmlns:a16="http://schemas.microsoft.com/office/drawing/2014/main" id="{1CE93B1F-B7B9-9D4E-90FC-04AD1CD4D0B9}"/>
                </a:ext>
              </a:extLst>
            </p:cNvPr>
            <p:cNvSpPr txBox="1"/>
            <p:nvPr/>
          </p:nvSpPr>
          <p:spPr>
            <a:xfrm>
              <a:off x="126854" y="2468813"/>
              <a:ext cx="93419" cy="107874"/>
            </a:xfrm>
            <a:prstGeom prst="rect">
              <a:avLst/>
            </a:prstGeom>
            <a:noFill/>
            <a:ln>
              <a:noFill/>
            </a:ln>
          </p:spPr>
          <p:txBody>
            <a:bodyPr wrap="square" lIns="0" tIns="0" rIns="0" bIns="0" anchor="t"/>
            <a:lstStyle/>
            <a:p>
              <a:pPr>
                <a:lnSpc>
                  <a:spcPts val="1200"/>
                </a:lnSpc>
                <a:defRPr lang="en-US"/>
              </a:pPr>
              <a:r>
                <a:rPr lang="en-US" sz="900" b="1" dirty="0">
                  <a:solidFill>
                    <a:srgbClr val="FFFFFF"/>
                  </a:solidFill>
                  <a:latin typeface="Arial" panose="020B0604020202020204" pitchFamily="34" charset="0"/>
                  <a:ea typeface="Wigrum Medium" charset="77"/>
                  <a:cs typeface="Arial" panose="020B0604020202020204" pitchFamily="34" charset="0"/>
                </a:rPr>
                <a:t>1</a:t>
              </a:r>
              <a:r>
                <a:rPr sz="900" b="1" dirty="0">
                  <a:solidFill>
                    <a:srgbClr val="FFFFFF"/>
                  </a:solidFill>
                  <a:latin typeface="Arial" panose="020B0604020202020204" pitchFamily="34" charset="0"/>
                  <a:ea typeface="Wigrum Medium" charset="77"/>
                  <a:cs typeface="Arial" panose="020B0604020202020204" pitchFamily="34" charset="0"/>
                </a:rPr>
                <a:t> </a:t>
              </a:r>
            </a:p>
          </p:txBody>
        </p:sp>
      </p:grpSp>
      <p:sp>
        <p:nvSpPr>
          <p:cNvPr id="725" name="TextBox 84">
            <a:extLst>
              <a:ext uri="{FF2B5EF4-FFF2-40B4-BE49-F238E27FC236}">
                <a16:creationId xmlns:a16="http://schemas.microsoft.com/office/drawing/2014/main" id="{EF2267C7-B5F2-6845-A01F-0F96BA961489}"/>
              </a:ext>
            </a:extLst>
          </p:cNvPr>
          <p:cNvSpPr txBox="1"/>
          <p:nvPr/>
        </p:nvSpPr>
        <p:spPr>
          <a:xfrm>
            <a:off x="9313567" y="4795299"/>
            <a:ext cx="93419" cy="107874"/>
          </a:xfrm>
          <a:prstGeom prst="rect">
            <a:avLst/>
          </a:prstGeom>
          <a:noFill/>
          <a:ln>
            <a:noFill/>
          </a:ln>
        </p:spPr>
        <p:txBody>
          <a:bodyPr wrap="square" lIns="0" tIns="0" rIns="0" bIns="0" anchor="t"/>
          <a:lstStyle/>
          <a:p>
            <a:pPr>
              <a:lnSpc>
                <a:spcPts val="1200"/>
              </a:lnSpc>
              <a:defRPr lang="en-US"/>
            </a:pPr>
            <a:r>
              <a:rPr sz="900" b="1" dirty="0" smtClean="0">
                <a:solidFill>
                  <a:srgbClr val="FFFFFF"/>
                </a:solidFill>
                <a:latin typeface="Arial" panose="020B0604020202020204" pitchFamily="34" charset="0"/>
                <a:ea typeface="Wigrum Medium" charset="77"/>
                <a:cs typeface="Arial" panose="020B0604020202020204" pitchFamily="34" charset="0"/>
              </a:rPr>
              <a:t> </a:t>
            </a:r>
            <a:endParaRPr sz="900" b="1" dirty="0">
              <a:solidFill>
                <a:srgbClr val="FFFFFF"/>
              </a:solidFill>
              <a:latin typeface="Arial" panose="020B0604020202020204" pitchFamily="34" charset="0"/>
              <a:ea typeface="Wigrum Medium" charset="77"/>
              <a:cs typeface="Arial" panose="020B0604020202020204" pitchFamily="34" charset="0"/>
            </a:endParaRPr>
          </a:p>
        </p:txBody>
      </p:sp>
      <p:sp>
        <p:nvSpPr>
          <p:cNvPr id="726" name="object 16">
            <a:extLst>
              <a:ext uri="{FF2B5EF4-FFF2-40B4-BE49-F238E27FC236}">
                <a16:creationId xmlns:a16="http://schemas.microsoft.com/office/drawing/2014/main" id="{B97A8110-63E8-8A43-8A9E-7D009FCEE267}"/>
              </a:ext>
            </a:extLst>
          </p:cNvPr>
          <p:cNvSpPr txBox="1"/>
          <p:nvPr/>
        </p:nvSpPr>
        <p:spPr>
          <a:xfrm>
            <a:off x="1204604" y="1110360"/>
            <a:ext cx="1823650" cy="123111"/>
          </a:xfrm>
          <a:prstGeom prst="rect">
            <a:avLst/>
          </a:prstGeom>
          <a:solidFill>
            <a:schemeClr val="bg1"/>
          </a:solidFill>
        </p:spPr>
        <p:txBody>
          <a:bodyPr vert="horz" wrap="square" lIns="0" tIns="0" rIns="0" bIns="0" rtlCol="0">
            <a:spAutoFit/>
          </a:bodyPr>
          <a:lstStyle/>
          <a:p>
            <a:pPr marL="12700"/>
            <a:r>
              <a:rPr lang="fr-FR" sz="800" spc="-5" dirty="0">
                <a:solidFill>
                  <a:srgbClr val="58595B"/>
                </a:solidFill>
                <a:latin typeface="Arial" panose="020B0604020202020204" pitchFamily="34" charset="0"/>
                <a:cs typeface="Arial" panose="020B0604020202020204" pitchFamily="34" charset="0"/>
              </a:rPr>
              <a:t>Relais </a:t>
            </a:r>
            <a:r>
              <a:rPr lang="fr-FR" sz="800" spc="-5" dirty="0" smtClean="0">
                <a:solidFill>
                  <a:srgbClr val="58595B"/>
                </a:solidFill>
                <a:latin typeface="Arial" panose="020B0604020202020204" pitchFamily="34" charset="0"/>
                <a:cs typeface="Arial" panose="020B0604020202020204" pitchFamily="34" charset="0"/>
              </a:rPr>
              <a:t>petite enfance </a:t>
            </a:r>
            <a:endParaRPr lang="fr-FR" sz="800" spc="-5" dirty="0">
              <a:solidFill>
                <a:srgbClr val="58595B"/>
              </a:solidFill>
              <a:latin typeface="Arial" panose="020B0604020202020204" pitchFamily="34" charset="0"/>
              <a:cs typeface="Arial" panose="020B0604020202020204" pitchFamily="34" charset="0"/>
            </a:endParaRPr>
          </a:p>
        </p:txBody>
      </p:sp>
      <p:grpSp>
        <p:nvGrpSpPr>
          <p:cNvPr id="727" name="Groupe 726">
            <a:extLst>
              <a:ext uri="{FF2B5EF4-FFF2-40B4-BE49-F238E27FC236}">
                <a16:creationId xmlns:a16="http://schemas.microsoft.com/office/drawing/2014/main" id="{BCBA5F39-DB31-F64A-89A8-770288D2DDCA}"/>
              </a:ext>
            </a:extLst>
          </p:cNvPr>
          <p:cNvGrpSpPr/>
          <p:nvPr/>
        </p:nvGrpSpPr>
        <p:grpSpPr>
          <a:xfrm>
            <a:off x="11740142" y="4974327"/>
            <a:ext cx="135909" cy="143955"/>
            <a:chOff x="87811" y="2468813"/>
            <a:chExt cx="135909" cy="143955"/>
          </a:xfrm>
        </p:grpSpPr>
        <p:sp>
          <p:nvSpPr>
            <p:cNvPr id="728" name="Rectangle 38">
              <a:extLst>
                <a:ext uri="{FF2B5EF4-FFF2-40B4-BE49-F238E27FC236}">
                  <a16:creationId xmlns:a16="http://schemas.microsoft.com/office/drawing/2014/main" id="{B7650EB2-1847-BA4A-B606-12E738C8B332}"/>
                </a:ext>
              </a:extLst>
            </p:cNvPr>
            <p:cNvSpPr/>
            <p:nvPr/>
          </p:nvSpPr>
          <p:spPr>
            <a:xfrm>
              <a:off x="87811" y="2476859"/>
              <a:ext cx="135909" cy="135909"/>
            </a:xfrm>
            <a:prstGeom prst="rect">
              <a:avLst/>
            </a:prstGeom>
            <a:solidFill>
              <a:srgbClr val="482683"/>
            </a:solidFill>
            <a:ln w="12700" cap="flat" cmpd="sng">
              <a:noFill/>
              <a:prstDash val="solid"/>
              <a:miter lim="800000"/>
            </a:ln>
          </p:spPr>
          <p:txBody>
            <a:bodyPr anchor="ctr">
              <a:spAutoFit/>
            </a:bodyPr>
            <a:lstStyle/>
            <a:p>
              <a:pPr algn="ctr"/>
              <a:endParaRPr lang="en-US" dirty="0"/>
            </a:p>
          </p:txBody>
        </p:sp>
        <p:sp>
          <p:nvSpPr>
            <p:cNvPr id="729" name="TextBox 84">
              <a:extLst>
                <a:ext uri="{FF2B5EF4-FFF2-40B4-BE49-F238E27FC236}">
                  <a16:creationId xmlns:a16="http://schemas.microsoft.com/office/drawing/2014/main" id="{37A880D4-7476-9843-AD16-CDBEDC93662D}"/>
                </a:ext>
              </a:extLst>
            </p:cNvPr>
            <p:cNvSpPr txBox="1"/>
            <p:nvPr/>
          </p:nvSpPr>
          <p:spPr>
            <a:xfrm>
              <a:off x="126854" y="2468813"/>
              <a:ext cx="93419" cy="107874"/>
            </a:xfrm>
            <a:prstGeom prst="rect">
              <a:avLst/>
            </a:prstGeom>
            <a:noFill/>
            <a:ln>
              <a:noFill/>
            </a:ln>
          </p:spPr>
          <p:txBody>
            <a:bodyPr wrap="square" lIns="0" tIns="0" rIns="0" bIns="0" anchor="t"/>
            <a:lstStyle/>
            <a:p>
              <a:pPr>
                <a:lnSpc>
                  <a:spcPts val="1200"/>
                </a:lnSpc>
                <a:defRPr lang="en-US"/>
              </a:pPr>
              <a:r>
                <a:rPr lang="en-US" sz="900" b="1" dirty="0">
                  <a:solidFill>
                    <a:srgbClr val="FFFFFF"/>
                  </a:solidFill>
                  <a:latin typeface="Arial" panose="020B0604020202020204" pitchFamily="34" charset="0"/>
                  <a:ea typeface="Wigrum Medium" charset="77"/>
                  <a:cs typeface="Arial" panose="020B0604020202020204" pitchFamily="34" charset="0"/>
                </a:rPr>
                <a:t>1</a:t>
              </a:r>
              <a:r>
                <a:rPr sz="900" b="1" dirty="0">
                  <a:solidFill>
                    <a:srgbClr val="FFFFFF"/>
                  </a:solidFill>
                  <a:latin typeface="Arial" panose="020B0604020202020204" pitchFamily="34" charset="0"/>
                  <a:ea typeface="Wigrum Medium" charset="77"/>
                  <a:cs typeface="Arial" panose="020B0604020202020204" pitchFamily="34" charset="0"/>
                </a:rPr>
                <a:t> </a:t>
              </a:r>
            </a:p>
          </p:txBody>
        </p:sp>
      </p:grpSp>
      <p:grpSp>
        <p:nvGrpSpPr>
          <p:cNvPr id="730" name="Groupe 729">
            <a:extLst>
              <a:ext uri="{FF2B5EF4-FFF2-40B4-BE49-F238E27FC236}">
                <a16:creationId xmlns:a16="http://schemas.microsoft.com/office/drawing/2014/main" id="{3F449A28-1A18-F54E-9442-A363D0F9087E}"/>
              </a:ext>
            </a:extLst>
          </p:cNvPr>
          <p:cNvGrpSpPr/>
          <p:nvPr/>
        </p:nvGrpSpPr>
        <p:grpSpPr>
          <a:xfrm>
            <a:off x="11525196" y="4827076"/>
            <a:ext cx="135909" cy="143955"/>
            <a:chOff x="87811" y="2468813"/>
            <a:chExt cx="135909" cy="143955"/>
          </a:xfrm>
        </p:grpSpPr>
        <p:sp>
          <p:nvSpPr>
            <p:cNvPr id="731" name="Rectangle 38">
              <a:extLst>
                <a:ext uri="{FF2B5EF4-FFF2-40B4-BE49-F238E27FC236}">
                  <a16:creationId xmlns:a16="http://schemas.microsoft.com/office/drawing/2014/main" id="{ECE6A991-64A8-A44F-8B89-444874E64C84}"/>
                </a:ext>
              </a:extLst>
            </p:cNvPr>
            <p:cNvSpPr/>
            <p:nvPr/>
          </p:nvSpPr>
          <p:spPr>
            <a:xfrm>
              <a:off x="87811" y="2476859"/>
              <a:ext cx="135909" cy="135909"/>
            </a:xfrm>
            <a:prstGeom prst="rect">
              <a:avLst/>
            </a:prstGeom>
            <a:solidFill>
              <a:srgbClr val="82368C"/>
            </a:solidFill>
            <a:ln w="12700" cap="flat" cmpd="sng">
              <a:noFill/>
              <a:prstDash val="solid"/>
              <a:miter lim="800000"/>
            </a:ln>
          </p:spPr>
          <p:txBody>
            <a:bodyPr anchor="ctr">
              <a:spAutoFit/>
            </a:bodyPr>
            <a:lstStyle/>
            <a:p>
              <a:pPr algn="ctr"/>
              <a:endParaRPr lang="en-US" dirty="0"/>
            </a:p>
          </p:txBody>
        </p:sp>
        <p:sp>
          <p:nvSpPr>
            <p:cNvPr id="732" name="TextBox 84">
              <a:extLst>
                <a:ext uri="{FF2B5EF4-FFF2-40B4-BE49-F238E27FC236}">
                  <a16:creationId xmlns:a16="http://schemas.microsoft.com/office/drawing/2014/main" id="{23DCDB53-783A-7349-AA1E-124EDEC39246}"/>
                </a:ext>
              </a:extLst>
            </p:cNvPr>
            <p:cNvSpPr txBox="1"/>
            <p:nvPr/>
          </p:nvSpPr>
          <p:spPr>
            <a:xfrm>
              <a:off x="126854" y="2468813"/>
              <a:ext cx="93419" cy="107874"/>
            </a:xfrm>
            <a:prstGeom prst="rect">
              <a:avLst/>
            </a:prstGeom>
            <a:noFill/>
            <a:ln>
              <a:noFill/>
            </a:ln>
          </p:spPr>
          <p:txBody>
            <a:bodyPr wrap="square" lIns="0" tIns="0" rIns="0" bIns="0" anchor="t"/>
            <a:lstStyle/>
            <a:p>
              <a:pPr>
                <a:lnSpc>
                  <a:spcPts val="1200"/>
                </a:lnSpc>
                <a:defRPr lang="en-US"/>
              </a:pPr>
              <a:r>
                <a:rPr lang="en-US" sz="900" b="1" dirty="0">
                  <a:solidFill>
                    <a:srgbClr val="FFFFFF"/>
                  </a:solidFill>
                  <a:latin typeface="Arial" panose="020B0604020202020204" pitchFamily="34" charset="0"/>
                  <a:ea typeface="Wigrum Medium" charset="77"/>
                  <a:cs typeface="Arial" panose="020B0604020202020204" pitchFamily="34" charset="0"/>
                </a:rPr>
                <a:t>1</a:t>
              </a:r>
              <a:r>
                <a:rPr sz="900" b="1" dirty="0">
                  <a:solidFill>
                    <a:srgbClr val="FFFFFF"/>
                  </a:solidFill>
                  <a:latin typeface="Arial" panose="020B0604020202020204" pitchFamily="34" charset="0"/>
                  <a:ea typeface="Wigrum Medium" charset="77"/>
                  <a:cs typeface="Arial" panose="020B0604020202020204" pitchFamily="34" charset="0"/>
                </a:rPr>
                <a:t> </a:t>
              </a:r>
            </a:p>
          </p:txBody>
        </p:sp>
      </p:grpSp>
      <p:grpSp>
        <p:nvGrpSpPr>
          <p:cNvPr id="733" name="Groupe 732">
            <a:extLst>
              <a:ext uri="{FF2B5EF4-FFF2-40B4-BE49-F238E27FC236}">
                <a16:creationId xmlns:a16="http://schemas.microsoft.com/office/drawing/2014/main" id="{A535902F-69F0-1D4C-9401-6D77A3A60C46}"/>
              </a:ext>
            </a:extLst>
          </p:cNvPr>
          <p:cNvGrpSpPr/>
          <p:nvPr/>
        </p:nvGrpSpPr>
        <p:grpSpPr>
          <a:xfrm>
            <a:off x="9276231" y="2969886"/>
            <a:ext cx="135909" cy="143955"/>
            <a:chOff x="87811" y="2464051"/>
            <a:chExt cx="135909" cy="143955"/>
          </a:xfrm>
        </p:grpSpPr>
        <p:sp>
          <p:nvSpPr>
            <p:cNvPr id="734" name="Rectangle 38">
              <a:extLst>
                <a:ext uri="{FF2B5EF4-FFF2-40B4-BE49-F238E27FC236}">
                  <a16:creationId xmlns:a16="http://schemas.microsoft.com/office/drawing/2014/main" id="{6757BB05-877F-4049-BE43-4B339947E300}"/>
                </a:ext>
              </a:extLst>
            </p:cNvPr>
            <p:cNvSpPr/>
            <p:nvPr/>
          </p:nvSpPr>
          <p:spPr>
            <a:xfrm>
              <a:off x="87811" y="2472097"/>
              <a:ext cx="135909" cy="135909"/>
            </a:xfrm>
            <a:prstGeom prst="rect">
              <a:avLst/>
            </a:prstGeom>
            <a:solidFill>
              <a:srgbClr val="8778B6"/>
            </a:solidFill>
            <a:ln w="12700" cap="flat" cmpd="sng">
              <a:noFill/>
              <a:prstDash val="solid"/>
              <a:miter lim="800000"/>
            </a:ln>
          </p:spPr>
          <p:txBody>
            <a:bodyPr anchor="ctr">
              <a:spAutoFit/>
            </a:bodyPr>
            <a:lstStyle/>
            <a:p>
              <a:pPr algn="ctr"/>
              <a:endParaRPr lang="en-US" dirty="0"/>
            </a:p>
          </p:txBody>
        </p:sp>
        <p:sp>
          <p:nvSpPr>
            <p:cNvPr id="735" name="TextBox 84">
              <a:extLst>
                <a:ext uri="{FF2B5EF4-FFF2-40B4-BE49-F238E27FC236}">
                  <a16:creationId xmlns:a16="http://schemas.microsoft.com/office/drawing/2014/main" id="{752D0F26-E348-834D-B270-2FEBA21238AF}"/>
                </a:ext>
              </a:extLst>
            </p:cNvPr>
            <p:cNvSpPr txBox="1"/>
            <p:nvPr/>
          </p:nvSpPr>
          <p:spPr>
            <a:xfrm>
              <a:off x="126854" y="2464051"/>
              <a:ext cx="93419" cy="107874"/>
            </a:xfrm>
            <a:prstGeom prst="rect">
              <a:avLst/>
            </a:prstGeom>
            <a:noFill/>
            <a:ln>
              <a:noFill/>
            </a:ln>
          </p:spPr>
          <p:txBody>
            <a:bodyPr wrap="square" lIns="0" tIns="0" rIns="0" bIns="0" anchor="t"/>
            <a:lstStyle/>
            <a:p>
              <a:pPr>
                <a:lnSpc>
                  <a:spcPts val="1200"/>
                </a:lnSpc>
                <a:defRPr lang="en-US"/>
              </a:pPr>
              <a:r>
                <a:rPr lang="en-US" sz="900" b="1" dirty="0">
                  <a:solidFill>
                    <a:srgbClr val="FFFFFF"/>
                  </a:solidFill>
                  <a:latin typeface="Arial" panose="020B0604020202020204" pitchFamily="34" charset="0"/>
                  <a:ea typeface="Wigrum Medium" charset="77"/>
                  <a:cs typeface="Arial" panose="020B0604020202020204" pitchFamily="34" charset="0"/>
                </a:rPr>
                <a:t>1</a:t>
              </a:r>
              <a:r>
                <a:rPr sz="900" b="1" dirty="0">
                  <a:solidFill>
                    <a:srgbClr val="FFFFFF"/>
                  </a:solidFill>
                  <a:latin typeface="Arial" panose="020B0604020202020204" pitchFamily="34" charset="0"/>
                  <a:ea typeface="Wigrum Medium" charset="77"/>
                  <a:cs typeface="Arial" panose="020B0604020202020204" pitchFamily="34" charset="0"/>
                </a:rPr>
                <a:t> </a:t>
              </a:r>
            </a:p>
          </p:txBody>
        </p:sp>
      </p:grpSp>
      <p:grpSp>
        <p:nvGrpSpPr>
          <p:cNvPr id="736" name="Groupe 735">
            <a:extLst>
              <a:ext uri="{FF2B5EF4-FFF2-40B4-BE49-F238E27FC236}">
                <a16:creationId xmlns:a16="http://schemas.microsoft.com/office/drawing/2014/main" id="{7ADBA985-921C-154A-AD15-2995196E641A}"/>
              </a:ext>
            </a:extLst>
          </p:cNvPr>
          <p:cNvGrpSpPr/>
          <p:nvPr/>
        </p:nvGrpSpPr>
        <p:grpSpPr>
          <a:xfrm>
            <a:off x="11676462" y="4827076"/>
            <a:ext cx="135909" cy="143955"/>
            <a:chOff x="87811" y="2468813"/>
            <a:chExt cx="135909" cy="143955"/>
          </a:xfrm>
        </p:grpSpPr>
        <p:sp>
          <p:nvSpPr>
            <p:cNvPr id="737" name="Rectangle 38">
              <a:extLst>
                <a:ext uri="{FF2B5EF4-FFF2-40B4-BE49-F238E27FC236}">
                  <a16:creationId xmlns:a16="http://schemas.microsoft.com/office/drawing/2014/main" id="{69F85BFE-8CA9-F440-ADB3-9EB43A344B64}"/>
                </a:ext>
              </a:extLst>
            </p:cNvPr>
            <p:cNvSpPr/>
            <p:nvPr/>
          </p:nvSpPr>
          <p:spPr>
            <a:xfrm>
              <a:off x="87811" y="2476859"/>
              <a:ext cx="135909" cy="135909"/>
            </a:xfrm>
            <a:prstGeom prst="rect">
              <a:avLst/>
            </a:prstGeom>
            <a:solidFill>
              <a:srgbClr val="8778B6"/>
            </a:solidFill>
            <a:ln w="12700" cap="flat" cmpd="sng">
              <a:noFill/>
              <a:prstDash val="solid"/>
              <a:miter lim="800000"/>
            </a:ln>
          </p:spPr>
          <p:txBody>
            <a:bodyPr anchor="ctr">
              <a:spAutoFit/>
            </a:bodyPr>
            <a:lstStyle/>
            <a:p>
              <a:pPr algn="ctr"/>
              <a:endParaRPr lang="en-US" dirty="0"/>
            </a:p>
          </p:txBody>
        </p:sp>
        <p:sp>
          <p:nvSpPr>
            <p:cNvPr id="738" name="TextBox 84">
              <a:extLst>
                <a:ext uri="{FF2B5EF4-FFF2-40B4-BE49-F238E27FC236}">
                  <a16:creationId xmlns:a16="http://schemas.microsoft.com/office/drawing/2014/main" id="{1C07BDC3-687E-704F-A098-52F98FF3DE74}"/>
                </a:ext>
              </a:extLst>
            </p:cNvPr>
            <p:cNvSpPr txBox="1"/>
            <p:nvPr/>
          </p:nvSpPr>
          <p:spPr>
            <a:xfrm>
              <a:off x="126854" y="2468813"/>
              <a:ext cx="93419" cy="107874"/>
            </a:xfrm>
            <a:prstGeom prst="rect">
              <a:avLst/>
            </a:prstGeom>
            <a:noFill/>
            <a:ln>
              <a:noFill/>
            </a:ln>
          </p:spPr>
          <p:txBody>
            <a:bodyPr wrap="square" lIns="0" tIns="0" rIns="0" bIns="0" anchor="t"/>
            <a:lstStyle/>
            <a:p>
              <a:pPr>
                <a:lnSpc>
                  <a:spcPts val="1200"/>
                </a:lnSpc>
                <a:defRPr lang="en-US"/>
              </a:pPr>
              <a:r>
                <a:rPr lang="en-US" sz="900" b="1" dirty="0">
                  <a:solidFill>
                    <a:srgbClr val="FFFFFF"/>
                  </a:solidFill>
                  <a:latin typeface="Arial" panose="020B0604020202020204" pitchFamily="34" charset="0"/>
                  <a:ea typeface="Wigrum Medium" charset="77"/>
                  <a:cs typeface="Arial" panose="020B0604020202020204" pitchFamily="34" charset="0"/>
                </a:rPr>
                <a:t>1</a:t>
              </a:r>
              <a:r>
                <a:rPr sz="900" b="1" dirty="0">
                  <a:solidFill>
                    <a:srgbClr val="FFFFFF"/>
                  </a:solidFill>
                  <a:latin typeface="Arial" panose="020B0604020202020204" pitchFamily="34" charset="0"/>
                  <a:ea typeface="Wigrum Medium" charset="77"/>
                  <a:cs typeface="Arial" panose="020B0604020202020204" pitchFamily="34" charset="0"/>
                </a:rPr>
                <a:t> </a:t>
              </a:r>
            </a:p>
          </p:txBody>
        </p:sp>
      </p:grpSp>
      <p:grpSp>
        <p:nvGrpSpPr>
          <p:cNvPr id="739" name="Groupe 738">
            <a:extLst>
              <a:ext uri="{FF2B5EF4-FFF2-40B4-BE49-F238E27FC236}">
                <a16:creationId xmlns:a16="http://schemas.microsoft.com/office/drawing/2014/main" id="{C2E84A41-6817-CD4A-837B-B931EAF87D1A}"/>
              </a:ext>
            </a:extLst>
          </p:cNvPr>
          <p:cNvGrpSpPr/>
          <p:nvPr/>
        </p:nvGrpSpPr>
        <p:grpSpPr>
          <a:xfrm>
            <a:off x="11776601" y="5120579"/>
            <a:ext cx="135909" cy="143955"/>
            <a:chOff x="87811" y="2468813"/>
            <a:chExt cx="135909" cy="143955"/>
          </a:xfrm>
        </p:grpSpPr>
        <p:sp>
          <p:nvSpPr>
            <p:cNvPr id="740" name="Rectangle 38">
              <a:extLst>
                <a:ext uri="{FF2B5EF4-FFF2-40B4-BE49-F238E27FC236}">
                  <a16:creationId xmlns:a16="http://schemas.microsoft.com/office/drawing/2014/main" id="{C8E09E57-95A3-8447-B2DC-EE87E4C69DD8}"/>
                </a:ext>
              </a:extLst>
            </p:cNvPr>
            <p:cNvSpPr/>
            <p:nvPr/>
          </p:nvSpPr>
          <p:spPr>
            <a:xfrm>
              <a:off x="87811" y="2476859"/>
              <a:ext cx="135909" cy="135909"/>
            </a:xfrm>
            <a:prstGeom prst="rect">
              <a:avLst/>
            </a:prstGeom>
            <a:solidFill>
              <a:srgbClr val="8778B6"/>
            </a:solidFill>
            <a:ln w="12700" cap="flat" cmpd="sng">
              <a:noFill/>
              <a:prstDash val="solid"/>
              <a:miter lim="800000"/>
            </a:ln>
          </p:spPr>
          <p:txBody>
            <a:bodyPr anchor="ctr">
              <a:spAutoFit/>
            </a:bodyPr>
            <a:lstStyle/>
            <a:p>
              <a:pPr algn="ctr"/>
              <a:endParaRPr lang="en-US" dirty="0"/>
            </a:p>
          </p:txBody>
        </p:sp>
        <p:sp>
          <p:nvSpPr>
            <p:cNvPr id="741" name="TextBox 84">
              <a:extLst>
                <a:ext uri="{FF2B5EF4-FFF2-40B4-BE49-F238E27FC236}">
                  <a16:creationId xmlns:a16="http://schemas.microsoft.com/office/drawing/2014/main" id="{2BA2664C-FFFD-694E-B010-039B41DFE97A}"/>
                </a:ext>
              </a:extLst>
            </p:cNvPr>
            <p:cNvSpPr txBox="1"/>
            <p:nvPr/>
          </p:nvSpPr>
          <p:spPr>
            <a:xfrm>
              <a:off x="107804" y="2468813"/>
              <a:ext cx="93419" cy="107874"/>
            </a:xfrm>
            <a:prstGeom prst="rect">
              <a:avLst/>
            </a:prstGeom>
            <a:noFill/>
            <a:ln>
              <a:noFill/>
            </a:ln>
          </p:spPr>
          <p:txBody>
            <a:bodyPr wrap="square" lIns="0" tIns="0" rIns="0" bIns="0" anchor="t"/>
            <a:lstStyle/>
            <a:p>
              <a:pPr>
                <a:lnSpc>
                  <a:spcPts val="1200"/>
                </a:lnSpc>
                <a:defRPr lang="en-US"/>
              </a:pPr>
              <a:r>
                <a:rPr lang="en-US" sz="900" b="1" dirty="0">
                  <a:solidFill>
                    <a:srgbClr val="FFFFFF"/>
                  </a:solidFill>
                  <a:latin typeface="Arial" panose="020B0604020202020204" pitchFamily="34" charset="0"/>
                  <a:ea typeface="Wigrum Medium" charset="77"/>
                  <a:cs typeface="Arial" panose="020B0604020202020204" pitchFamily="34" charset="0"/>
                </a:rPr>
                <a:t>1</a:t>
              </a:r>
              <a:r>
                <a:rPr sz="900" b="1" dirty="0">
                  <a:solidFill>
                    <a:srgbClr val="FFFFFF"/>
                  </a:solidFill>
                  <a:latin typeface="Arial" panose="020B0604020202020204" pitchFamily="34" charset="0"/>
                  <a:ea typeface="Wigrum Medium" charset="77"/>
                  <a:cs typeface="Arial" panose="020B0604020202020204" pitchFamily="34" charset="0"/>
                </a:rPr>
                <a:t> </a:t>
              </a:r>
            </a:p>
          </p:txBody>
        </p:sp>
      </p:grpSp>
      <p:grpSp>
        <p:nvGrpSpPr>
          <p:cNvPr id="742" name="Groupe 741">
            <a:extLst>
              <a:ext uri="{FF2B5EF4-FFF2-40B4-BE49-F238E27FC236}">
                <a16:creationId xmlns:a16="http://schemas.microsoft.com/office/drawing/2014/main" id="{7F7DADC9-9306-B14A-B453-3CF9AD63A70B}"/>
              </a:ext>
            </a:extLst>
          </p:cNvPr>
          <p:cNvGrpSpPr/>
          <p:nvPr/>
        </p:nvGrpSpPr>
        <p:grpSpPr>
          <a:xfrm>
            <a:off x="10048281" y="4796897"/>
            <a:ext cx="135909" cy="143955"/>
            <a:chOff x="87811" y="2468813"/>
            <a:chExt cx="135909" cy="143955"/>
          </a:xfrm>
        </p:grpSpPr>
        <p:sp>
          <p:nvSpPr>
            <p:cNvPr id="743" name="Rectangle 38">
              <a:extLst>
                <a:ext uri="{FF2B5EF4-FFF2-40B4-BE49-F238E27FC236}">
                  <a16:creationId xmlns:a16="http://schemas.microsoft.com/office/drawing/2014/main" id="{03E0FAAC-C547-8541-9EF2-8DEE5687C9B7}"/>
                </a:ext>
              </a:extLst>
            </p:cNvPr>
            <p:cNvSpPr/>
            <p:nvPr/>
          </p:nvSpPr>
          <p:spPr>
            <a:xfrm>
              <a:off x="87811" y="2476859"/>
              <a:ext cx="135909" cy="135909"/>
            </a:xfrm>
            <a:prstGeom prst="rect">
              <a:avLst/>
            </a:prstGeom>
            <a:solidFill>
              <a:srgbClr val="8778B6"/>
            </a:solidFill>
            <a:ln w="12700" cap="flat" cmpd="sng">
              <a:noFill/>
              <a:prstDash val="solid"/>
              <a:miter lim="800000"/>
            </a:ln>
          </p:spPr>
          <p:txBody>
            <a:bodyPr anchor="ctr">
              <a:spAutoFit/>
            </a:bodyPr>
            <a:lstStyle/>
            <a:p>
              <a:pPr algn="ctr"/>
              <a:endParaRPr lang="en-US" dirty="0"/>
            </a:p>
          </p:txBody>
        </p:sp>
        <p:sp>
          <p:nvSpPr>
            <p:cNvPr id="744" name="TextBox 84">
              <a:extLst>
                <a:ext uri="{FF2B5EF4-FFF2-40B4-BE49-F238E27FC236}">
                  <a16:creationId xmlns:a16="http://schemas.microsoft.com/office/drawing/2014/main" id="{457A6C1D-9D2A-EB44-AEDD-BABBCEA92BB3}"/>
                </a:ext>
              </a:extLst>
            </p:cNvPr>
            <p:cNvSpPr txBox="1"/>
            <p:nvPr/>
          </p:nvSpPr>
          <p:spPr>
            <a:xfrm>
              <a:off x="126854" y="2468813"/>
              <a:ext cx="93419" cy="107874"/>
            </a:xfrm>
            <a:prstGeom prst="rect">
              <a:avLst/>
            </a:prstGeom>
            <a:noFill/>
            <a:ln>
              <a:noFill/>
            </a:ln>
          </p:spPr>
          <p:txBody>
            <a:bodyPr wrap="square" lIns="0" tIns="0" rIns="0" bIns="0" anchor="t"/>
            <a:lstStyle/>
            <a:p>
              <a:pPr>
                <a:lnSpc>
                  <a:spcPts val="1200"/>
                </a:lnSpc>
                <a:defRPr lang="en-US"/>
              </a:pPr>
              <a:r>
                <a:rPr lang="en-US" sz="900" b="1" dirty="0" smtClean="0">
                  <a:solidFill>
                    <a:srgbClr val="FFFFFF"/>
                  </a:solidFill>
                  <a:latin typeface="Arial" panose="020B0604020202020204" pitchFamily="34" charset="0"/>
                  <a:ea typeface="Wigrum Medium" charset="77"/>
                  <a:cs typeface="Arial" panose="020B0604020202020204" pitchFamily="34" charset="0"/>
                </a:rPr>
                <a:t>1</a:t>
              </a:r>
              <a:r>
                <a:rPr sz="900" b="1" dirty="0" smtClean="0">
                  <a:solidFill>
                    <a:srgbClr val="FFFFFF"/>
                  </a:solidFill>
                  <a:latin typeface="Arial" panose="020B0604020202020204" pitchFamily="34" charset="0"/>
                  <a:ea typeface="Wigrum Medium" charset="77"/>
                  <a:cs typeface="Arial" panose="020B0604020202020204" pitchFamily="34" charset="0"/>
                </a:rPr>
                <a:t> </a:t>
              </a:r>
              <a:endParaRPr sz="900" b="1" dirty="0">
                <a:solidFill>
                  <a:srgbClr val="FFFFFF"/>
                </a:solidFill>
                <a:latin typeface="Arial" panose="020B0604020202020204" pitchFamily="34" charset="0"/>
                <a:ea typeface="Wigrum Medium" charset="77"/>
                <a:cs typeface="Arial" panose="020B0604020202020204" pitchFamily="34" charset="0"/>
              </a:endParaRPr>
            </a:p>
          </p:txBody>
        </p:sp>
      </p:grpSp>
      <p:sp>
        <p:nvSpPr>
          <p:cNvPr id="746" name="TextBox 82">
            <a:extLst>
              <a:ext uri="{FF2B5EF4-FFF2-40B4-BE49-F238E27FC236}">
                <a16:creationId xmlns:a16="http://schemas.microsoft.com/office/drawing/2014/main" id="{36B80F41-0965-E246-BE1B-C7DAC5FB2A72}"/>
              </a:ext>
            </a:extLst>
          </p:cNvPr>
          <p:cNvSpPr txBox="1"/>
          <p:nvPr/>
        </p:nvSpPr>
        <p:spPr>
          <a:xfrm>
            <a:off x="8832855" y="2175907"/>
            <a:ext cx="1048336" cy="349815"/>
          </a:xfrm>
          <a:prstGeom prst="rect">
            <a:avLst/>
          </a:prstGeom>
          <a:noFill/>
          <a:ln>
            <a:noFill/>
          </a:ln>
        </p:spPr>
        <p:txBody>
          <a:bodyPr wrap="square" lIns="0" tIns="0" rIns="0" bIns="0" anchor="t"/>
          <a:lstStyle>
            <a:defPPr>
              <a:defRPr lang="fr-FR"/>
            </a:defPPr>
            <a:lvl1pPr indent="76200">
              <a:lnSpc>
                <a:spcPts val="2279"/>
              </a:lnSpc>
              <a:defRPr sz="2000">
                <a:solidFill>
                  <a:schemeClr val="bg1">
                    <a:lumMod val="65000"/>
                  </a:schemeClr>
                </a:solidFill>
                <a:latin typeface="Arial" panose="020B0604020202020204" pitchFamily="34" charset="0"/>
                <a:ea typeface="Wigrum" charset="77"/>
                <a:cs typeface="Arial" panose="020B0604020202020204" pitchFamily="34" charset="0"/>
              </a:defRPr>
            </a:lvl1pPr>
          </a:lstStyle>
          <a:p>
            <a:r>
              <a:rPr lang="fr-FR" sz="1800" dirty="0">
                <a:solidFill>
                  <a:schemeClr val="bg1">
                    <a:lumMod val="75000"/>
                  </a:schemeClr>
                </a:solidFill>
              </a:rPr>
              <a:t>Sarthe</a:t>
            </a:r>
            <a:endParaRPr sz="1800" dirty="0">
              <a:solidFill>
                <a:schemeClr val="bg1">
                  <a:lumMod val="75000"/>
                </a:schemeClr>
              </a:solidFill>
            </a:endParaRPr>
          </a:p>
        </p:txBody>
      </p:sp>
      <p:sp>
        <p:nvSpPr>
          <p:cNvPr id="747" name="TextBox 82">
            <a:extLst>
              <a:ext uri="{FF2B5EF4-FFF2-40B4-BE49-F238E27FC236}">
                <a16:creationId xmlns:a16="http://schemas.microsoft.com/office/drawing/2014/main" id="{0DF03F84-1E92-364C-8C91-28273A3A6B10}"/>
              </a:ext>
            </a:extLst>
          </p:cNvPr>
          <p:cNvSpPr txBox="1"/>
          <p:nvPr/>
        </p:nvSpPr>
        <p:spPr>
          <a:xfrm>
            <a:off x="7906136" y="5572470"/>
            <a:ext cx="1740809" cy="349815"/>
          </a:xfrm>
          <a:prstGeom prst="rect">
            <a:avLst/>
          </a:prstGeom>
          <a:noFill/>
          <a:ln>
            <a:noFill/>
          </a:ln>
        </p:spPr>
        <p:txBody>
          <a:bodyPr wrap="square" lIns="0" tIns="0" rIns="0" bIns="0" anchor="t"/>
          <a:lstStyle>
            <a:defPPr>
              <a:defRPr lang="fr-FR"/>
            </a:defPPr>
            <a:lvl1pPr indent="76200">
              <a:lnSpc>
                <a:spcPts val="2279"/>
              </a:lnSpc>
              <a:defRPr sz="2000">
                <a:solidFill>
                  <a:schemeClr val="bg1">
                    <a:lumMod val="65000"/>
                  </a:schemeClr>
                </a:solidFill>
                <a:latin typeface="Arial" panose="020B0604020202020204" pitchFamily="34" charset="0"/>
                <a:ea typeface="Wigrum" charset="77"/>
                <a:cs typeface="Arial" panose="020B0604020202020204" pitchFamily="34" charset="0"/>
              </a:defRPr>
            </a:lvl1pPr>
          </a:lstStyle>
          <a:p>
            <a:r>
              <a:rPr lang="fr-FR" sz="1800" dirty="0">
                <a:solidFill>
                  <a:schemeClr val="bg1">
                    <a:lumMod val="75000"/>
                  </a:schemeClr>
                </a:solidFill>
              </a:rPr>
              <a:t>Maine-et-Loire</a:t>
            </a:r>
            <a:endParaRPr sz="1800" dirty="0">
              <a:solidFill>
                <a:schemeClr val="bg1">
                  <a:lumMod val="75000"/>
                </a:schemeClr>
              </a:solidFill>
            </a:endParaRPr>
          </a:p>
        </p:txBody>
      </p:sp>
      <p:sp>
        <p:nvSpPr>
          <p:cNvPr id="748" name="TextBox 82">
            <a:extLst>
              <a:ext uri="{FF2B5EF4-FFF2-40B4-BE49-F238E27FC236}">
                <a16:creationId xmlns:a16="http://schemas.microsoft.com/office/drawing/2014/main" id="{3772DE7B-E1F3-CE40-849A-8425619C654A}"/>
              </a:ext>
            </a:extLst>
          </p:cNvPr>
          <p:cNvSpPr txBox="1"/>
          <p:nvPr/>
        </p:nvSpPr>
        <p:spPr>
          <a:xfrm>
            <a:off x="6252789" y="5117721"/>
            <a:ext cx="993476" cy="349815"/>
          </a:xfrm>
          <a:prstGeom prst="rect">
            <a:avLst/>
          </a:prstGeom>
          <a:noFill/>
          <a:ln>
            <a:noFill/>
          </a:ln>
        </p:spPr>
        <p:txBody>
          <a:bodyPr wrap="square" lIns="0" tIns="0" rIns="0" bIns="0" anchor="t"/>
          <a:lstStyle>
            <a:defPPr>
              <a:defRPr lang="fr-FR"/>
            </a:defPPr>
            <a:lvl1pPr indent="76200">
              <a:lnSpc>
                <a:spcPts val="2279"/>
              </a:lnSpc>
              <a:defRPr sz="2000">
                <a:solidFill>
                  <a:schemeClr val="bg1">
                    <a:lumMod val="65000"/>
                  </a:schemeClr>
                </a:solidFill>
                <a:latin typeface="Arial" panose="020B0604020202020204" pitchFamily="34" charset="0"/>
                <a:ea typeface="Wigrum" charset="77"/>
                <a:cs typeface="Arial" panose="020B0604020202020204" pitchFamily="34" charset="0"/>
              </a:defRPr>
            </a:lvl1pPr>
          </a:lstStyle>
          <a:p>
            <a:r>
              <a:rPr lang="fr-FR" sz="1800" dirty="0">
                <a:solidFill>
                  <a:schemeClr val="bg1">
                    <a:lumMod val="75000"/>
                  </a:schemeClr>
                </a:solidFill>
              </a:rPr>
              <a:t>Vendée</a:t>
            </a:r>
            <a:endParaRPr sz="1800" dirty="0">
              <a:solidFill>
                <a:schemeClr val="bg1">
                  <a:lumMod val="75000"/>
                </a:schemeClr>
              </a:solidFill>
            </a:endParaRPr>
          </a:p>
        </p:txBody>
      </p:sp>
      <p:sp>
        <p:nvSpPr>
          <p:cNvPr id="749" name="TextBox 82">
            <a:extLst>
              <a:ext uri="{FF2B5EF4-FFF2-40B4-BE49-F238E27FC236}">
                <a16:creationId xmlns:a16="http://schemas.microsoft.com/office/drawing/2014/main" id="{C36AC8CB-CDE0-6649-A2D5-642BCAAA2C23}"/>
              </a:ext>
            </a:extLst>
          </p:cNvPr>
          <p:cNvSpPr txBox="1"/>
          <p:nvPr/>
        </p:nvSpPr>
        <p:spPr>
          <a:xfrm>
            <a:off x="3422495" y="4899186"/>
            <a:ext cx="1768923" cy="349815"/>
          </a:xfrm>
          <a:prstGeom prst="rect">
            <a:avLst/>
          </a:prstGeom>
          <a:noFill/>
          <a:ln>
            <a:noFill/>
          </a:ln>
        </p:spPr>
        <p:txBody>
          <a:bodyPr wrap="square" lIns="0" tIns="0" rIns="0" bIns="0" anchor="t"/>
          <a:lstStyle>
            <a:defPPr>
              <a:defRPr lang="fr-FR"/>
            </a:defPPr>
            <a:lvl1pPr indent="76200">
              <a:lnSpc>
                <a:spcPts val="2279"/>
              </a:lnSpc>
              <a:defRPr sz="2000">
                <a:solidFill>
                  <a:schemeClr val="bg1">
                    <a:lumMod val="65000"/>
                  </a:schemeClr>
                </a:solidFill>
                <a:latin typeface="Arial" panose="020B0604020202020204" pitchFamily="34" charset="0"/>
                <a:ea typeface="Wigrum" charset="77"/>
                <a:cs typeface="Arial" panose="020B0604020202020204" pitchFamily="34" charset="0"/>
              </a:defRPr>
            </a:lvl1pPr>
          </a:lstStyle>
          <a:p>
            <a:r>
              <a:rPr lang="fr-FR" sz="1800" dirty="0">
                <a:solidFill>
                  <a:schemeClr val="bg1">
                    <a:lumMod val="75000"/>
                  </a:schemeClr>
                </a:solidFill>
              </a:rPr>
              <a:t>Loire-Atlantique</a:t>
            </a:r>
            <a:endParaRPr sz="1800" dirty="0">
              <a:solidFill>
                <a:schemeClr val="bg1">
                  <a:lumMod val="75000"/>
                </a:schemeClr>
              </a:solidFill>
            </a:endParaRPr>
          </a:p>
        </p:txBody>
      </p:sp>
      <p:sp>
        <p:nvSpPr>
          <p:cNvPr id="750" name="TextBox 82">
            <a:extLst>
              <a:ext uri="{FF2B5EF4-FFF2-40B4-BE49-F238E27FC236}">
                <a16:creationId xmlns:a16="http://schemas.microsoft.com/office/drawing/2014/main" id="{23094789-3350-A444-B645-BB8AC03AEB49}"/>
              </a:ext>
            </a:extLst>
          </p:cNvPr>
          <p:cNvSpPr txBox="1"/>
          <p:nvPr/>
        </p:nvSpPr>
        <p:spPr>
          <a:xfrm>
            <a:off x="7474310" y="1255858"/>
            <a:ext cx="1191895" cy="349815"/>
          </a:xfrm>
          <a:prstGeom prst="rect">
            <a:avLst/>
          </a:prstGeom>
          <a:noFill/>
          <a:ln>
            <a:noFill/>
          </a:ln>
        </p:spPr>
        <p:txBody>
          <a:bodyPr wrap="square" lIns="0" tIns="0" rIns="0" bIns="0" anchor="t"/>
          <a:lstStyle>
            <a:defPPr>
              <a:defRPr lang="fr-FR"/>
            </a:defPPr>
            <a:lvl1pPr indent="76200">
              <a:lnSpc>
                <a:spcPts val="2279"/>
              </a:lnSpc>
              <a:defRPr sz="2000">
                <a:solidFill>
                  <a:schemeClr val="bg1">
                    <a:lumMod val="65000"/>
                  </a:schemeClr>
                </a:solidFill>
                <a:latin typeface="Arial" panose="020B0604020202020204" pitchFamily="34" charset="0"/>
                <a:ea typeface="Wigrum" charset="77"/>
                <a:cs typeface="Arial" panose="020B0604020202020204" pitchFamily="34" charset="0"/>
              </a:defRPr>
            </a:lvl1pPr>
          </a:lstStyle>
          <a:p>
            <a:r>
              <a:rPr lang="fr-FR" sz="1800" dirty="0">
                <a:solidFill>
                  <a:schemeClr val="bg1">
                    <a:lumMod val="75000"/>
                  </a:schemeClr>
                </a:solidFill>
              </a:rPr>
              <a:t>Mayenne</a:t>
            </a:r>
            <a:endParaRPr sz="1800" dirty="0">
              <a:solidFill>
                <a:schemeClr val="bg1">
                  <a:lumMod val="75000"/>
                </a:schemeClr>
              </a:solidFill>
            </a:endParaRPr>
          </a:p>
        </p:txBody>
      </p:sp>
      <p:sp>
        <p:nvSpPr>
          <p:cNvPr id="751" name="Free Form 147">
            <a:extLst>
              <a:ext uri="{FF2B5EF4-FFF2-40B4-BE49-F238E27FC236}">
                <a16:creationId xmlns:a16="http://schemas.microsoft.com/office/drawing/2014/main" id="{3119FC1B-50AF-B34C-B3DE-D34AE79C62B3}"/>
              </a:ext>
            </a:extLst>
          </p:cNvPr>
          <p:cNvSpPr/>
          <p:nvPr/>
        </p:nvSpPr>
        <p:spPr>
          <a:xfrm rot="5400000">
            <a:off x="7358622" y="4715038"/>
            <a:ext cx="1371021" cy="204562"/>
          </a:xfrm>
          <a:custGeom>
            <a:avLst/>
            <a:gdLst/>
            <a:ahLst/>
            <a:cxnLst/>
            <a:rect l="0" t="0" r="0" b="0"/>
            <a:pathLst>
              <a:path w="2000588">
                <a:moveTo>
                  <a:pt x="2000588" y="0"/>
                </a:moveTo>
                <a:lnTo>
                  <a:pt x="0" y="0"/>
                </a:lnTo>
              </a:path>
            </a:pathLst>
          </a:custGeom>
          <a:noFill/>
          <a:ln w="8763" cap="flat" cmpd="sng">
            <a:solidFill>
              <a:srgbClr val="642C86">
                <a:alpha val="100000"/>
              </a:srgbClr>
            </a:solidFill>
            <a:prstDash val="solid"/>
            <a:miter lim="800000"/>
            <a:headEnd type="oval" w="sm" len="sm"/>
          </a:ln>
        </p:spPr>
        <p:txBody>
          <a:bodyPr wrap="square" anchor="ctr">
            <a:spAutoFit/>
          </a:bodyPr>
          <a:lstStyle/>
          <a:p>
            <a:pPr algn="ctr"/>
            <a:endParaRPr lang="en-US" dirty="0"/>
          </a:p>
        </p:txBody>
      </p:sp>
      <p:grpSp>
        <p:nvGrpSpPr>
          <p:cNvPr id="752" name="Groupe 751"/>
          <p:cNvGrpSpPr/>
          <p:nvPr/>
        </p:nvGrpSpPr>
        <p:grpSpPr>
          <a:xfrm>
            <a:off x="568937" y="3469510"/>
            <a:ext cx="216000" cy="216000"/>
            <a:chOff x="568937" y="4103506"/>
            <a:chExt cx="216000" cy="216000"/>
          </a:xfrm>
        </p:grpSpPr>
        <p:sp>
          <p:nvSpPr>
            <p:cNvPr id="753" name="Free Form 205"/>
            <p:cNvSpPr/>
            <p:nvPr/>
          </p:nvSpPr>
          <p:spPr>
            <a:xfrm>
              <a:off x="568937" y="4103506"/>
              <a:ext cx="216000" cy="216000"/>
            </a:xfrm>
            <a:custGeom>
              <a:avLst/>
              <a:gdLst/>
              <a:ahLst/>
              <a:cxnLst/>
              <a:rect l="0" t="0" r="0" b="0"/>
              <a:pathLst>
                <a:path w="205546" h="205558">
                  <a:moveTo>
                    <a:pt x="205546" y="102773"/>
                  </a:moveTo>
                  <a:cubicBezTo>
                    <a:pt x="205546" y="159536"/>
                    <a:pt x="159536" y="205558"/>
                    <a:pt x="102773" y="205558"/>
                  </a:cubicBezTo>
                  <a:cubicBezTo>
                    <a:pt x="46010" y="205558"/>
                    <a:pt x="0" y="159536"/>
                    <a:pt x="0" y="102773"/>
                  </a:cubicBezTo>
                  <a:cubicBezTo>
                    <a:pt x="0" y="46010"/>
                    <a:pt x="46010" y="0"/>
                    <a:pt x="102773" y="0"/>
                  </a:cubicBezTo>
                  <a:cubicBezTo>
                    <a:pt x="159536" y="0"/>
                    <a:pt x="205546" y="46010"/>
                    <a:pt x="205546" y="102773"/>
                  </a:cubicBezTo>
                  <a:close/>
                </a:path>
              </a:pathLst>
            </a:custGeom>
            <a:solidFill>
              <a:schemeClr val="bg1"/>
            </a:solidFill>
            <a:ln w="6477" cap="flat" cmpd="sng">
              <a:solidFill>
                <a:srgbClr val="86BD36"/>
              </a:solidFill>
              <a:prstDash val="solid"/>
              <a:miter lim="800000"/>
            </a:ln>
          </p:spPr>
          <p:txBody>
            <a:bodyPr wrap="square" anchor="ctr">
              <a:spAutoFit/>
            </a:bodyPr>
            <a:lstStyle/>
            <a:p>
              <a:pPr algn="ctr"/>
              <a:endParaRPr lang="en-US" dirty="0"/>
            </a:p>
          </p:txBody>
        </p:sp>
        <p:pic>
          <p:nvPicPr>
            <p:cNvPr id="754" name="Image 75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22342" y="4114950"/>
              <a:ext cx="101579" cy="185019"/>
            </a:xfrm>
            <a:prstGeom prst="rect">
              <a:avLst/>
            </a:prstGeom>
          </p:spPr>
        </p:pic>
      </p:grpSp>
      <p:sp>
        <p:nvSpPr>
          <p:cNvPr id="755" name="Free Form 205"/>
          <p:cNvSpPr/>
          <p:nvPr/>
        </p:nvSpPr>
        <p:spPr>
          <a:xfrm>
            <a:off x="570191" y="3148766"/>
            <a:ext cx="216000" cy="216000"/>
          </a:xfrm>
          <a:custGeom>
            <a:avLst/>
            <a:gdLst/>
            <a:ahLst/>
            <a:cxnLst/>
            <a:rect l="0" t="0" r="0" b="0"/>
            <a:pathLst>
              <a:path w="205546" h="205558">
                <a:moveTo>
                  <a:pt x="205546" y="102773"/>
                </a:moveTo>
                <a:cubicBezTo>
                  <a:pt x="205546" y="159536"/>
                  <a:pt x="159536" y="205558"/>
                  <a:pt x="102773" y="205558"/>
                </a:cubicBezTo>
                <a:cubicBezTo>
                  <a:pt x="46010" y="205558"/>
                  <a:pt x="0" y="159536"/>
                  <a:pt x="0" y="102773"/>
                </a:cubicBezTo>
                <a:cubicBezTo>
                  <a:pt x="0" y="46010"/>
                  <a:pt x="46010" y="0"/>
                  <a:pt x="102773" y="0"/>
                </a:cubicBezTo>
                <a:cubicBezTo>
                  <a:pt x="159536" y="0"/>
                  <a:pt x="205546" y="46010"/>
                  <a:pt x="205546" y="102773"/>
                </a:cubicBezTo>
                <a:close/>
              </a:path>
            </a:pathLst>
          </a:custGeom>
          <a:solidFill>
            <a:schemeClr val="bg1"/>
          </a:solidFill>
          <a:ln w="6477" cap="flat" cmpd="sng">
            <a:solidFill>
              <a:srgbClr val="037C3E"/>
            </a:solidFill>
            <a:prstDash val="solid"/>
            <a:miter lim="800000"/>
          </a:ln>
        </p:spPr>
        <p:txBody>
          <a:bodyPr wrap="square" anchor="ctr">
            <a:spAutoFit/>
          </a:bodyPr>
          <a:lstStyle/>
          <a:p>
            <a:pPr algn="ctr"/>
            <a:endParaRPr lang="en-US" dirty="0"/>
          </a:p>
        </p:txBody>
      </p:sp>
      <p:pic>
        <p:nvPicPr>
          <p:cNvPr id="756" name="Image 75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95960" y="3169137"/>
            <a:ext cx="169937" cy="173269"/>
          </a:xfrm>
          <a:prstGeom prst="rect">
            <a:avLst/>
          </a:prstGeom>
        </p:spPr>
      </p:pic>
      <p:sp>
        <p:nvSpPr>
          <p:cNvPr id="757" name="object 16">
            <a:extLst>
              <a:ext uri="{FF2B5EF4-FFF2-40B4-BE49-F238E27FC236}">
                <a16:creationId xmlns:a16="http://schemas.microsoft.com/office/drawing/2014/main" id="{A6A8B844-15E2-4949-910A-86985ECD378C}"/>
              </a:ext>
            </a:extLst>
          </p:cNvPr>
          <p:cNvSpPr txBox="1"/>
          <p:nvPr/>
        </p:nvSpPr>
        <p:spPr>
          <a:xfrm>
            <a:off x="1204604" y="4017384"/>
            <a:ext cx="1823650" cy="123111"/>
          </a:xfrm>
          <a:prstGeom prst="rect">
            <a:avLst/>
          </a:prstGeom>
          <a:solidFill>
            <a:schemeClr val="bg1"/>
          </a:solidFill>
        </p:spPr>
        <p:txBody>
          <a:bodyPr vert="horz" wrap="square" lIns="0" tIns="0" rIns="0" bIns="0" rtlCol="0">
            <a:spAutoFit/>
          </a:bodyPr>
          <a:lstStyle/>
          <a:p>
            <a:pPr marL="12700"/>
            <a:r>
              <a:rPr lang="fr-FR" sz="800" spc="-5" dirty="0" smtClean="0">
                <a:solidFill>
                  <a:srgbClr val="58595B"/>
                </a:solidFill>
                <a:latin typeface="Arial" panose="020B0604020202020204" pitchFamily="34" charset="0"/>
                <a:cs typeface="Arial" panose="020B0604020202020204" pitchFamily="34" charset="0"/>
              </a:rPr>
              <a:t>Services pour l’insertion professionnelle </a:t>
            </a:r>
            <a:endParaRPr lang="fr-FR" sz="800" spc="-5" dirty="0">
              <a:solidFill>
                <a:srgbClr val="58595B"/>
              </a:solidFill>
              <a:latin typeface="Arial" panose="020B0604020202020204" pitchFamily="34" charset="0"/>
              <a:cs typeface="Arial" panose="020B0604020202020204" pitchFamily="34" charset="0"/>
            </a:endParaRPr>
          </a:p>
        </p:txBody>
      </p:sp>
      <p:sp>
        <p:nvSpPr>
          <p:cNvPr id="758" name="object 21">
            <a:extLst>
              <a:ext uri="{FF2B5EF4-FFF2-40B4-BE49-F238E27FC236}">
                <a16:creationId xmlns:a16="http://schemas.microsoft.com/office/drawing/2014/main" id="{D946C7CE-2071-EE42-96BE-903885914480}"/>
              </a:ext>
            </a:extLst>
          </p:cNvPr>
          <p:cNvSpPr txBox="1"/>
          <p:nvPr/>
        </p:nvSpPr>
        <p:spPr>
          <a:xfrm>
            <a:off x="1204604" y="5347734"/>
            <a:ext cx="1884525" cy="123111"/>
          </a:xfrm>
          <a:prstGeom prst="rect">
            <a:avLst/>
          </a:prstGeom>
        </p:spPr>
        <p:txBody>
          <a:bodyPr vert="horz" wrap="square" lIns="0" tIns="0" rIns="0" bIns="0" rtlCol="0">
            <a:spAutoFit/>
          </a:bodyPr>
          <a:lstStyle/>
          <a:p>
            <a:pPr marL="12700"/>
            <a:r>
              <a:rPr lang="fr-FR" sz="800" spc="-5" dirty="0" smtClean="0">
                <a:solidFill>
                  <a:srgbClr val="58595B"/>
                </a:solidFill>
                <a:latin typeface="Arial" panose="020B0604020202020204" pitchFamily="34" charset="0"/>
                <a:cs typeface="Arial" panose="020B0604020202020204" pitchFamily="34" charset="0"/>
              </a:rPr>
              <a:t>Centre de formation</a:t>
            </a:r>
            <a:endParaRPr lang="fr-FR" sz="800" spc="-5" dirty="0">
              <a:solidFill>
                <a:srgbClr val="58595B"/>
              </a:solidFill>
              <a:latin typeface="Arial" panose="020B0604020202020204" pitchFamily="34" charset="0"/>
              <a:cs typeface="Arial" panose="020B0604020202020204" pitchFamily="34" charset="0"/>
            </a:endParaRPr>
          </a:p>
        </p:txBody>
      </p:sp>
      <p:sp>
        <p:nvSpPr>
          <p:cNvPr id="759" name="object 62">
            <a:extLst>
              <a:ext uri="{FF2B5EF4-FFF2-40B4-BE49-F238E27FC236}">
                <a16:creationId xmlns:a16="http://schemas.microsoft.com/office/drawing/2014/main" id="{0C10F10A-203D-AD43-B4B4-1C4283AAC83B}"/>
              </a:ext>
            </a:extLst>
          </p:cNvPr>
          <p:cNvSpPr/>
          <p:nvPr/>
        </p:nvSpPr>
        <p:spPr>
          <a:xfrm>
            <a:off x="673949" y="5323295"/>
            <a:ext cx="419734" cy="156210"/>
          </a:xfrm>
          <a:custGeom>
            <a:avLst/>
            <a:gdLst/>
            <a:ahLst/>
            <a:cxnLst/>
            <a:rect l="l" t="t" r="r" b="b"/>
            <a:pathLst>
              <a:path w="419734" h="156210">
                <a:moveTo>
                  <a:pt x="419353" y="155955"/>
                </a:moveTo>
                <a:lnTo>
                  <a:pt x="0" y="155955"/>
                </a:lnTo>
                <a:lnTo>
                  <a:pt x="0" y="0"/>
                </a:lnTo>
                <a:lnTo>
                  <a:pt x="419353" y="0"/>
                </a:lnTo>
                <a:lnTo>
                  <a:pt x="419353" y="155955"/>
                </a:lnTo>
                <a:close/>
              </a:path>
            </a:pathLst>
          </a:custGeom>
          <a:solidFill>
            <a:srgbClr val="DE365E"/>
          </a:solidFill>
        </p:spPr>
        <p:txBody>
          <a:bodyPr wrap="square" lIns="0" tIns="0" rIns="0" bIns="0" rtlCol="0"/>
          <a:lstStyle/>
          <a:p>
            <a:endParaRPr dirty="0"/>
          </a:p>
        </p:txBody>
      </p:sp>
      <p:sp>
        <p:nvSpPr>
          <p:cNvPr id="760" name="object 63">
            <a:extLst>
              <a:ext uri="{FF2B5EF4-FFF2-40B4-BE49-F238E27FC236}">
                <a16:creationId xmlns:a16="http://schemas.microsoft.com/office/drawing/2014/main" id="{8FBBB03D-359D-2C4C-95C2-C8724C88ABC4}"/>
              </a:ext>
            </a:extLst>
          </p:cNvPr>
          <p:cNvSpPr txBox="1"/>
          <p:nvPr/>
        </p:nvSpPr>
        <p:spPr>
          <a:xfrm>
            <a:off x="876738" y="5315857"/>
            <a:ext cx="182560" cy="151323"/>
          </a:xfrm>
          <a:prstGeom prst="rect">
            <a:avLst/>
          </a:prstGeom>
        </p:spPr>
        <p:txBody>
          <a:bodyPr vert="horz" wrap="square" lIns="0" tIns="12700" rIns="0" bIns="0" rtlCol="0">
            <a:spAutoFit/>
          </a:bodyPr>
          <a:lstStyle/>
          <a:p>
            <a:pPr marL="12700" algn="r">
              <a:lnSpc>
                <a:spcPct val="100000"/>
              </a:lnSpc>
              <a:spcBef>
                <a:spcPts val="100"/>
              </a:spcBef>
            </a:pPr>
            <a:r>
              <a:rPr lang="fr-FR" sz="900" b="1" dirty="0" smtClean="0">
                <a:solidFill>
                  <a:srgbClr val="FFFFFF"/>
                </a:solidFill>
                <a:latin typeface="Arial" panose="020B0604020202020204" pitchFamily="34" charset="0"/>
                <a:cs typeface="Arial" panose="020B0604020202020204" pitchFamily="34" charset="0"/>
              </a:rPr>
              <a:t>1</a:t>
            </a:r>
            <a:endParaRPr sz="900" b="1" dirty="0">
              <a:latin typeface="Arial" panose="020B0604020202020204" pitchFamily="34" charset="0"/>
              <a:cs typeface="Arial" panose="020B0604020202020204" pitchFamily="34" charset="0"/>
            </a:endParaRPr>
          </a:p>
        </p:txBody>
      </p:sp>
      <p:sp>
        <p:nvSpPr>
          <p:cNvPr id="761" name="Free Form 178">
            <a:extLst>
              <a:ext uri="{FF2B5EF4-FFF2-40B4-BE49-F238E27FC236}">
                <a16:creationId xmlns:a16="http://schemas.microsoft.com/office/drawing/2014/main" id="{EAFFBE09-D05A-754B-9881-B34B0D1BE726}"/>
              </a:ext>
            </a:extLst>
          </p:cNvPr>
          <p:cNvSpPr/>
          <p:nvPr/>
        </p:nvSpPr>
        <p:spPr>
          <a:xfrm>
            <a:off x="592331" y="3982536"/>
            <a:ext cx="205546" cy="205546"/>
          </a:xfrm>
          <a:custGeom>
            <a:avLst/>
            <a:gdLst/>
            <a:ahLst/>
            <a:cxnLst/>
            <a:rect l="0" t="0" r="0" b="0"/>
            <a:pathLst>
              <a:path w="205546" h="205546">
                <a:moveTo>
                  <a:pt x="205546" y="102773"/>
                </a:moveTo>
                <a:cubicBezTo>
                  <a:pt x="205546" y="159536"/>
                  <a:pt x="159536" y="205546"/>
                  <a:pt x="102773" y="205546"/>
                </a:cubicBezTo>
                <a:cubicBezTo>
                  <a:pt x="46010" y="205546"/>
                  <a:pt x="0" y="159536"/>
                  <a:pt x="0" y="102773"/>
                </a:cubicBezTo>
                <a:cubicBezTo>
                  <a:pt x="0" y="46010"/>
                  <a:pt x="46010" y="0"/>
                  <a:pt x="102773" y="0"/>
                </a:cubicBezTo>
                <a:cubicBezTo>
                  <a:pt x="159536" y="0"/>
                  <a:pt x="205546" y="46010"/>
                  <a:pt x="205546" y="102773"/>
                </a:cubicBezTo>
                <a:close/>
              </a:path>
            </a:pathLst>
          </a:custGeom>
          <a:solidFill>
            <a:srgbClr val="FFFFFF">
              <a:alpha val="100000"/>
            </a:srgbClr>
          </a:solidFill>
          <a:ln w="12700" cap="flat" cmpd="sng">
            <a:solidFill>
              <a:srgbClr val="2BBCFD"/>
            </a:solidFill>
            <a:prstDash val="solid"/>
            <a:miter lim="800000"/>
          </a:ln>
        </p:spPr>
        <p:txBody>
          <a:bodyPr anchor="ctr">
            <a:spAutoFit/>
          </a:bodyPr>
          <a:lstStyle/>
          <a:p>
            <a:pPr algn="ctr"/>
            <a:endParaRPr lang="en-US" dirty="0"/>
          </a:p>
        </p:txBody>
      </p:sp>
      <p:sp>
        <p:nvSpPr>
          <p:cNvPr id="762" name="Free Form 179">
            <a:extLst>
              <a:ext uri="{FF2B5EF4-FFF2-40B4-BE49-F238E27FC236}">
                <a16:creationId xmlns:a16="http://schemas.microsoft.com/office/drawing/2014/main" id="{37A39C23-BD1F-D942-A90B-F42B0F504AA2}"/>
              </a:ext>
            </a:extLst>
          </p:cNvPr>
          <p:cNvSpPr/>
          <p:nvPr/>
        </p:nvSpPr>
        <p:spPr>
          <a:xfrm>
            <a:off x="592331" y="3982536"/>
            <a:ext cx="205546" cy="205546"/>
          </a:xfrm>
          <a:custGeom>
            <a:avLst/>
            <a:gdLst/>
            <a:ahLst/>
            <a:cxnLst/>
            <a:rect l="0" t="0" r="0" b="0"/>
            <a:pathLst>
              <a:path w="205546" h="205546">
                <a:moveTo>
                  <a:pt x="205546" y="102773"/>
                </a:moveTo>
                <a:cubicBezTo>
                  <a:pt x="205546" y="159536"/>
                  <a:pt x="159536" y="205546"/>
                  <a:pt x="102773" y="205546"/>
                </a:cubicBezTo>
                <a:cubicBezTo>
                  <a:pt x="46010" y="205546"/>
                  <a:pt x="0" y="159536"/>
                  <a:pt x="0" y="102773"/>
                </a:cubicBezTo>
                <a:cubicBezTo>
                  <a:pt x="0" y="46010"/>
                  <a:pt x="46010" y="0"/>
                  <a:pt x="102773" y="0"/>
                </a:cubicBezTo>
                <a:cubicBezTo>
                  <a:pt x="159536" y="0"/>
                  <a:pt x="205546" y="46010"/>
                  <a:pt x="205546" y="102773"/>
                </a:cubicBezTo>
                <a:close/>
              </a:path>
            </a:pathLst>
          </a:custGeom>
          <a:noFill/>
          <a:ln w="6350" cap="flat" cmpd="sng">
            <a:solidFill>
              <a:srgbClr val="2BBCFD"/>
            </a:solidFill>
            <a:prstDash val="solid"/>
            <a:miter lim="800000"/>
          </a:ln>
        </p:spPr>
        <p:txBody>
          <a:bodyPr anchor="ctr">
            <a:spAutoFit/>
          </a:bodyPr>
          <a:lstStyle/>
          <a:p>
            <a:pPr algn="ctr"/>
            <a:endParaRPr lang="en-US" dirty="0"/>
          </a:p>
        </p:txBody>
      </p:sp>
      <p:sp>
        <p:nvSpPr>
          <p:cNvPr id="763" name="Free Form 180">
            <a:extLst>
              <a:ext uri="{FF2B5EF4-FFF2-40B4-BE49-F238E27FC236}">
                <a16:creationId xmlns:a16="http://schemas.microsoft.com/office/drawing/2014/main" id="{34B6D3E5-9DDB-D74D-A7D5-6FA119ED154C}"/>
              </a:ext>
            </a:extLst>
          </p:cNvPr>
          <p:cNvSpPr/>
          <p:nvPr/>
        </p:nvSpPr>
        <p:spPr>
          <a:xfrm>
            <a:off x="631748" y="4007369"/>
            <a:ext cx="122131" cy="150855"/>
          </a:xfrm>
          <a:custGeom>
            <a:avLst/>
            <a:gdLst/>
            <a:ahLst/>
            <a:cxnLst/>
            <a:rect l="0" t="0" r="0" b="0"/>
            <a:pathLst>
              <a:path w="122130" h="150855">
                <a:moveTo>
                  <a:pt x="51869" y="16611"/>
                </a:moveTo>
                <a:cubicBezTo>
                  <a:pt x="51742" y="26373"/>
                  <a:pt x="58275" y="33071"/>
                  <a:pt x="67985" y="33173"/>
                </a:cubicBezTo>
                <a:cubicBezTo>
                  <a:pt x="78039" y="33287"/>
                  <a:pt x="84902" y="26894"/>
                  <a:pt x="85029" y="17323"/>
                </a:cubicBezTo>
                <a:cubicBezTo>
                  <a:pt x="85157" y="6990"/>
                  <a:pt x="78674" y="203"/>
                  <a:pt x="68595" y="101"/>
                </a:cubicBezTo>
                <a:cubicBezTo>
                  <a:pt x="58580" y="0"/>
                  <a:pt x="51996" y="6494"/>
                  <a:pt x="51869" y="16611"/>
                </a:cubicBezTo>
                <a:close/>
                <a:moveTo>
                  <a:pt x="55453" y="91702"/>
                </a:moveTo>
                <a:lnTo>
                  <a:pt x="57665" y="91702"/>
                </a:lnTo>
                <a:cubicBezTo>
                  <a:pt x="71531" y="91702"/>
                  <a:pt x="85398" y="91689"/>
                  <a:pt x="99265" y="91715"/>
                </a:cubicBezTo>
                <a:cubicBezTo>
                  <a:pt x="105785" y="91715"/>
                  <a:pt x="110399" y="95350"/>
                  <a:pt x="111365" y="101730"/>
                </a:cubicBezTo>
                <a:cubicBezTo>
                  <a:pt x="111962" y="105683"/>
                  <a:pt x="111937" y="109725"/>
                  <a:pt x="112076" y="113741"/>
                </a:cubicBezTo>
                <a:cubicBezTo>
                  <a:pt x="112178" y="116639"/>
                  <a:pt x="112102" y="119550"/>
                  <a:pt x="112102" y="122727"/>
                </a:cubicBezTo>
                <a:cubicBezTo>
                  <a:pt x="113754" y="122727"/>
                  <a:pt x="115305" y="122676"/>
                  <a:pt x="116855" y="122740"/>
                </a:cubicBezTo>
                <a:cubicBezTo>
                  <a:pt x="117961" y="122791"/>
                  <a:pt x="118457" y="122435"/>
                  <a:pt x="118762" y="121266"/>
                </a:cubicBezTo>
                <a:cubicBezTo>
                  <a:pt x="120516" y="114313"/>
                  <a:pt x="121774" y="107285"/>
                  <a:pt x="121990" y="100104"/>
                </a:cubicBezTo>
                <a:cubicBezTo>
                  <a:pt x="122130" y="95236"/>
                  <a:pt x="121596" y="90457"/>
                  <a:pt x="118609" y="86275"/>
                </a:cubicBezTo>
                <a:cubicBezTo>
                  <a:pt x="114936" y="81127"/>
                  <a:pt x="109776" y="78344"/>
                  <a:pt x="103802" y="76781"/>
                </a:cubicBezTo>
                <a:cubicBezTo>
                  <a:pt x="98591" y="75421"/>
                  <a:pt x="93278" y="75942"/>
                  <a:pt x="87991" y="75827"/>
                </a:cubicBezTo>
                <a:cubicBezTo>
                  <a:pt x="87203" y="75815"/>
                  <a:pt x="86415" y="75751"/>
                  <a:pt x="85703" y="75726"/>
                </a:cubicBezTo>
                <a:cubicBezTo>
                  <a:pt x="85856" y="70756"/>
                  <a:pt x="86084" y="66003"/>
                  <a:pt x="86148" y="61236"/>
                </a:cubicBezTo>
                <a:cubicBezTo>
                  <a:pt x="86250" y="54640"/>
                  <a:pt x="84966" y="48399"/>
                  <a:pt x="81191" y="42832"/>
                </a:cubicBezTo>
                <a:cubicBezTo>
                  <a:pt x="75421" y="34304"/>
                  <a:pt x="63600" y="34278"/>
                  <a:pt x="57805" y="42807"/>
                </a:cubicBezTo>
                <a:cubicBezTo>
                  <a:pt x="55377" y="46378"/>
                  <a:pt x="53852" y="50306"/>
                  <a:pt x="53318" y="54589"/>
                </a:cubicBezTo>
                <a:cubicBezTo>
                  <a:pt x="53000" y="57106"/>
                  <a:pt x="52860" y="59635"/>
                  <a:pt x="52632" y="62329"/>
                </a:cubicBezTo>
                <a:cubicBezTo>
                  <a:pt x="55288" y="62329"/>
                  <a:pt x="57563" y="62266"/>
                  <a:pt x="59813" y="62342"/>
                </a:cubicBezTo>
                <a:cubicBezTo>
                  <a:pt x="69472" y="62685"/>
                  <a:pt x="74264" y="67426"/>
                  <a:pt x="74086" y="76399"/>
                </a:cubicBezTo>
                <a:cubicBezTo>
                  <a:pt x="74010" y="79691"/>
                  <a:pt x="71722" y="81992"/>
                  <a:pt x="68456" y="82030"/>
                </a:cubicBezTo>
                <a:cubicBezTo>
                  <a:pt x="66816" y="82055"/>
                  <a:pt x="65189" y="82043"/>
                  <a:pt x="63550" y="82043"/>
                </a:cubicBezTo>
                <a:lnTo>
                  <a:pt x="54144" y="82043"/>
                </a:lnTo>
                <a:cubicBezTo>
                  <a:pt x="54589" y="85373"/>
                  <a:pt x="55008" y="88461"/>
                  <a:pt x="55453" y="91702"/>
                </a:cubicBezTo>
                <a:close/>
                <a:moveTo>
                  <a:pt x="96697" y="107170"/>
                </a:moveTo>
                <a:cubicBezTo>
                  <a:pt x="96697" y="113500"/>
                  <a:pt x="96659" y="119677"/>
                  <a:pt x="96735" y="125854"/>
                </a:cubicBezTo>
                <a:cubicBezTo>
                  <a:pt x="96748" y="127176"/>
                  <a:pt x="96341" y="127888"/>
                  <a:pt x="95197" y="128599"/>
                </a:cubicBezTo>
                <a:cubicBezTo>
                  <a:pt x="88690" y="132705"/>
                  <a:pt x="87826" y="142097"/>
                  <a:pt x="93532" y="147067"/>
                </a:cubicBezTo>
                <a:cubicBezTo>
                  <a:pt x="96926" y="150016"/>
                  <a:pt x="101044" y="150511"/>
                  <a:pt x="105365" y="149787"/>
                </a:cubicBezTo>
                <a:cubicBezTo>
                  <a:pt x="110068" y="148986"/>
                  <a:pt x="113792" y="145605"/>
                  <a:pt x="114720" y="141246"/>
                </a:cubicBezTo>
                <a:cubicBezTo>
                  <a:pt x="115813" y="136111"/>
                  <a:pt x="113945" y="131243"/>
                  <a:pt x="109674" y="128637"/>
                </a:cubicBezTo>
                <a:cubicBezTo>
                  <a:pt x="108505" y="127938"/>
                  <a:pt x="108174" y="127138"/>
                  <a:pt x="108187" y="125854"/>
                </a:cubicBezTo>
                <a:cubicBezTo>
                  <a:pt x="108225" y="118813"/>
                  <a:pt x="108289" y="111759"/>
                  <a:pt x="108111" y="104717"/>
                </a:cubicBezTo>
                <a:cubicBezTo>
                  <a:pt x="107958" y="98299"/>
                  <a:pt x="104819" y="95426"/>
                  <a:pt x="98426" y="95414"/>
                </a:cubicBezTo>
                <a:cubicBezTo>
                  <a:pt x="82157" y="95414"/>
                  <a:pt x="65901" y="95388"/>
                  <a:pt x="49632" y="95452"/>
                </a:cubicBezTo>
                <a:cubicBezTo>
                  <a:pt x="47916" y="95464"/>
                  <a:pt x="47268" y="95070"/>
                  <a:pt x="47293" y="93253"/>
                </a:cubicBezTo>
                <a:cubicBezTo>
                  <a:pt x="47344" y="90291"/>
                  <a:pt x="47090" y="87317"/>
                  <a:pt x="47014" y="84343"/>
                </a:cubicBezTo>
                <a:cubicBezTo>
                  <a:pt x="46950" y="82398"/>
                  <a:pt x="47001" y="80441"/>
                  <a:pt x="47001" y="78382"/>
                </a:cubicBezTo>
                <a:lnTo>
                  <a:pt x="49086" y="78382"/>
                </a:lnTo>
                <a:cubicBezTo>
                  <a:pt x="55377" y="78382"/>
                  <a:pt x="61668" y="78369"/>
                  <a:pt x="67973" y="78382"/>
                </a:cubicBezTo>
                <a:cubicBezTo>
                  <a:pt x="69129" y="78395"/>
                  <a:pt x="70070" y="78128"/>
                  <a:pt x="70349" y="76857"/>
                </a:cubicBezTo>
                <a:cubicBezTo>
                  <a:pt x="71353" y="72281"/>
                  <a:pt x="68468" y="67604"/>
                  <a:pt x="63867" y="66638"/>
                </a:cubicBezTo>
                <a:cubicBezTo>
                  <a:pt x="61783" y="66181"/>
                  <a:pt x="59609" y="66041"/>
                  <a:pt x="57461" y="65990"/>
                </a:cubicBezTo>
                <a:cubicBezTo>
                  <a:pt x="53877" y="65875"/>
                  <a:pt x="50280" y="65952"/>
                  <a:pt x="46620" y="65952"/>
                </a:cubicBezTo>
                <a:cubicBezTo>
                  <a:pt x="46556" y="65037"/>
                  <a:pt x="46493" y="64350"/>
                  <a:pt x="46467" y="63651"/>
                </a:cubicBezTo>
                <a:cubicBezTo>
                  <a:pt x="46289" y="56140"/>
                  <a:pt x="46124" y="48641"/>
                  <a:pt x="45933" y="41129"/>
                </a:cubicBezTo>
                <a:cubicBezTo>
                  <a:pt x="45794" y="36134"/>
                  <a:pt x="43112" y="32957"/>
                  <a:pt x="38142" y="32753"/>
                </a:cubicBezTo>
                <a:cubicBezTo>
                  <a:pt x="29893" y="32397"/>
                  <a:pt x="21607" y="32448"/>
                  <a:pt x="13345" y="32359"/>
                </a:cubicBezTo>
                <a:cubicBezTo>
                  <a:pt x="11960" y="32334"/>
                  <a:pt x="11324" y="33236"/>
                  <a:pt x="11413" y="34520"/>
                </a:cubicBezTo>
                <a:cubicBezTo>
                  <a:pt x="11693" y="38829"/>
                  <a:pt x="14997" y="42832"/>
                  <a:pt x="19293" y="43353"/>
                </a:cubicBezTo>
                <a:cubicBezTo>
                  <a:pt x="23551" y="43887"/>
                  <a:pt x="27885" y="43836"/>
                  <a:pt x="32181" y="44014"/>
                </a:cubicBezTo>
                <a:cubicBezTo>
                  <a:pt x="32906" y="44040"/>
                  <a:pt x="33630" y="44014"/>
                  <a:pt x="34444" y="44014"/>
                </a:cubicBezTo>
                <a:cubicBezTo>
                  <a:pt x="34672" y="51195"/>
                  <a:pt x="34888" y="58059"/>
                  <a:pt x="35155" y="64910"/>
                </a:cubicBezTo>
                <a:cubicBezTo>
                  <a:pt x="35206" y="66142"/>
                  <a:pt x="34672" y="66447"/>
                  <a:pt x="33592" y="66663"/>
                </a:cubicBezTo>
                <a:cubicBezTo>
                  <a:pt x="20030" y="69307"/>
                  <a:pt x="10079" y="76704"/>
                  <a:pt x="4448" y="89440"/>
                </a:cubicBezTo>
                <a:cubicBezTo>
                  <a:pt x="838" y="97650"/>
                  <a:pt x="0" y="106319"/>
                  <a:pt x="1220" y="115114"/>
                </a:cubicBezTo>
                <a:cubicBezTo>
                  <a:pt x="3088" y="128714"/>
                  <a:pt x="9862" y="139085"/>
                  <a:pt x="22217" y="145377"/>
                </a:cubicBezTo>
                <a:cubicBezTo>
                  <a:pt x="31292" y="150003"/>
                  <a:pt x="40964" y="150855"/>
                  <a:pt x="50967" y="149444"/>
                </a:cubicBezTo>
                <a:cubicBezTo>
                  <a:pt x="68900" y="146914"/>
                  <a:pt x="82729" y="132857"/>
                  <a:pt x="84712" y="114873"/>
                </a:cubicBezTo>
                <a:cubicBezTo>
                  <a:pt x="84991" y="112343"/>
                  <a:pt x="85106" y="109801"/>
                  <a:pt x="85309" y="107170"/>
                </a:cubicBezTo>
                <a:close/>
              </a:path>
            </a:pathLst>
          </a:custGeom>
          <a:solidFill>
            <a:srgbClr val="B11F42">
              <a:alpha val="100000"/>
            </a:srgbClr>
          </a:solidFill>
          <a:ln w="12700" cap="flat" cmpd="sng">
            <a:noFill/>
            <a:prstDash val="solid"/>
            <a:miter lim="800000"/>
          </a:ln>
        </p:spPr>
        <p:txBody>
          <a:bodyPr anchor="ctr">
            <a:spAutoFit/>
          </a:bodyPr>
          <a:lstStyle/>
          <a:p>
            <a:pPr algn="ctr"/>
            <a:endParaRPr lang="en-US" dirty="0"/>
          </a:p>
        </p:txBody>
      </p:sp>
      <p:sp>
        <p:nvSpPr>
          <p:cNvPr id="764" name="Free Form 181">
            <a:extLst>
              <a:ext uri="{FF2B5EF4-FFF2-40B4-BE49-F238E27FC236}">
                <a16:creationId xmlns:a16="http://schemas.microsoft.com/office/drawing/2014/main" id="{371169CB-E034-BE40-AED3-8BF6090A17BD}"/>
              </a:ext>
            </a:extLst>
          </p:cNvPr>
          <p:cNvSpPr/>
          <p:nvPr/>
        </p:nvSpPr>
        <p:spPr>
          <a:xfrm>
            <a:off x="631753" y="4039703"/>
            <a:ext cx="115814" cy="118521"/>
          </a:xfrm>
          <a:custGeom>
            <a:avLst/>
            <a:gdLst/>
            <a:ahLst/>
            <a:cxnLst/>
            <a:rect l="0" t="0" r="0" b="0"/>
            <a:pathLst>
              <a:path w="115813" h="118520">
                <a:moveTo>
                  <a:pt x="96697" y="74836"/>
                </a:moveTo>
                <a:lnTo>
                  <a:pt x="85296" y="74836"/>
                </a:lnTo>
                <a:cubicBezTo>
                  <a:pt x="85106" y="77467"/>
                  <a:pt x="84991" y="80009"/>
                  <a:pt x="84712" y="82538"/>
                </a:cubicBezTo>
                <a:cubicBezTo>
                  <a:pt x="82716" y="100523"/>
                  <a:pt x="68900" y="114580"/>
                  <a:pt x="50954" y="117110"/>
                </a:cubicBezTo>
                <a:cubicBezTo>
                  <a:pt x="40964" y="118520"/>
                  <a:pt x="31292" y="117669"/>
                  <a:pt x="22217" y="113042"/>
                </a:cubicBezTo>
                <a:cubicBezTo>
                  <a:pt x="9850" y="106751"/>
                  <a:pt x="3088" y="96379"/>
                  <a:pt x="1220" y="82780"/>
                </a:cubicBezTo>
                <a:cubicBezTo>
                  <a:pt x="0" y="73984"/>
                  <a:pt x="826" y="65316"/>
                  <a:pt x="4448" y="57106"/>
                </a:cubicBezTo>
                <a:cubicBezTo>
                  <a:pt x="10066" y="44370"/>
                  <a:pt x="20018" y="36973"/>
                  <a:pt x="33579" y="34329"/>
                </a:cubicBezTo>
                <a:cubicBezTo>
                  <a:pt x="34672" y="34113"/>
                  <a:pt x="35206" y="33808"/>
                  <a:pt x="35155" y="32575"/>
                </a:cubicBezTo>
                <a:cubicBezTo>
                  <a:pt x="34876" y="25725"/>
                  <a:pt x="34672" y="18861"/>
                  <a:pt x="34431" y="11680"/>
                </a:cubicBezTo>
                <a:cubicBezTo>
                  <a:pt x="33630" y="11680"/>
                  <a:pt x="32906" y="11705"/>
                  <a:pt x="32181" y="11680"/>
                </a:cubicBezTo>
                <a:cubicBezTo>
                  <a:pt x="27873" y="11502"/>
                  <a:pt x="23551" y="11553"/>
                  <a:pt x="19293" y="11019"/>
                </a:cubicBezTo>
                <a:cubicBezTo>
                  <a:pt x="14985" y="10498"/>
                  <a:pt x="11693" y="6494"/>
                  <a:pt x="11400" y="2186"/>
                </a:cubicBezTo>
                <a:cubicBezTo>
                  <a:pt x="11324" y="902"/>
                  <a:pt x="11947" y="0"/>
                  <a:pt x="13332" y="25"/>
                </a:cubicBezTo>
                <a:cubicBezTo>
                  <a:pt x="21607" y="114"/>
                  <a:pt x="29881" y="63"/>
                  <a:pt x="38142" y="419"/>
                </a:cubicBezTo>
                <a:cubicBezTo>
                  <a:pt x="43112" y="622"/>
                  <a:pt x="45794" y="3800"/>
                  <a:pt x="45921" y="8795"/>
                </a:cubicBezTo>
                <a:cubicBezTo>
                  <a:pt x="46124" y="16306"/>
                  <a:pt x="46289" y="23805"/>
                  <a:pt x="46467" y="31317"/>
                </a:cubicBezTo>
                <a:cubicBezTo>
                  <a:pt x="46480" y="32016"/>
                  <a:pt x="46556" y="32702"/>
                  <a:pt x="46607" y="33617"/>
                </a:cubicBezTo>
                <a:cubicBezTo>
                  <a:pt x="50280" y="33617"/>
                  <a:pt x="53877" y="33541"/>
                  <a:pt x="57461" y="33656"/>
                </a:cubicBezTo>
                <a:cubicBezTo>
                  <a:pt x="59597" y="33706"/>
                  <a:pt x="61783" y="33846"/>
                  <a:pt x="63867" y="34304"/>
                </a:cubicBezTo>
                <a:cubicBezTo>
                  <a:pt x="68468" y="35270"/>
                  <a:pt x="71341" y="39947"/>
                  <a:pt x="70349" y="44523"/>
                </a:cubicBezTo>
                <a:cubicBezTo>
                  <a:pt x="70070" y="45794"/>
                  <a:pt x="69117" y="46061"/>
                  <a:pt x="67960" y="46048"/>
                </a:cubicBezTo>
                <a:cubicBezTo>
                  <a:pt x="61668" y="46035"/>
                  <a:pt x="55364" y="46048"/>
                  <a:pt x="49073" y="46048"/>
                </a:cubicBezTo>
                <a:lnTo>
                  <a:pt x="46988" y="46048"/>
                </a:lnTo>
                <a:cubicBezTo>
                  <a:pt x="46988" y="48107"/>
                  <a:pt x="46950" y="50064"/>
                  <a:pt x="47001" y="52009"/>
                </a:cubicBezTo>
                <a:cubicBezTo>
                  <a:pt x="47077" y="54983"/>
                  <a:pt x="47344" y="57957"/>
                  <a:pt x="47293" y="60919"/>
                </a:cubicBezTo>
                <a:cubicBezTo>
                  <a:pt x="47255" y="62736"/>
                  <a:pt x="47916" y="63130"/>
                  <a:pt x="49632" y="63117"/>
                </a:cubicBezTo>
                <a:cubicBezTo>
                  <a:pt x="65901" y="63054"/>
                  <a:pt x="82157" y="63079"/>
                  <a:pt x="98426" y="63079"/>
                </a:cubicBezTo>
                <a:cubicBezTo>
                  <a:pt x="104806" y="63092"/>
                  <a:pt x="107946" y="65964"/>
                  <a:pt x="108111" y="72383"/>
                </a:cubicBezTo>
                <a:cubicBezTo>
                  <a:pt x="108289" y="79424"/>
                  <a:pt x="108213" y="86478"/>
                  <a:pt x="108174" y="93520"/>
                </a:cubicBezTo>
                <a:cubicBezTo>
                  <a:pt x="108174" y="94803"/>
                  <a:pt x="108492" y="95604"/>
                  <a:pt x="109674" y="96303"/>
                </a:cubicBezTo>
                <a:cubicBezTo>
                  <a:pt x="113932" y="98909"/>
                  <a:pt x="115813" y="103777"/>
                  <a:pt x="114720" y="108912"/>
                </a:cubicBezTo>
                <a:cubicBezTo>
                  <a:pt x="113779" y="113271"/>
                  <a:pt x="110055" y="116652"/>
                  <a:pt x="105365" y="117453"/>
                </a:cubicBezTo>
                <a:cubicBezTo>
                  <a:pt x="101031" y="118177"/>
                  <a:pt x="96926" y="117681"/>
                  <a:pt x="93520" y="114733"/>
                </a:cubicBezTo>
                <a:cubicBezTo>
                  <a:pt x="87813" y="109763"/>
                  <a:pt x="88690" y="100370"/>
                  <a:pt x="95197" y="96265"/>
                </a:cubicBezTo>
                <a:cubicBezTo>
                  <a:pt x="96329" y="95553"/>
                  <a:pt x="96748" y="94842"/>
                  <a:pt x="96735" y="93520"/>
                </a:cubicBezTo>
                <a:cubicBezTo>
                  <a:pt x="96659" y="87343"/>
                  <a:pt x="96697" y="81166"/>
                  <a:pt x="96697" y="74836"/>
                </a:cubicBezTo>
                <a:close/>
                <a:moveTo>
                  <a:pt x="35473" y="46772"/>
                </a:moveTo>
                <a:cubicBezTo>
                  <a:pt x="28368" y="48259"/>
                  <a:pt x="22560" y="51500"/>
                  <a:pt x="18645" y="57411"/>
                </a:cubicBezTo>
                <a:cubicBezTo>
                  <a:pt x="12595" y="66575"/>
                  <a:pt x="11820" y="76577"/>
                  <a:pt x="15010" y="86847"/>
                </a:cubicBezTo>
                <a:cubicBezTo>
                  <a:pt x="17552" y="95058"/>
                  <a:pt x="23233" y="100485"/>
                  <a:pt x="31342" y="103294"/>
                </a:cubicBezTo>
                <a:cubicBezTo>
                  <a:pt x="37253" y="105353"/>
                  <a:pt x="43315" y="105709"/>
                  <a:pt x="49416" y="104577"/>
                </a:cubicBezTo>
                <a:cubicBezTo>
                  <a:pt x="60499" y="102544"/>
                  <a:pt x="68112" y="96367"/>
                  <a:pt x="71353" y="85360"/>
                </a:cubicBezTo>
                <a:cubicBezTo>
                  <a:pt x="72345" y="81979"/>
                  <a:pt x="72841" y="78471"/>
                  <a:pt x="72459" y="74734"/>
                </a:cubicBezTo>
                <a:lnTo>
                  <a:pt x="70260" y="74734"/>
                </a:lnTo>
                <a:cubicBezTo>
                  <a:pt x="62215" y="74734"/>
                  <a:pt x="54182" y="74747"/>
                  <a:pt x="46137" y="74722"/>
                </a:cubicBezTo>
                <a:cubicBezTo>
                  <a:pt x="44739" y="74709"/>
                  <a:pt x="43341" y="74607"/>
                  <a:pt x="41968" y="74429"/>
                </a:cubicBezTo>
                <a:cubicBezTo>
                  <a:pt x="38409" y="73959"/>
                  <a:pt x="36503" y="72065"/>
                  <a:pt x="36210" y="68506"/>
                </a:cubicBezTo>
                <a:cubicBezTo>
                  <a:pt x="35956" y="65443"/>
                  <a:pt x="35931" y="62355"/>
                  <a:pt x="35829" y="59254"/>
                </a:cubicBezTo>
                <a:cubicBezTo>
                  <a:pt x="35702" y="55148"/>
                  <a:pt x="35588" y="51043"/>
                  <a:pt x="35473" y="46772"/>
                </a:cubicBezTo>
                <a:close/>
              </a:path>
            </a:pathLst>
          </a:custGeom>
          <a:solidFill>
            <a:srgbClr val="2BBCFD"/>
          </a:solidFill>
          <a:ln w="12700" cap="flat" cmpd="sng">
            <a:noFill/>
            <a:prstDash val="solid"/>
            <a:miter lim="800000"/>
          </a:ln>
        </p:spPr>
        <p:txBody>
          <a:bodyPr anchor="ctr">
            <a:spAutoFit/>
          </a:bodyPr>
          <a:lstStyle/>
          <a:p>
            <a:pPr algn="ctr"/>
            <a:endParaRPr lang="en-US" dirty="0"/>
          </a:p>
        </p:txBody>
      </p:sp>
      <p:sp>
        <p:nvSpPr>
          <p:cNvPr id="765" name="Free Form 182">
            <a:extLst>
              <a:ext uri="{FF2B5EF4-FFF2-40B4-BE49-F238E27FC236}">
                <a16:creationId xmlns:a16="http://schemas.microsoft.com/office/drawing/2014/main" id="{760788B1-E0ED-154B-A2C5-80DAAC18807B}"/>
              </a:ext>
            </a:extLst>
          </p:cNvPr>
          <p:cNvSpPr/>
          <p:nvPr/>
        </p:nvSpPr>
        <p:spPr>
          <a:xfrm>
            <a:off x="684377" y="4041638"/>
            <a:ext cx="69511" cy="88512"/>
          </a:xfrm>
          <a:custGeom>
            <a:avLst/>
            <a:gdLst/>
            <a:ahLst/>
            <a:cxnLst/>
            <a:rect l="0" t="0" r="0" b="0"/>
            <a:pathLst>
              <a:path w="69511" h="88512">
                <a:moveTo>
                  <a:pt x="2821" y="57436"/>
                </a:moveTo>
                <a:cubicBezTo>
                  <a:pt x="2376" y="54195"/>
                  <a:pt x="1970" y="51106"/>
                  <a:pt x="1512" y="47776"/>
                </a:cubicBezTo>
                <a:lnTo>
                  <a:pt x="10930" y="47776"/>
                </a:lnTo>
                <a:cubicBezTo>
                  <a:pt x="12557" y="47776"/>
                  <a:pt x="14197" y="47789"/>
                  <a:pt x="15823" y="47764"/>
                </a:cubicBezTo>
                <a:cubicBezTo>
                  <a:pt x="19103" y="47713"/>
                  <a:pt x="21378" y="45425"/>
                  <a:pt x="21454" y="42133"/>
                </a:cubicBezTo>
                <a:cubicBezTo>
                  <a:pt x="21632" y="33160"/>
                  <a:pt x="16853" y="28419"/>
                  <a:pt x="7193" y="28063"/>
                </a:cubicBezTo>
                <a:cubicBezTo>
                  <a:pt x="4931" y="28000"/>
                  <a:pt x="2656" y="28050"/>
                  <a:pt x="0" y="28050"/>
                </a:cubicBezTo>
                <a:cubicBezTo>
                  <a:pt x="228" y="25369"/>
                  <a:pt x="368" y="22827"/>
                  <a:pt x="686" y="20323"/>
                </a:cubicBezTo>
                <a:cubicBezTo>
                  <a:pt x="1232" y="16040"/>
                  <a:pt x="2745" y="12112"/>
                  <a:pt x="5185" y="8528"/>
                </a:cubicBezTo>
                <a:cubicBezTo>
                  <a:pt x="10968" y="0"/>
                  <a:pt x="22789" y="25"/>
                  <a:pt x="28559" y="8553"/>
                </a:cubicBezTo>
                <a:cubicBezTo>
                  <a:pt x="32334" y="14133"/>
                  <a:pt x="33617" y="20374"/>
                  <a:pt x="33528" y="26970"/>
                </a:cubicBezTo>
                <a:cubicBezTo>
                  <a:pt x="33452" y="31736"/>
                  <a:pt x="33236" y="36490"/>
                  <a:pt x="33071" y="41460"/>
                </a:cubicBezTo>
                <a:cubicBezTo>
                  <a:pt x="33783" y="41485"/>
                  <a:pt x="34571" y="41549"/>
                  <a:pt x="35371" y="41561"/>
                </a:cubicBezTo>
                <a:cubicBezTo>
                  <a:pt x="40646" y="41676"/>
                  <a:pt x="45972" y="41155"/>
                  <a:pt x="51183" y="42514"/>
                </a:cubicBezTo>
                <a:cubicBezTo>
                  <a:pt x="57144" y="44078"/>
                  <a:pt x="62304" y="46861"/>
                  <a:pt x="65990" y="52009"/>
                </a:cubicBezTo>
                <a:cubicBezTo>
                  <a:pt x="68964" y="56178"/>
                  <a:pt x="69511" y="60957"/>
                  <a:pt x="69358" y="65837"/>
                </a:cubicBezTo>
                <a:cubicBezTo>
                  <a:pt x="69142" y="73018"/>
                  <a:pt x="67884" y="80047"/>
                  <a:pt x="66130" y="86999"/>
                </a:cubicBezTo>
                <a:cubicBezTo>
                  <a:pt x="65837" y="88169"/>
                  <a:pt x="65329" y="88512"/>
                  <a:pt x="64236" y="88461"/>
                </a:cubicBezTo>
                <a:cubicBezTo>
                  <a:pt x="62673" y="88410"/>
                  <a:pt x="61122" y="88448"/>
                  <a:pt x="59470" y="88448"/>
                </a:cubicBezTo>
                <a:cubicBezTo>
                  <a:pt x="59470" y="85271"/>
                  <a:pt x="59546" y="82373"/>
                  <a:pt x="59444" y="79462"/>
                </a:cubicBezTo>
                <a:cubicBezTo>
                  <a:pt x="59304" y="75459"/>
                  <a:pt x="59330" y="71417"/>
                  <a:pt x="58732" y="67464"/>
                </a:cubicBezTo>
                <a:cubicBezTo>
                  <a:pt x="57766" y="61084"/>
                  <a:pt x="53153" y="57449"/>
                  <a:pt x="46633" y="57449"/>
                </a:cubicBezTo>
                <a:cubicBezTo>
                  <a:pt x="32766" y="57423"/>
                  <a:pt x="18899" y="57436"/>
                  <a:pt x="5033" y="57436"/>
                </a:cubicBezTo>
                <a:close/>
              </a:path>
            </a:pathLst>
          </a:custGeom>
          <a:solidFill>
            <a:srgbClr val="2BBCFD"/>
          </a:solidFill>
          <a:ln w="12700" cap="flat" cmpd="sng">
            <a:noFill/>
            <a:prstDash val="solid"/>
            <a:miter lim="800000"/>
          </a:ln>
        </p:spPr>
        <p:txBody>
          <a:bodyPr anchor="ctr">
            <a:spAutoFit/>
          </a:bodyPr>
          <a:lstStyle/>
          <a:p>
            <a:pPr algn="ctr"/>
            <a:endParaRPr lang="en-US" dirty="0"/>
          </a:p>
        </p:txBody>
      </p:sp>
      <p:sp>
        <p:nvSpPr>
          <p:cNvPr id="766" name="Free Form 183">
            <a:extLst>
              <a:ext uri="{FF2B5EF4-FFF2-40B4-BE49-F238E27FC236}">
                <a16:creationId xmlns:a16="http://schemas.microsoft.com/office/drawing/2014/main" id="{E45ACF9A-C808-7E4E-9EB2-0E4303329EA0}"/>
              </a:ext>
            </a:extLst>
          </p:cNvPr>
          <p:cNvSpPr/>
          <p:nvPr/>
        </p:nvSpPr>
        <p:spPr>
          <a:xfrm>
            <a:off x="683491" y="4007369"/>
            <a:ext cx="33414" cy="33288"/>
          </a:xfrm>
          <a:custGeom>
            <a:avLst/>
            <a:gdLst/>
            <a:ahLst/>
            <a:cxnLst/>
            <a:rect l="0" t="0" r="0" b="0"/>
            <a:pathLst>
              <a:path w="33414" h="33287">
                <a:moveTo>
                  <a:pt x="127" y="16611"/>
                </a:moveTo>
                <a:cubicBezTo>
                  <a:pt x="254" y="6494"/>
                  <a:pt x="6837" y="0"/>
                  <a:pt x="16853" y="101"/>
                </a:cubicBezTo>
                <a:cubicBezTo>
                  <a:pt x="26932" y="203"/>
                  <a:pt x="33414" y="6990"/>
                  <a:pt x="33287" y="17323"/>
                </a:cubicBezTo>
                <a:cubicBezTo>
                  <a:pt x="33160" y="26894"/>
                  <a:pt x="26297" y="33287"/>
                  <a:pt x="16243" y="33173"/>
                </a:cubicBezTo>
                <a:cubicBezTo>
                  <a:pt x="6532" y="33071"/>
                  <a:pt x="0" y="26373"/>
                  <a:pt x="127" y="16611"/>
                </a:cubicBezTo>
                <a:close/>
              </a:path>
            </a:pathLst>
          </a:custGeom>
          <a:solidFill>
            <a:srgbClr val="2BBCFD"/>
          </a:solidFill>
          <a:ln w="12700" cap="flat" cmpd="sng">
            <a:noFill/>
            <a:prstDash val="solid"/>
            <a:miter lim="800000"/>
          </a:ln>
        </p:spPr>
        <p:txBody>
          <a:bodyPr anchor="ctr">
            <a:spAutoFit/>
          </a:bodyPr>
          <a:lstStyle/>
          <a:p>
            <a:pPr algn="ctr"/>
            <a:endParaRPr lang="en-US" dirty="0"/>
          </a:p>
        </p:txBody>
      </p:sp>
      <p:sp>
        <p:nvSpPr>
          <p:cNvPr id="767" name="Free Form 184">
            <a:extLst>
              <a:ext uri="{FF2B5EF4-FFF2-40B4-BE49-F238E27FC236}">
                <a16:creationId xmlns:a16="http://schemas.microsoft.com/office/drawing/2014/main" id="{2EC03402-F95B-104E-B3E3-F3A352CAB633}"/>
              </a:ext>
            </a:extLst>
          </p:cNvPr>
          <p:cNvSpPr/>
          <p:nvPr/>
        </p:nvSpPr>
        <p:spPr>
          <a:xfrm>
            <a:off x="643574" y="4086476"/>
            <a:ext cx="61020" cy="58936"/>
          </a:xfrm>
          <a:custGeom>
            <a:avLst/>
            <a:gdLst/>
            <a:ahLst/>
            <a:cxnLst/>
            <a:rect l="0" t="0" r="0" b="0"/>
            <a:pathLst>
              <a:path w="61020" h="58936">
                <a:moveTo>
                  <a:pt x="23653" y="0"/>
                </a:moveTo>
                <a:cubicBezTo>
                  <a:pt x="23767" y="4270"/>
                  <a:pt x="23882" y="8375"/>
                  <a:pt x="24009" y="12481"/>
                </a:cubicBezTo>
                <a:cubicBezTo>
                  <a:pt x="24110" y="15582"/>
                  <a:pt x="24136" y="18671"/>
                  <a:pt x="24390" y="21734"/>
                </a:cubicBezTo>
                <a:cubicBezTo>
                  <a:pt x="24682" y="25292"/>
                  <a:pt x="26589" y="27186"/>
                  <a:pt x="30148" y="27656"/>
                </a:cubicBezTo>
                <a:cubicBezTo>
                  <a:pt x="31520" y="27834"/>
                  <a:pt x="32918" y="27936"/>
                  <a:pt x="34317" y="27949"/>
                </a:cubicBezTo>
                <a:cubicBezTo>
                  <a:pt x="42362" y="27974"/>
                  <a:pt x="50395" y="27962"/>
                  <a:pt x="58440" y="27962"/>
                </a:cubicBezTo>
                <a:lnTo>
                  <a:pt x="60639" y="27962"/>
                </a:lnTo>
                <a:cubicBezTo>
                  <a:pt x="61020" y="31698"/>
                  <a:pt x="60525" y="35206"/>
                  <a:pt x="59533" y="38587"/>
                </a:cubicBezTo>
                <a:cubicBezTo>
                  <a:pt x="56292" y="49594"/>
                  <a:pt x="48679" y="55771"/>
                  <a:pt x="37596" y="57805"/>
                </a:cubicBezTo>
                <a:cubicBezTo>
                  <a:pt x="31495" y="58936"/>
                  <a:pt x="25432" y="58580"/>
                  <a:pt x="19522" y="56521"/>
                </a:cubicBezTo>
                <a:cubicBezTo>
                  <a:pt x="11413" y="53712"/>
                  <a:pt x="5732" y="48285"/>
                  <a:pt x="3190" y="40074"/>
                </a:cubicBezTo>
                <a:cubicBezTo>
                  <a:pt x="0" y="29804"/>
                  <a:pt x="775" y="19802"/>
                  <a:pt x="6825" y="10638"/>
                </a:cubicBezTo>
                <a:cubicBezTo>
                  <a:pt x="10739" y="4728"/>
                  <a:pt x="16548" y="1487"/>
                  <a:pt x="23653" y="0"/>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dirty="0"/>
          </a:p>
        </p:txBody>
      </p:sp>
      <p:sp>
        <p:nvSpPr>
          <p:cNvPr id="768" name="object 62">
            <a:extLst>
              <a:ext uri="{FF2B5EF4-FFF2-40B4-BE49-F238E27FC236}">
                <a16:creationId xmlns:a16="http://schemas.microsoft.com/office/drawing/2014/main" id="{7C1D35E2-2508-554A-A53E-1998DACB4689}"/>
              </a:ext>
            </a:extLst>
          </p:cNvPr>
          <p:cNvSpPr/>
          <p:nvPr/>
        </p:nvSpPr>
        <p:spPr>
          <a:xfrm>
            <a:off x="673949" y="5639617"/>
            <a:ext cx="419734" cy="156210"/>
          </a:xfrm>
          <a:custGeom>
            <a:avLst/>
            <a:gdLst/>
            <a:ahLst/>
            <a:cxnLst/>
            <a:rect l="l" t="t" r="r" b="b"/>
            <a:pathLst>
              <a:path w="419734" h="156210">
                <a:moveTo>
                  <a:pt x="419353" y="155955"/>
                </a:moveTo>
                <a:lnTo>
                  <a:pt x="0" y="155955"/>
                </a:lnTo>
                <a:lnTo>
                  <a:pt x="0" y="0"/>
                </a:lnTo>
                <a:lnTo>
                  <a:pt x="419353" y="0"/>
                </a:lnTo>
                <a:lnTo>
                  <a:pt x="419353" y="155955"/>
                </a:lnTo>
                <a:close/>
              </a:path>
            </a:pathLst>
          </a:custGeom>
          <a:solidFill>
            <a:srgbClr val="FF2C5E"/>
          </a:solidFill>
        </p:spPr>
        <p:txBody>
          <a:bodyPr wrap="square" lIns="0" tIns="0" rIns="0" bIns="0" rtlCol="0"/>
          <a:lstStyle/>
          <a:p>
            <a:endParaRPr dirty="0"/>
          </a:p>
        </p:txBody>
      </p:sp>
      <p:sp>
        <p:nvSpPr>
          <p:cNvPr id="769" name="Free Form 178">
            <a:extLst>
              <a:ext uri="{FF2B5EF4-FFF2-40B4-BE49-F238E27FC236}">
                <a16:creationId xmlns:a16="http://schemas.microsoft.com/office/drawing/2014/main" id="{C1A783E5-E22A-1C4B-8FA5-5761611A7BE0}"/>
              </a:ext>
            </a:extLst>
          </p:cNvPr>
          <p:cNvSpPr/>
          <p:nvPr/>
        </p:nvSpPr>
        <p:spPr>
          <a:xfrm>
            <a:off x="599484" y="5614949"/>
            <a:ext cx="205546" cy="205546"/>
          </a:xfrm>
          <a:custGeom>
            <a:avLst/>
            <a:gdLst/>
            <a:ahLst/>
            <a:cxnLst/>
            <a:rect l="0" t="0" r="0" b="0"/>
            <a:pathLst>
              <a:path w="205546" h="205546">
                <a:moveTo>
                  <a:pt x="205546" y="102773"/>
                </a:moveTo>
                <a:cubicBezTo>
                  <a:pt x="205546" y="159536"/>
                  <a:pt x="159536" y="205546"/>
                  <a:pt x="102773" y="205546"/>
                </a:cubicBezTo>
                <a:cubicBezTo>
                  <a:pt x="46010" y="205546"/>
                  <a:pt x="0" y="159536"/>
                  <a:pt x="0" y="102773"/>
                </a:cubicBezTo>
                <a:cubicBezTo>
                  <a:pt x="0" y="46010"/>
                  <a:pt x="46010" y="0"/>
                  <a:pt x="102773" y="0"/>
                </a:cubicBezTo>
                <a:cubicBezTo>
                  <a:pt x="159536" y="0"/>
                  <a:pt x="205546" y="46010"/>
                  <a:pt x="205546" y="102773"/>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dirty="0"/>
          </a:p>
        </p:txBody>
      </p:sp>
      <p:sp>
        <p:nvSpPr>
          <p:cNvPr id="770" name="Free Form 179">
            <a:extLst>
              <a:ext uri="{FF2B5EF4-FFF2-40B4-BE49-F238E27FC236}">
                <a16:creationId xmlns:a16="http://schemas.microsoft.com/office/drawing/2014/main" id="{67CC8768-E998-484A-B317-9912301C93DF}"/>
              </a:ext>
            </a:extLst>
          </p:cNvPr>
          <p:cNvSpPr/>
          <p:nvPr/>
        </p:nvSpPr>
        <p:spPr>
          <a:xfrm>
            <a:off x="599484" y="5614949"/>
            <a:ext cx="205546" cy="205546"/>
          </a:xfrm>
          <a:custGeom>
            <a:avLst/>
            <a:gdLst/>
            <a:ahLst/>
            <a:cxnLst/>
            <a:rect l="0" t="0" r="0" b="0"/>
            <a:pathLst>
              <a:path w="205546" h="205546">
                <a:moveTo>
                  <a:pt x="205546" y="102773"/>
                </a:moveTo>
                <a:cubicBezTo>
                  <a:pt x="205546" y="159536"/>
                  <a:pt x="159536" y="205546"/>
                  <a:pt x="102773" y="205546"/>
                </a:cubicBezTo>
                <a:cubicBezTo>
                  <a:pt x="46010" y="205546"/>
                  <a:pt x="0" y="159536"/>
                  <a:pt x="0" y="102773"/>
                </a:cubicBezTo>
                <a:cubicBezTo>
                  <a:pt x="0" y="46010"/>
                  <a:pt x="46010" y="0"/>
                  <a:pt x="102773" y="0"/>
                </a:cubicBezTo>
                <a:cubicBezTo>
                  <a:pt x="159536" y="0"/>
                  <a:pt x="205546" y="46010"/>
                  <a:pt x="205546" y="102773"/>
                </a:cubicBezTo>
                <a:close/>
              </a:path>
            </a:pathLst>
          </a:custGeom>
          <a:noFill/>
          <a:ln w="6477" cap="flat" cmpd="sng">
            <a:solidFill>
              <a:srgbClr val="FF2C5E"/>
            </a:solidFill>
            <a:prstDash val="solid"/>
            <a:miter lim="800000"/>
          </a:ln>
        </p:spPr>
        <p:txBody>
          <a:bodyPr anchor="ctr">
            <a:spAutoFit/>
          </a:bodyPr>
          <a:lstStyle/>
          <a:p>
            <a:pPr algn="ctr"/>
            <a:endParaRPr lang="en-US" dirty="0"/>
          </a:p>
        </p:txBody>
      </p:sp>
      <p:sp>
        <p:nvSpPr>
          <p:cNvPr id="771" name="Free Form 180">
            <a:extLst>
              <a:ext uri="{FF2B5EF4-FFF2-40B4-BE49-F238E27FC236}">
                <a16:creationId xmlns:a16="http://schemas.microsoft.com/office/drawing/2014/main" id="{E790CA66-5847-5C45-B875-ABCA0FADAE73}"/>
              </a:ext>
            </a:extLst>
          </p:cNvPr>
          <p:cNvSpPr/>
          <p:nvPr/>
        </p:nvSpPr>
        <p:spPr>
          <a:xfrm>
            <a:off x="638901" y="5639782"/>
            <a:ext cx="122131" cy="150855"/>
          </a:xfrm>
          <a:custGeom>
            <a:avLst/>
            <a:gdLst/>
            <a:ahLst/>
            <a:cxnLst/>
            <a:rect l="0" t="0" r="0" b="0"/>
            <a:pathLst>
              <a:path w="122130" h="150855">
                <a:moveTo>
                  <a:pt x="51869" y="16611"/>
                </a:moveTo>
                <a:cubicBezTo>
                  <a:pt x="51742" y="26373"/>
                  <a:pt x="58275" y="33071"/>
                  <a:pt x="67985" y="33173"/>
                </a:cubicBezTo>
                <a:cubicBezTo>
                  <a:pt x="78039" y="33287"/>
                  <a:pt x="84902" y="26894"/>
                  <a:pt x="85029" y="17323"/>
                </a:cubicBezTo>
                <a:cubicBezTo>
                  <a:pt x="85157" y="6990"/>
                  <a:pt x="78674" y="203"/>
                  <a:pt x="68595" y="101"/>
                </a:cubicBezTo>
                <a:cubicBezTo>
                  <a:pt x="58580" y="0"/>
                  <a:pt x="51996" y="6494"/>
                  <a:pt x="51869" y="16611"/>
                </a:cubicBezTo>
                <a:close/>
                <a:moveTo>
                  <a:pt x="55453" y="91702"/>
                </a:moveTo>
                <a:lnTo>
                  <a:pt x="57665" y="91702"/>
                </a:lnTo>
                <a:cubicBezTo>
                  <a:pt x="71531" y="91702"/>
                  <a:pt x="85398" y="91689"/>
                  <a:pt x="99265" y="91715"/>
                </a:cubicBezTo>
                <a:cubicBezTo>
                  <a:pt x="105785" y="91715"/>
                  <a:pt x="110399" y="95350"/>
                  <a:pt x="111365" y="101730"/>
                </a:cubicBezTo>
                <a:cubicBezTo>
                  <a:pt x="111962" y="105683"/>
                  <a:pt x="111937" y="109725"/>
                  <a:pt x="112076" y="113741"/>
                </a:cubicBezTo>
                <a:cubicBezTo>
                  <a:pt x="112178" y="116639"/>
                  <a:pt x="112102" y="119550"/>
                  <a:pt x="112102" y="122727"/>
                </a:cubicBezTo>
                <a:cubicBezTo>
                  <a:pt x="113754" y="122727"/>
                  <a:pt x="115305" y="122676"/>
                  <a:pt x="116855" y="122740"/>
                </a:cubicBezTo>
                <a:cubicBezTo>
                  <a:pt x="117961" y="122791"/>
                  <a:pt x="118457" y="122435"/>
                  <a:pt x="118762" y="121266"/>
                </a:cubicBezTo>
                <a:cubicBezTo>
                  <a:pt x="120516" y="114313"/>
                  <a:pt x="121774" y="107285"/>
                  <a:pt x="121990" y="100104"/>
                </a:cubicBezTo>
                <a:cubicBezTo>
                  <a:pt x="122130" y="95236"/>
                  <a:pt x="121596" y="90457"/>
                  <a:pt x="118609" y="86275"/>
                </a:cubicBezTo>
                <a:cubicBezTo>
                  <a:pt x="114936" y="81127"/>
                  <a:pt x="109776" y="78344"/>
                  <a:pt x="103802" y="76781"/>
                </a:cubicBezTo>
                <a:cubicBezTo>
                  <a:pt x="98591" y="75421"/>
                  <a:pt x="93278" y="75942"/>
                  <a:pt x="87991" y="75827"/>
                </a:cubicBezTo>
                <a:cubicBezTo>
                  <a:pt x="87203" y="75815"/>
                  <a:pt x="86415" y="75751"/>
                  <a:pt x="85703" y="75726"/>
                </a:cubicBezTo>
                <a:cubicBezTo>
                  <a:pt x="85856" y="70756"/>
                  <a:pt x="86084" y="66003"/>
                  <a:pt x="86148" y="61236"/>
                </a:cubicBezTo>
                <a:cubicBezTo>
                  <a:pt x="86250" y="54640"/>
                  <a:pt x="84966" y="48399"/>
                  <a:pt x="81191" y="42832"/>
                </a:cubicBezTo>
                <a:cubicBezTo>
                  <a:pt x="75421" y="34304"/>
                  <a:pt x="63600" y="34278"/>
                  <a:pt x="57805" y="42807"/>
                </a:cubicBezTo>
                <a:cubicBezTo>
                  <a:pt x="55377" y="46378"/>
                  <a:pt x="53852" y="50306"/>
                  <a:pt x="53318" y="54589"/>
                </a:cubicBezTo>
                <a:cubicBezTo>
                  <a:pt x="53000" y="57106"/>
                  <a:pt x="52860" y="59635"/>
                  <a:pt x="52632" y="62329"/>
                </a:cubicBezTo>
                <a:cubicBezTo>
                  <a:pt x="55288" y="62329"/>
                  <a:pt x="57563" y="62266"/>
                  <a:pt x="59813" y="62342"/>
                </a:cubicBezTo>
                <a:cubicBezTo>
                  <a:pt x="69472" y="62685"/>
                  <a:pt x="74264" y="67426"/>
                  <a:pt x="74086" y="76399"/>
                </a:cubicBezTo>
                <a:cubicBezTo>
                  <a:pt x="74010" y="79691"/>
                  <a:pt x="71722" y="81992"/>
                  <a:pt x="68456" y="82030"/>
                </a:cubicBezTo>
                <a:cubicBezTo>
                  <a:pt x="66816" y="82055"/>
                  <a:pt x="65189" y="82043"/>
                  <a:pt x="63550" y="82043"/>
                </a:cubicBezTo>
                <a:lnTo>
                  <a:pt x="54144" y="82043"/>
                </a:lnTo>
                <a:cubicBezTo>
                  <a:pt x="54589" y="85373"/>
                  <a:pt x="55008" y="88461"/>
                  <a:pt x="55453" y="91702"/>
                </a:cubicBezTo>
                <a:close/>
                <a:moveTo>
                  <a:pt x="96697" y="107170"/>
                </a:moveTo>
                <a:cubicBezTo>
                  <a:pt x="96697" y="113500"/>
                  <a:pt x="96659" y="119677"/>
                  <a:pt x="96735" y="125854"/>
                </a:cubicBezTo>
                <a:cubicBezTo>
                  <a:pt x="96748" y="127176"/>
                  <a:pt x="96341" y="127888"/>
                  <a:pt x="95197" y="128599"/>
                </a:cubicBezTo>
                <a:cubicBezTo>
                  <a:pt x="88690" y="132705"/>
                  <a:pt x="87826" y="142097"/>
                  <a:pt x="93532" y="147067"/>
                </a:cubicBezTo>
                <a:cubicBezTo>
                  <a:pt x="96926" y="150016"/>
                  <a:pt x="101044" y="150511"/>
                  <a:pt x="105365" y="149787"/>
                </a:cubicBezTo>
                <a:cubicBezTo>
                  <a:pt x="110068" y="148986"/>
                  <a:pt x="113792" y="145605"/>
                  <a:pt x="114720" y="141246"/>
                </a:cubicBezTo>
                <a:cubicBezTo>
                  <a:pt x="115813" y="136111"/>
                  <a:pt x="113945" y="131243"/>
                  <a:pt x="109674" y="128637"/>
                </a:cubicBezTo>
                <a:cubicBezTo>
                  <a:pt x="108505" y="127938"/>
                  <a:pt x="108174" y="127138"/>
                  <a:pt x="108187" y="125854"/>
                </a:cubicBezTo>
                <a:cubicBezTo>
                  <a:pt x="108225" y="118813"/>
                  <a:pt x="108289" y="111759"/>
                  <a:pt x="108111" y="104717"/>
                </a:cubicBezTo>
                <a:cubicBezTo>
                  <a:pt x="107958" y="98299"/>
                  <a:pt x="104819" y="95426"/>
                  <a:pt x="98426" y="95414"/>
                </a:cubicBezTo>
                <a:cubicBezTo>
                  <a:pt x="82157" y="95414"/>
                  <a:pt x="65901" y="95388"/>
                  <a:pt x="49632" y="95452"/>
                </a:cubicBezTo>
                <a:cubicBezTo>
                  <a:pt x="47916" y="95464"/>
                  <a:pt x="47268" y="95070"/>
                  <a:pt x="47293" y="93253"/>
                </a:cubicBezTo>
                <a:cubicBezTo>
                  <a:pt x="47344" y="90291"/>
                  <a:pt x="47090" y="87317"/>
                  <a:pt x="47014" y="84343"/>
                </a:cubicBezTo>
                <a:cubicBezTo>
                  <a:pt x="46950" y="82398"/>
                  <a:pt x="47001" y="80441"/>
                  <a:pt x="47001" y="78382"/>
                </a:cubicBezTo>
                <a:lnTo>
                  <a:pt x="49086" y="78382"/>
                </a:lnTo>
                <a:cubicBezTo>
                  <a:pt x="55377" y="78382"/>
                  <a:pt x="61668" y="78369"/>
                  <a:pt x="67973" y="78382"/>
                </a:cubicBezTo>
                <a:cubicBezTo>
                  <a:pt x="69129" y="78395"/>
                  <a:pt x="70070" y="78128"/>
                  <a:pt x="70349" y="76857"/>
                </a:cubicBezTo>
                <a:cubicBezTo>
                  <a:pt x="71353" y="72281"/>
                  <a:pt x="68468" y="67604"/>
                  <a:pt x="63867" y="66638"/>
                </a:cubicBezTo>
                <a:cubicBezTo>
                  <a:pt x="61783" y="66181"/>
                  <a:pt x="59609" y="66041"/>
                  <a:pt x="57461" y="65990"/>
                </a:cubicBezTo>
                <a:cubicBezTo>
                  <a:pt x="53877" y="65875"/>
                  <a:pt x="50280" y="65952"/>
                  <a:pt x="46620" y="65952"/>
                </a:cubicBezTo>
                <a:cubicBezTo>
                  <a:pt x="46556" y="65037"/>
                  <a:pt x="46493" y="64350"/>
                  <a:pt x="46467" y="63651"/>
                </a:cubicBezTo>
                <a:cubicBezTo>
                  <a:pt x="46289" y="56140"/>
                  <a:pt x="46124" y="48641"/>
                  <a:pt x="45933" y="41129"/>
                </a:cubicBezTo>
                <a:cubicBezTo>
                  <a:pt x="45794" y="36134"/>
                  <a:pt x="43112" y="32957"/>
                  <a:pt x="38142" y="32753"/>
                </a:cubicBezTo>
                <a:cubicBezTo>
                  <a:pt x="29893" y="32397"/>
                  <a:pt x="21607" y="32448"/>
                  <a:pt x="13345" y="32359"/>
                </a:cubicBezTo>
                <a:cubicBezTo>
                  <a:pt x="11960" y="32334"/>
                  <a:pt x="11324" y="33236"/>
                  <a:pt x="11413" y="34520"/>
                </a:cubicBezTo>
                <a:cubicBezTo>
                  <a:pt x="11693" y="38829"/>
                  <a:pt x="14997" y="42832"/>
                  <a:pt x="19293" y="43353"/>
                </a:cubicBezTo>
                <a:cubicBezTo>
                  <a:pt x="23551" y="43887"/>
                  <a:pt x="27885" y="43836"/>
                  <a:pt x="32181" y="44014"/>
                </a:cubicBezTo>
                <a:cubicBezTo>
                  <a:pt x="32906" y="44040"/>
                  <a:pt x="33630" y="44014"/>
                  <a:pt x="34444" y="44014"/>
                </a:cubicBezTo>
                <a:cubicBezTo>
                  <a:pt x="34672" y="51195"/>
                  <a:pt x="34888" y="58059"/>
                  <a:pt x="35155" y="64910"/>
                </a:cubicBezTo>
                <a:cubicBezTo>
                  <a:pt x="35206" y="66142"/>
                  <a:pt x="34672" y="66447"/>
                  <a:pt x="33592" y="66663"/>
                </a:cubicBezTo>
                <a:cubicBezTo>
                  <a:pt x="20030" y="69307"/>
                  <a:pt x="10079" y="76704"/>
                  <a:pt x="4448" y="89440"/>
                </a:cubicBezTo>
                <a:cubicBezTo>
                  <a:pt x="838" y="97650"/>
                  <a:pt x="0" y="106319"/>
                  <a:pt x="1220" y="115114"/>
                </a:cubicBezTo>
                <a:cubicBezTo>
                  <a:pt x="3088" y="128714"/>
                  <a:pt x="9862" y="139085"/>
                  <a:pt x="22217" y="145377"/>
                </a:cubicBezTo>
                <a:cubicBezTo>
                  <a:pt x="31292" y="150003"/>
                  <a:pt x="40964" y="150855"/>
                  <a:pt x="50967" y="149444"/>
                </a:cubicBezTo>
                <a:cubicBezTo>
                  <a:pt x="68900" y="146914"/>
                  <a:pt x="82729" y="132857"/>
                  <a:pt x="84712" y="114873"/>
                </a:cubicBezTo>
                <a:cubicBezTo>
                  <a:pt x="84991" y="112343"/>
                  <a:pt x="85106" y="109801"/>
                  <a:pt x="85309" y="107170"/>
                </a:cubicBezTo>
                <a:close/>
              </a:path>
            </a:pathLst>
          </a:custGeom>
          <a:solidFill>
            <a:srgbClr val="B11F42">
              <a:alpha val="100000"/>
            </a:srgbClr>
          </a:solidFill>
          <a:ln w="12700" cap="flat" cmpd="sng">
            <a:noFill/>
            <a:prstDash val="solid"/>
            <a:miter lim="800000"/>
          </a:ln>
        </p:spPr>
        <p:txBody>
          <a:bodyPr anchor="ctr">
            <a:spAutoFit/>
          </a:bodyPr>
          <a:lstStyle/>
          <a:p>
            <a:pPr algn="ctr"/>
            <a:endParaRPr lang="en-US" dirty="0"/>
          </a:p>
        </p:txBody>
      </p:sp>
      <p:sp>
        <p:nvSpPr>
          <p:cNvPr id="772" name="Free Form 181">
            <a:extLst>
              <a:ext uri="{FF2B5EF4-FFF2-40B4-BE49-F238E27FC236}">
                <a16:creationId xmlns:a16="http://schemas.microsoft.com/office/drawing/2014/main" id="{3748CEF7-FC20-114D-88AE-E90E5761CE83}"/>
              </a:ext>
            </a:extLst>
          </p:cNvPr>
          <p:cNvSpPr/>
          <p:nvPr/>
        </p:nvSpPr>
        <p:spPr>
          <a:xfrm>
            <a:off x="638906" y="5672116"/>
            <a:ext cx="115814" cy="118521"/>
          </a:xfrm>
          <a:custGeom>
            <a:avLst/>
            <a:gdLst/>
            <a:ahLst/>
            <a:cxnLst/>
            <a:rect l="0" t="0" r="0" b="0"/>
            <a:pathLst>
              <a:path w="115813" h="118520">
                <a:moveTo>
                  <a:pt x="96697" y="74836"/>
                </a:moveTo>
                <a:lnTo>
                  <a:pt x="85296" y="74836"/>
                </a:lnTo>
                <a:cubicBezTo>
                  <a:pt x="85106" y="77467"/>
                  <a:pt x="84991" y="80009"/>
                  <a:pt x="84712" y="82538"/>
                </a:cubicBezTo>
                <a:cubicBezTo>
                  <a:pt x="82716" y="100523"/>
                  <a:pt x="68900" y="114580"/>
                  <a:pt x="50954" y="117110"/>
                </a:cubicBezTo>
                <a:cubicBezTo>
                  <a:pt x="40964" y="118520"/>
                  <a:pt x="31292" y="117669"/>
                  <a:pt x="22217" y="113042"/>
                </a:cubicBezTo>
                <a:cubicBezTo>
                  <a:pt x="9850" y="106751"/>
                  <a:pt x="3088" y="96379"/>
                  <a:pt x="1220" y="82780"/>
                </a:cubicBezTo>
                <a:cubicBezTo>
                  <a:pt x="0" y="73984"/>
                  <a:pt x="826" y="65316"/>
                  <a:pt x="4448" y="57106"/>
                </a:cubicBezTo>
                <a:cubicBezTo>
                  <a:pt x="10066" y="44370"/>
                  <a:pt x="20018" y="36973"/>
                  <a:pt x="33579" y="34329"/>
                </a:cubicBezTo>
                <a:cubicBezTo>
                  <a:pt x="34672" y="34113"/>
                  <a:pt x="35206" y="33808"/>
                  <a:pt x="35155" y="32575"/>
                </a:cubicBezTo>
                <a:cubicBezTo>
                  <a:pt x="34876" y="25725"/>
                  <a:pt x="34672" y="18861"/>
                  <a:pt x="34431" y="11680"/>
                </a:cubicBezTo>
                <a:cubicBezTo>
                  <a:pt x="33630" y="11680"/>
                  <a:pt x="32906" y="11705"/>
                  <a:pt x="32181" y="11680"/>
                </a:cubicBezTo>
                <a:cubicBezTo>
                  <a:pt x="27873" y="11502"/>
                  <a:pt x="23551" y="11553"/>
                  <a:pt x="19293" y="11019"/>
                </a:cubicBezTo>
                <a:cubicBezTo>
                  <a:pt x="14985" y="10498"/>
                  <a:pt x="11693" y="6494"/>
                  <a:pt x="11400" y="2186"/>
                </a:cubicBezTo>
                <a:cubicBezTo>
                  <a:pt x="11324" y="902"/>
                  <a:pt x="11947" y="0"/>
                  <a:pt x="13332" y="25"/>
                </a:cubicBezTo>
                <a:cubicBezTo>
                  <a:pt x="21607" y="114"/>
                  <a:pt x="29881" y="63"/>
                  <a:pt x="38142" y="419"/>
                </a:cubicBezTo>
                <a:cubicBezTo>
                  <a:pt x="43112" y="622"/>
                  <a:pt x="45794" y="3800"/>
                  <a:pt x="45921" y="8795"/>
                </a:cubicBezTo>
                <a:cubicBezTo>
                  <a:pt x="46124" y="16306"/>
                  <a:pt x="46289" y="23805"/>
                  <a:pt x="46467" y="31317"/>
                </a:cubicBezTo>
                <a:cubicBezTo>
                  <a:pt x="46480" y="32016"/>
                  <a:pt x="46556" y="32702"/>
                  <a:pt x="46607" y="33617"/>
                </a:cubicBezTo>
                <a:cubicBezTo>
                  <a:pt x="50280" y="33617"/>
                  <a:pt x="53877" y="33541"/>
                  <a:pt x="57461" y="33656"/>
                </a:cubicBezTo>
                <a:cubicBezTo>
                  <a:pt x="59597" y="33706"/>
                  <a:pt x="61783" y="33846"/>
                  <a:pt x="63867" y="34304"/>
                </a:cubicBezTo>
                <a:cubicBezTo>
                  <a:pt x="68468" y="35270"/>
                  <a:pt x="71341" y="39947"/>
                  <a:pt x="70349" y="44523"/>
                </a:cubicBezTo>
                <a:cubicBezTo>
                  <a:pt x="70070" y="45794"/>
                  <a:pt x="69117" y="46061"/>
                  <a:pt x="67960" y="46048"/>
                </a:cubicBezTo>
                <a:cubicBezTo>
                  <a:pt x="61668" y="46035"/>
                  <a:pt x="55364" y="46048"/>
                  <a:pt x="49073" y="46048"/>
                </a:cubicBezTo>
                <a:lnTo>
                  <a:pt x="46988" y="46048"/>
                </a:lnTo>
                <a:cubicBezTo>
                  <a:pt x="46988" y="48107"/>
                  <a:pt x="46950" y="50064"/>
                  <a:pt x="47001" y="52009"/>
                </a:cubicBezTo>
                <a:cubicBezTo>
                  <a:pt x="47077" y="54983"/>
                  <a:pt x="47344" y="57957"/>
                  <a:pt x="47293" y="60919"/>
                </a:cubicBezTo>
                <a:cubicBezTo>
                  <a:pt x="47255" y="62736"/>
                  <a:pt x="47916" y="63130"/>
                  <a:pt x="49632" y="63117"/>
                </a:cubicBezTo>
                <a:cubicBezTo>
                  <a:pt x="65901" y="63054"/>
                  <a:pt x="82157" y="63079"/>
                  <a:pt x="98426" y="63079"/>
                </a:cubicBezTo>
                <a:cubicBezTo>
                  <a:pt x="104806" y="63092"/>
                  <a:pt x="107946" y="65964"/>
                  <a:pt x="108111" y="72383"/>
                </a:cubicBezTo>
                <a:cubicBezTo>
                  <a:pt x="108289" y="79424"/>
                  <a:pt x="108213" y="86478"/>
                  <a:pt x="108174" y="93520"/>
                </a:cubicBezTo>
                <a:cubicBezTo>
                  <a:pt x="108174" y="94803"/>
                  <a:pt x="108492" y="95604"/>
                  <a:pt x="109674" y="96303"/>
                </a:cubicBezTo>
                <a:cubicBezTo>
                  <a:pt x="113932" y="98909"/>
                  <a:pt x="115813" y="103777"/>
                  <a:pt x="114720" y="108912"/>
                </a:cubicBezTo>
                <a:cubicBezTo>
                  <a:pt x="113779" y="113271"/>
                  <a:pt x="110055" y="116652"/>
                  <a:pt x="105365" y="117453"/>
                </a:cubicBezTo>
                <a:cubicBezTo>
                  <a:pt x="101031" y="118177"/>
                  <a:pt x="96926" y="117681"/>
                  <a:pt x="93520" y="114733"/>
                </a:cubicBezTo>
                <a:cubicBezTo>
                  <a:pt x="87813" y="109763"/>
                  <a:pt x="88690" y="100370"/>
                  <a:pt x="95197" y="96265"/>
                </a:cubicBezTo>
                <a:cubicBezTo>
                  <a:pt x="96329" y="95553"/>
                  <a:pt x="96748" y="94842"/>
                  <a:pt x="96735" y="93520"/>
                </a:cubicBezTo>
                <a:cubicBezTo>
                  <a:pt x="96659" y="87343"/>
                  <a:pt x="96697" y="81166"/>
                  <a:pt x="96697" y="74836"/>
                </a:cubicBezTo>
                <a:close/>
                <a:moveTo>
                  <a:pt x="35473" y="46772"/>
                </a:moveTo>
                <a:cubicBezTo>
                  <a:pt x="28368" y="48259"/>
                  <a:pt x="22560" y="51500"/>
                  <a:pt x="18645" y="57411"/>
                </a:cubicBezTo>
                <a:cubicBezTo>
                  <a:pt x="12595" y="66575"/>
                  <a:pt x="11820" y="76577"/>
                  <a:pt x="15010" y="86847"/>
                </a:cubicBezTo>
                <a:cubicBezTo>
                  <a:pt x="17552" y="95058"/>
                  <a:pt x="23233" y="100485"/>
                  <a:pt x="31342" y="103294"/>
                </a:cubicBezTo>
                <a:cubicBezTo>
                  <a:pt x="37253" y="105353"/>
                  <a:pt x="43315" y="105709"/>
                  <a:pt x="49416" y="104577"/>
                </a:cubicBezTo>
                <a:cubicBezTo>
                  <a:pt x="60499" y="102544"/>
                  <a:pt x="68112" y="96367"/>
                  <a:pt x="71353" y="85360"/>
                </a:cubicBezTo>
                <a:cubicBezTo>
                  <a:pt x="72345" y="81979"/>
                  <a:pt x="72841" y="78471"/>
                  <a:pt x="72459" y="74734"/>
                </a:cubicBezTo>
                <a:lnTo>
                  <a:pt x="70260" y="74734"/>
                </a:lnTo>
                <a:cubicBezTo>
                  <a:pt x="62215" y="74734"/>
                  <a:pt x="54182" y="74747"/>
                  <a:pt x="46137" y="74722"/>
                </a:cubicBezTo>
                <a:cubicBezTo>
                  <a:pt x="44739" y="74709"/>
                  <a:pt x="43341" y="74607"/>
                  <a:pt x="41968" y="74429"/>
                </a:cubicBezTo>
                <a:cubicBezTo>
                  <a:pt x="38409" y="73959"/>
                  <a:pt x="36503" y="72065"/>
                  <a:pt x="36210" y="68506"/>
                </a:cubicBezTo>
                <a:cubicBezTo>
                  <a:pt x="35956" y="65443"/>
                  <a:pt x="35931" y="62355"/>
                  <a:pt x="35829" y="59254"/>
                </a:cubicBezTo>
                <a:cubicBezTo>
                  <a:pt x="35702" y="55148"/>
                  <a:pt x="35588" y="51043"/>
                  <a:pt x="35473" y="46772"/>
                </a:cubicBezTo>
                <a:close/>
              </a:path>
            </a:pathLst>
          </a:custGeom>
          <a:solidFill>
            <a:srgbClr val="FF2C5E"/>
          </a:solidFill>
          <a:ln w="12700" cap="flat" cmpd="sng">
            <a:noFill/>
            <a:prstDash val="solid"/>
            <a:miter lim="800000"/>
          </a:ln>
        </p:spPr>
        <p:txBody>
          <a:bodyPr anchor="ctr">
            <a:spAutoFit/>
          </a:bodyPr>
          <a:lstStyle/>
          <a:p>
            <a:pPr algn="ctr"/>
            <a:endParaRPr lang="en-US" dirty="0"/>
          </a:p>
        </p:txBody>
      </p:sp>
      <p:sp>
        <p:nvSpPr>
          <p:cNvPr id="773" name="Free Form 182">
            <a:extLst>
              <a:ext uri="{FF2B5EF4-FFF2-40B4-BE49-F238E27FC236}">
                <a16:creationId xmlns:a16="http://schemas.microsoft.com/office/drawing/2014/main" id="{3DD3DD50-62DE-7B46-ADC7-AC0B3A93830C}"/>
              </a:ext>
            </a:extLst>
          </p:cNvPr>
          <p:cNvSpPr/>
          <p:nvPr/>
        </p:nvSpPr>
        <p:spPr>
          <a:xfrm>
            <a:off x="691530" y="5674051"/>
            <a:ext cx="69511" cy="88512"/>
          </a:xfrm>
          <a:custGeom>
            <a:avLst/>
            <a:gdLst/>
            <a:ahLst/>
            <a:cxnLst/>
            <a:rect l="0" t="0" r="0" b="0"/>
            <a:pathLst>
              <a:path w="69511" h="88512">
                <a:moveTo>
                  <a:pt x="2821" y="57436"/>
                </a:moveTo>
                <a:cubicBezTo>
                  <a:pt x="2376" y="54195"/>
                  <a:pt x="1970" y="51106"/>
                  <a:pt x="1512" y="47776"/>
                </a:cubicBezTo>
                <a:lnTo>
                  <a:pt x="10930" y="47776"/>
                </a:lnTo>
                <a:cubicBezTo>
                  <a:pt x="12557" y="47776"/>
                  <a:pt x="14197" y="47789"/>
                  <a:pt x="15823" y="47764"/>
                </a:cubicBezTo>
                <a:cubicBezTo>
                  <a:pt x="19103" y="47713"/>
                  <a:pt x="21378" y="45425"/>
                  <a:pt x="21454" y="42133"/>
                </a:cubicBezTo>
                <a:cubicBezTo>
                  <a:pt x="21632" y="33160"/>
                  <a:pt x="16853" y="28419"/>
                  <a:pt x="7193" y="28063"/>
                </a:cubicBezTo>
                <a:cubicBezTo>
                  <a:pt x="4931" y="28000"/>
                  <a:pt x="2656" y="28050"/>
                  <a:pt x="0" y="28050"/>
                </a:cubicBezTo>
                <a:cubicBezTo>
                  <a:pt x="228" y="25369"/>
                  <a:pt x="368" y="22827"/>
                  <a:pt x="686" y="20323"/>
                </a:cubicBezTo>
                <a:cubicBezTo>
                  <a:pt x="1232" y="16040"/>
                  <a:pt x="2745" y="12112"/>
                  <a:pt x="5185" y="8528"/>
                </a:cubicBezTo>
                <a:cubicBezTo>
                  <a:pt x="10968" y="0"/>
                  <a:pt x="22789" y="25"/>
                  <a:pt x="28559" y="8553"/>
                </a:cubicBezTo>
                <a:cubicBezTo>
                  <a:pt x="32334" y="14133"/>
                  <a:pt x="33617" y="20374"/>
                  <a:pt x="33528" y="26970"/>
                </a:cubicBezTo>
                <a:cubicBezTo>
                  <a:pt x="33452" y="31736"/>
                  <a:pt x="33236" y="36490"/>
                  <a:pt x="33071" y="41460"/>
                </a:cubicBezTo>
                <a:cubicBezTo>
                  <a:pt x="33783" y="41485"/>
                  <a:pt x="34571" y="41549"/>
                  <a:pt x="35371" y="41561"/>
                </a:cubicBezTo>
                <a:cubicBezTo>
                  <a:pt x="40646" y="41676"/>
                  <a:pt x="45972" y="41155"/>
                  <a:pt x="51183" y="42514"/>
                </a:cubicBezTo>
                <a:cubicBezTo>
                  <a:pt x="57144" y="44078"/>
                  <a:pt x="62304" y="46861"/>
                  <a:pt x="65990" y="52009"/>
                </a:cubicBezTo>
                <a:cubicBezTo>
                  <a:pt x="68964" y="56178"/>
                  <a:pt x="69511" y="60957"/>
                  <a:pt x="69358" y="65837"/>
                </a:cubicBezTo>
                <a:cubicBezTo>
                  <a:pt x="69142" y="73018"/>
                  <a:pt x="67884" y="80047"/>
                  <a:pt x="66130" y="86999"/>
                </a:cubicBezTo>
                <a:cubicBezTo>
                  <a:pt x="65837" y="88169"/>
                  <a:pt x="65329" y="88512"/>
                  <a:pt x="64236" y="88461"/>
                </a:cubicBezTo>
                <a:cubicBezTo>
                  <a:pt x="62673" y="88410"/>
                  <a:pt x="61122" y="88448"/>
                  <a:pt x="59470" y="88448"/>
                </a:cubicBezTo>
                <a:cubicBezTo>
                  <a:pt x="59470" y="85271"/>
                  <a:pt x="59546" y="82373"/>
                  <a:pt x="59444" y="79462"/>
                </a:cubicBezTo>
                <a:cubicBezTo>
                  <a:pt x="59304" y="75459"/>
                  <a:pt x="59330" y="71417"/>
                  <a:pt x="58732" y="67464"/>
                </a:cubicBezTo>
                <a:cubicBezTo>
                  <a:pt x="57766" y="61084"/>
                  <a:pt x="53153" y="57449"/>
                  <a:pt x="46633" y="57449"/>
                </a:cubicBezTo>
                <a:cubicBezTo>
                  <a:pt x="32766" y="57423"/>
                  <a:pt x="18899" y="57436"/>
                  <a:pt x="5033" y="57436"/>
                </a:cubicBezTo>
                <a:close/>
              </a:path>
            </a:pathLst>
          </a:custGeom>
          <a:solidFill>
            <a:srgbClr val="FF2C5E"/>
          </a:solidFill>
          <a:ln w="12700" cap="flat" cmpd="sng">
            <a:noFill/>
            <a:prstDash val="solid"/>
            <a:miter lim="800000"/>
          </a:ln>
        </p:spPr>
        <p:txBody>
          <a:bodyPr anchor="ctr">
            <a:spAutoFit/>
          </a:bodyPr>
          <a:lstStyle/>
          <a:p>
            <a:pPr algn="ctr"/>
            <a:endParaRPr lang="en-US" dirty="0"/>
          </a:p>
        </p:txBody>
      </p:sp>
      <p:sp>
        <p:nvSpPr>
          <p:cNvPr id="774" name="Free Form 183">
            <a:extLst>
              <a:ext uri="{FF2B5EF4-FFF2-40B4-BE49-F238E27FC236}">
                <a16:creationId xmlns:a16="http://schemas.microsoft.com/office/drawing/2014/main" id="{AA3B5BC1-F74D-AE43-839C-B2BF97D84615}"/>
              </a:ext>
            </a:extLst>
          </p:cNvPr>
          <p:cNvSpPr/>
          <p:nvPr/>
        </p:nvSpPr>
        <p:spPr>
          <a:xfrm>
            <a:off x="690644" y="5639782"/>
            <a:ext cx="33414" cy="33288"/>
          </a:xfrm>
          <a:custGeom>
            <a:avLst/>
            <a:gdLst/>
            <a:ahLst/>
            <a:cxnLst/>
            <a:rect l="0" t="0" r="0" b="0"/>
            <a:pathLst>
              <a:path w="33414" h="33287">
                <a:moveTo>
                  <a:pt x="127" y="16611"/>
                </a:moveTo>
                <a:cubicBezTo>
                  <a:pt x="254" y="6494"/>
                  <a:pt x="6837" y="0"/>
                  <a:pt x="16853" y="101"/>
                </a:cubicBezTo>
                <a:cubicBezTo>
                  <a:pt x="26932" y="203"/>
                  <a:pt x="33414" y="6990"/>
                  <a:pt x="33287" y="17323"/>
                </a:cubicBezTo>
                <a:cubicBezTo>
                  <a:pt x="33160" y="26894"/>
                  <a:pt x="26297" y="33287"/>
                  <a:pt x="16243" y="33173"/>
                </a:cubicBezTo>
                <a:cubicBezTo>
                  <a:pt x="6532" y="33071"/>
                  <a:pt x="0" y="26373"/>
                  <a:pt x="127" y="16611"/>
                </a:cubicBezTo>
                <a:close/>
              </a:path>
            </a:pathLst>
          </a:custGeom>
          <a:solidFill>
            <a:srgbClr val="FF2C5E"/>
          </a:solidFill>
          <a:ln w="12700" cap="flat" cmpd="sng">
            <a:noFill/>
            <a:prstDash val="solid"/>
            <a:miter lim="800000"/>
          </a:ln>
        </p:spPr>
        <p:txBody>
          <a:bodyPr anchor="ctr">
            <a:spAutoFit/>
          </a:bodyPr>
          <a:lstStyle/>
          <a:p>
            <a:pPr algn="ctr"/>
            <a:endParaRPr lang="en-US" dirty="0"/>
          </a:p>
        </p:txBody>
      </p:sp>
      <p:sp>
        <p:nvSpPr>
          <p:cNvPr id="775" name="Free Form 184">
            <a:extLst>
              <a:ext uri="{FF2B5EF4-FFF2-40B4-BE49-F238E27FC236}">
                <a16:creationId xmlns:a16="http://schemas.microsoft.com/office/drawing/2014/main" id="{836BF264-8CE8-7645-900C-8C3E60690F9C}"/>
              </a:ext>
            </a:extLst>
          </p:cNvPr>
          <p:cNvSpPr/>
          <p:nvPr/>
        </p:nvSpPr>
        <p:spPr>
          <a:xfrm>
            <a:off x="650727" y="5718889"/>
            <a:ext cx="61020" cy="58936"/>
          </a:xfrm>
          <a:custGeom>
            <a:avLst/>
            <a:gdLst/>
            <a:ahLst/>
            <a:cxnLst/>
            <a:rect l="0" t="0" r="0" b="0"/>
            <a:pathLst>
              <a:path w="61020" h="58936">
                <a:moveTo>
                  <a:pt x="23653" y="0"/>
                </a:moveTo>
                <a:cubicBezTo>
                  <a:pt x="23767" y="4270"/>
                  <a:pt x="23882" y="8375"/>
                  <a:pt x="24009" y="12481"/>
                </a:cubicBezTo>
                <a:cubicBezTo>
                  <a:pt x="24110" y="15582"/>
                  <a:pt x="24136" y="18671"/>
                  <a:pt x="24390" y="21734"/>
                </a:cubicBezTo>
                <a:cubicBezTo>
                  <a:pt x="24682" y="25292"/>
                  <a:pt x="26589" y="27186"/>
                  <a:pt x="30148" y="27656"/>
                </a:cubicBezTo>
                <a:cubicBezTo>
                  <a:pt x="31520" y="27834"/>
                  <a:pt x="32918" y="27936"/>
                  <a:pt x="34317" y="27949"/>
                </a:cubicBezTo>
                <a:cubicBezTo>
                  <a:pt x="42362" y="27974"/>
                  <a:pt x="50395" y="27962"/>
                  <a:pt x="58440" y="27962"/>
                </a:cubicBezTo>
                <a:lnTo>
                  <a:pt x="60639" y="27962"/>
                </a:lnTo>
                <a:cubicBezTo>
                  <a:pt x="61020" y="31698"/>
                  <a:pt x="60525" y="35206"/>
                  <a:pt x="59533" y="38587"/>
                </a:cubicBezTo>
                <a:cubicBezTo>
                  <a:pt x="56292" y="49594"/>
                  <a:pt x="48679" y="55771"/>
                  <a:pt x="37596" y="57805"/>
                </a:cubicBezTo>
                <a:cubicBezTo>
                  <a:pt x="31495" y="58936"/>
                  <a:pt x="25432" y="58580"/>
                  <a:pt x="19522" y="56521"/>
                </a:cubicBezTo>
                <a:cubicBezTo>
                  <a:pt x="11413" y="53712"/>
                  <a:pt x="5732" y="48285"/>
                  <a:pt x="3190" y="40074"/>
                </a:cubicBezTo>
                <a:cubicBezTo>
                  <a:pt x="0" y="29804"/>
                  <a:pt x="775" y="19802"/>
                  <a:pt x="6825" y="10638"/>
                </a:cubicBezTo>
                <a:cubicBezTo>
                  <a:pt x="10739" y="4728"/>
                  <a:pt x="16548" y="1487"/>
                  <a:pt x="23653" y="0"/>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dirty="0"/>
          </a:p>
        </p:txBody>
      </p:sp>
      <p:sp>
        <p:nvSpPr>
          <p:cNvPr id="776" name="object 63">
            <a:extLst>
              <a:ext uri="{FF2B5EF4-FFF2-40B4-BE49-F238E27FC236}">
                <a16:creationId xmlns:a16="http://schemas.microsoft.com/office/drawing/2014/main" id="{993C73C7-13C7-1948-97C0-8084B7E8B453}"/>
              </a:ext>
            </a:extLst>
          </p:cNvPr>
          <p:cNvSpPr txBox="1"/>
          <p:nvPr/>
        </p:nvSpPr>
        <p:spPr>
          <a:xfrm>
            <a:off x="876738" y="5634741"/>
            <a:ext cx="182560" cy="151323"/>
          </a:xfrm>
          <a:prstGeom prst="rect">
            <a:avLst/>
          </a:prstGeom>
        </p:spPr>
        <p:txBody>
          <a:bodyPr vert="horz" wrap="square" lIns="0" tIns="12700" rIns="0" bIns="0" rtlCol="0">
            <a:spAutoFit/>
          </a:bodyPr>
          <a:lstStyle/>
          <a:p>
            <a:pPr marL="12700" algn="r">
              <a:lnSpc>
                <a:spcPct val="100000"/>
              </a:lnSpc>
              <a:spcBef>
                <a:spcPts val="100"/>
              </a:spcBef>
            </a:pPr>
            <a:r>
              <a:rPr lang="fr-FR" sz="900" b="1" dirty="0" smtClean="0">
                <a:solidFill>
                  <a:srgbClr val="FFFFFF"/>
                </a:solidFill>
                <a:latin typeface="Arial" panose="020B0604020202020204" pitchFamily="34" charset="0"/>
                <a:cs typeface="Arial" panose="020B0604020202020204" pitchFamily="34" charset="0"/>
              </a:rPr>
              <a:t>7</a:t>
            </a:r>
            <a:endParaRPr sz="900" b="1" dirty="0">
              <a:latin typeface="Arial" panose="020B0604020202020204" pitchFamily="34" charset="0"/>
              <a:cs typeface="Arial" panose="020B0604020202020204" pitchFamily="34" charset="0"/>
            </a:endParaRPr>
          </a:p>
        </p:txBody>
      </p:sp>
      <p:sp>
        <p:nvSpPr>
          <p:cNvPr id="777" name="object 62">
            <a:extLst>
              <a:ext uri="{FF2B5EF4-FFF2-40B4-BE49-F238E27FC236}">
                <a16:creationId xmlns:a16="http://schemas.microsoft.com/office/drawing/2014/main" id="{7B5EA0A8-DA5C-5142-9BFB-67AAA3FD4041}"/>
              </a:ext>
            </a:extLst>
          </p:cNvPr>
          <p:cNvSpPr/>
          <p:nvPr/>
        </p:nvSpPr>
        <p:spPr>
          <a:xfrm>
            <a:off x="673949" y="5940949"/>
            <a:ext cx="419734" cy="156210"/>
          </a:xfrm>
          <a:custGeom>
            <a:avLst/>
            <a:gdLst/>
            <a:ahLst/>
            <a:cxnLst/>
            <a:rect l="l" t="t" r="r" b="b"/>
            <a:pathLst>
              <a:path w="419734" h="156210">
                <a:moveTo>
                  <a:pt x="419353" y="155955"/>
                </a:moveTo>
                <a:lnTo>
                  <a:pt x="0" y="155955"/>
                </a:lnTo>
                <a:lnTo>
                  <a:pt x="0" y="0"/>
                </a:lnTo>
                <a:lnTo>
                  <a:pt x="419353" y="0"/>
                </a:lnTo>
                <a:lnTo>
                  <a:pt x="419353" y="155955"/>
                </a:lnTo>
                <a:close/>
              </a:path>
            </a:pathLst>
          </a:custGeom>
          <a:solidFill>
            <a:srgbClr val="E681BB"/>
          </a:solidFill>
        </p:spPr>
        <p:txBody>
          <a:bodyPr wrap="square" lIns="0" tIns="0" rIns="0" bIns="0" rtlCol="0"/>
          <a:lstStyle/>
          <a:p>
            <a:endParaRPr dirty="0">
              <a:solidFill>
                <a:srgbClr val="E681BB"/>
              </a:solidFill>
            </a:endParaRPr>
          </a:p>
        </p:txBody>
      </p:sp>
      <p:grpSp>
        <p:nvGrpSpPr>
          <p:cNvPr id="778" name="Groupe 777">
            <a:extLst>
              <a:ext uri="{FF2B5EF4-FFF2-40B4-BE49-F238E27FC236}">
                <a16:creationId xmlns:a16="http://schemas.microsoft.com/office/drawing/2014/main" id="{0219B5FC-0DCE-B449-94E8-C398F127B93F}"/>
              </a:ext>
            </a:extLst>
          </p:cNvPr>
          <p:cNvGrpSpPr/>
          <p:nvPr/>
        </p:nvGrpSpPr>
        <p:grpSpPr>
          <a:xfrm>
            <a:off x="599484" y="5901227"/>
            <a:ext cx="205546" cy="205546"/>
            <a:chOff x="576237" y="3525932"/>
            <a:chExt cx="205546" cy="205546"/>
          </a:xfrm>
        </p:grpSpPr>
        <p:sp>
          <p:nvSpPr>
            <p:cNvPr id="779" name="Free Form 178">
              <a:extLst>
                <a:ext uri="{FF2B5EF4-FFF2-40B4-BE49-F238E27FC236}">
                  <a16:creationId xmlns:a16="http://schemas.microsoft.com/office/drawing/2014/main" id="{6AE7E933-3952-9E4F-A87F-D3785DC1DE8D}"/>
                </a:ext>
              </a:extLst>
            </p:cNvPr>
            <p:cNvSpPr/>
            <p:nvPr/>
          </p:nvSpPr>
          <p:spPr>
            <a:xfrm>
              <a:off x="576237" y="3525932"/>
              <a:ext cx="205546" cy="205546"/>
            </a:xfrm>
            <a:custGeom>
              <a:avLst/>
              <a:gdLst/>
              <a:ahLst/>
              <a:cxnLst/>
              <a:rect l="0" t="0" r="0" b="0"/>
              <a:pathLst>
                <a:path w="205546" h="205546">
                  <a:moveTo>
                    <a:pt x="205546" y="102773"/>
                  </a:moveTo>
                  <a:cubicBezTo>
                    <a:pt x="205546" y="159536"/>
                    <a:pt x="159536" y="205546"/>
                    <a:pt x="102773" y="205546"/>
                  </a:cubicBezTo>
                  <a:cubicBezTo>
                    <a:pt x="46010" y="205546"/>
                    <a:pt x="0" y="159536"/>
                    <a:pt x="0" y="102773"/>
                  </a:cubicBezTo>
                  <a:cubicBezTo>
                    <a:pt x="0" y="46010"/>
                    <a:pt x="46010" y="0"/>
                    <a:pt x="102773" y="0"/>
                  </a:cubicBezTo>
                  <a:cubicBezTo>
                    <a:pt x="159536" y="0"/>
                    <a:pt x="205546" y="46010"/>
                    <a:pt x="205546" y="102773"/>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dirty="0"/>
            </a:p>
          </p:txBody>
        </p:sp>
        <p:sp>
          <p:nvSpPr>
            <p:cNvPr id="780" name="Free Form 179">
              <a:extLst>
                <a:ext uri="{FF2B5EF4-FFF2-40B4-BE49-F238E27FC236}">
                  <a16:creationId xmlns:a16="http://schemas.microsoft.com/office/drawing/2014/main" id="{2686E581-FF9C-F045-8DFA-6DEA62662642}"/>
                </a:ext>
              </a:extLst>
            </p:cNvPr>
            <p:cNvSpPr/>
            <p:nvPr/>
          </p:nvSpPr>
          <p:spPr>
            <a:xfrm>
              <a:off x="576237" y="3525932"/>
              <a:ext cx="205546" cy="205546"/>
            </a:xfrm>
            <a:custGeom>
              <a:avLst/>
              <a:gdLst/>
              <a:ahLst/>
              <a:cxnLst/>
              <a:rect l="0" t="0" r="0" b="0"/>
              <a:pathLst>
                <a:path w="205546" h="205546">
                  <a:moveTo>
                    <a:pt x="205546" y="102773"/>
                  </a:moveTo>
                  <a:cubicBezTo>
                    <a:pt x="205546" y="159536"/>
                    <a:pt x="159536" y="205546"/>
                    <a:pt x="102773" y="205546"/>
                  </a:cubicBezTo>
                  <a:cubicBezTo>
                    <a:pt x="46010" y="205546"/>
                    <a:pt x="0" y="159536"/>
                    <a:pt x="0" y="102773"/>
                  </a:cubicBezTo>
                  <a:cubicBezTo>
                    <a:pt x="0" y="46010"/>
                    <a:pt x="46010" y="0"/>
                    <a:pt x="102773" y="0"/>
                  </a:cubicBezTo>
                  <a:cubicBezTo>
                    <a:pt x="159536" y="0"/>
                    <a:pt x="205546" y="46010"/>
                    <a:pt x="205546" y="102773"/>
                  </a:cubicBezTo>
                  <a:close/>
                </a:path>
              </a:pathLst>
            </a:custGeom>
            <a:noFill/>
            <a:ln w="6477" cap="flat" cmpd="sng">
              <a:solidFill>
                <a:srgbClr val="E681BB"/>
              </a:solidFill>
              <a:prstDash val="solid"/>
              <a:miter lim="800000"/>
            </a:ln>
          </p:spPr>
          <p:txBody>
            <a:bodyPr anchor="ctr">
              <a:spAutoFit/>
            </a:bodyPr>
            <a:lstStyle/>
            <a:p>
              <a:pPr algn="ctr"/>
              <a:endParaRPr lang="en-US" dirty="0"/>
            </a:p>
          </p:txBody>
        </p:sp>
        <p:sp>
          <p:nvSpPr>
            <p:cNvPr id="781" name="Free Form 180">
              <a:extLst>
                <a:ext uri="{FF2B5EF4-FFF2-40B4-BE49-F238E27FC236}">
                  <a16:creationId xmlns:a16="http://schemas.microsoft.com/office/drawing/2014/main" id="{B8AD3189-96D1-1F4B-8A73-E9244F3FCC37}"/>
                </a:ext>
              </a:extLst>
            </p:cNvPr>
            <p:cNvSpPr/>
            <p:nvPr/>
          </p:nvSpPr>
          <p:spPr>
            <a:xfrm>
              <a:off x="615654" y="3550765"/>
              <a:ext cx="122131" cy="150855"/>
            </a:xfrm>
            <a:custGeom>
              <a:avLst/>
              <a:gdLst/>
              <a:ahLst/>
              <a:cxnLst/>
              <a:rect l="0" t="0" r="0" b="0"/>
              <a:pathLst>
                <a:path w="122130" h="150855">
                  <a:moveTo>
                    <a:pt x="51869" y="16611"/>
                  </a:moveTo>
                  <a:cubicBezTo>
                    <a:pt x="51742" y="26373"/>
                    <a:pt x="58275" y="33071"/>
                    <a:pt x="67985" y="33173"/>
                  </a:cubicBezTo>
                  <a:cubicBezTo>
                    <a:pt x="78039" y="33287"/>
                    <a:pt x="84902" y="26894"/>
                    <a:pt x="85029" y="17323"/>
                  </a:cubicBezTo>
                  <a:cubicBezTo>
                    <a:pt x="85157" y="6990"/>
                    <a:pt x="78674" y="203"/>
                    <a:pt x="68595" y="101"/>
                  </a:cubicBezTo>
                  <a:cubicBezTo>
                    <a:pt x="58580" y="0"/>
                    <a:pt x="51996" y="6494"/>
                    <a:pt x="51869" y="16611"/>
                  </a:cubicBezTo>
                  <a:close/>
                  <a:moveTo>
                    <a:pt x="55453" y="91702"/>
                  </a:moveTo>
                  <a:lnTo>
                    <a:pt x="57665" y="91702"/>
                  </a:lnTo>
                  <a:cubicBezTo>
                    <a:pt x="71531" y="91702"/>
                    <a:pt x="85398" y="91689"/>
                    <a:pt x="99265" y="91715"/>
                  </a:cubicBezTo>
                  <a:cubicBezTo>
                    <a:pt x="105785" y="91715"/>
                    <a:pt x="110399" y="95350"/>
                    <a:pt x="111365" y="101730"/>
                  </a:cubicBezTo>
                  <a:cubicBezTo>
                    <a:pt x="111962" y="105683"/>
                    <a:pt x="111937" y="109725"/>
                    <a:pt x="112076" y="113741"/>
                  </a:cubicBezTo>
                  <a:cubicBezTo>
                    <a:pt x="112178" y="116639"/>
                    <a:pt x="112102" y="119550"/>
                    <a:pt x="112102" y="122727"/>
                  </a:cubicBezTo>
                  <a:cubicBezTo>
                    <a:pt x="113754" y="122727"/>
                    <a:pt x="115305" y="122676"/>
                    <a:pt x="116855" y="122740"/>
                  </a:cubicBezTo>
                  <a:cubicBezTo>
                    <a:pt x="117961" y="122791"/>
                    <a:pt x="118457" y="122435"/>
                    <a:pt x="118762" y="121266"/>
                  </a:cubicBezTo>
                  <a:cubicBezTo>
                    <a:pt x="120516" y="114313"/>
                    <a:pt x="121774" y="107285"/>
                    <a:pt x="121990" y="100104"/>
                  </a:cubicBezTo>
                  <a:cubicBezTo>
                    <a:pt x="122130" y="95236"/>
                    <a:pt x="121596" y="90457"/>
                    <a:pt x="118609" y="86275"/>
                  </a:cubicBezTo>
                  <a:cubicBezTo>
                    <a:pt x="114936" y="81127"/>
                    <a:pt x="109776" y="78344"/>
                    <a:pt x="103802" y="76781"/>
                  </a:cubicBezTo>
                  <a:cubicBezTo>
                    <a:pt x="98591" y="75421"/>
                    <a:pt x="93278" y="75942"/>
                    <a:pt x="87991" y="75827"/>
                  </a:cubicBezTo>
                  <a:cubicBezTo>
                    <a:pt x="87203" y="75815"/>
                    <a:pt x="86415" y="75751"/>
                    <a:pt x="85703" y="75726"/>
                  </a:cubicBezTo>
                  <a:cubicBezTo>
                    <a:pt x="85856" y="70756"/>
                    <a:pt x="86084" y="66003"/>
                    <a:pt x="86148" y="61236"/>
                  </a:cubicBezTo>
                  <a:cubicBezTo>
                    <a:pt x="86250" y="54640"/>
                    <a:pt x="84966" y="48399"/>
                    <a:pt x="81191" y="42832"/>
                  </a:cubicBezTo>
                  <a:cubicBezTo>
                    <a:pt x="75421" y="34304"/>
                    <a:pt x="63600" y="34278"/>
                    <a:pt x="57805" y="42807"/>
                  </a:cubicBezTo>
                  <a:cubicBezTo>
                    <a:pt x="55377" y="46378"/>
                    <a:pt x="53852" y="50306"/>
                    <a:pt x="53318" y="54589"/>
                  </a:cubicBezTo>
                  <a:cubicBezTo>
                    <a:pt x="53000" y="57106"/>
                    <a:pt x="52860" y="59635"/>
                    <a:pt x="52632" y="62329"/>
                  </a:cubicBezTo>
                  <a:cubicBezTo>
                    <a:pt x="55288" y="62329"/>
                    <a:pt x="57563" y="62266"/>
                    <a:pt x="59813" y="62342"/>
                  </a:cubicBezTo>
                  <a:cubicBezTo>
                    <a:pt x="69472" y="62685"/>
                    <a:pt x="74264" y="67426"/>
                    <a:pt x="74086" y="76399"/>
                  </a:cubicBezTo>
                  <a:cubicBezTo>
                    <a:pt x="74010" y="79691"/>
                    <a:pt x="71722" y="81992"/>
                    <a:pt x="68456" y="82030"/>
                  </a:cubicBezTo>
                  <a:cubicBezTo>
                    <a:pt x="66816" y="82055"/>
                    <a:pt x="65189" y="82043"/>
                    <a:pt x="63550" y="82043"/>
                  </a:cubicBezTo>
                  <a:lnTo>
                    <a:pt x="54144" y="82043"/>
                  </a:lnTo>
                  <a:cubicBezTo>
                    <a:pt x="54589" y="85373"/>
                    <a:pt x="55008" y="88461"/>
                    <a:pt x="55453" y="91702"/>
                  </a:cubicBezTo>
                  <a:close/>
                  <a:moveTo>
                    <a:pt x="96697" y="107170"/>
                  </a:moveTo>
                  <a:cubicBezTo>
                    <a:pt x="96697" y="113500"/>
                    <a:pt x="96659" y="119677"/>
                    <a:pt x="96735" y="125854"/>
                  </a:cubicBezTo>
                  <a:cubicBezTo>
                    <a:pt x="96748" y="127176"/>
                    <a:pt x="96341" y="127888"/>
                    <a:pt x="95197" y="128599"/>
                  </a:cubicBezTo>
                  <a:cubicBezTo>
                    <a:pt x="88690" y="132705"/>
                    <a:pt x="87826" y="142097"/>
                    <a:pt x="93532" y="147067"/>
                  </a:cubicBezTo>
                  <a:cubicBezTo>
                    <a:pt x="96926" y="150016"/>
                    <a:pt x="101044" y="150511"/>
                    <a:pt x="105365" y="149787"/>
                  </a:cubicBezTo>
                  <a:cubicBezTo>
                    <a:pt x="110068" y="148986"/>
                    <a:pt x="113792" y="145605"/>
                    <a:pt x="114720" y="141246"/>
                  </a:cubicBezTo>
                  <a:cubicBezTo>
                    <a:pt x="115813" y="136111"/>
                    <a:pt x="113945" y="131243"/>
                    <a:pt x="109674" y="128637"/>
                  </a:cubicBezTo>
                  <a:cubicBezTo>
                    <a:pt x="108505" y="127938"/>
                    <a:pt x="108174" y="127138"/>
                    <a:pt x="108187" y="125854"/>
                  </a:cubicBezTo>
                  <a:cubicBezTo>
                    <a:pt x="108225" y="118813"/>
                    <a:pt x="108289" y="111759"/>
                    <a:pt x="108111" y="104717"/>
                  </a:cubicBezTo>
                  <a:cubicBezTo>
                    <a:pt x="107958" y="98299"/>
                    <a:pt x="104819" y="95426"/>
                    <a:pt x="98426" y="95414"/>
                  </a:cubicBezTo>
                  <a:cubicBezTo>
                    <a:pt x="82157" y="95414"/>
                    <a:pt x="65901" y="95388"/>
                    <a:pt x="49632" y="95452"/>
                  </a:cubicBezTo>
                  <a:cubicBezTo>
                    <a:pt x="47916" y="95464"/>
                    <a:pt x="47268" y="95070"/>
                    <a:pt x="47293" y="93253"/>
                  </a:cubicBezTo>
                  <a:cubicBezTo>
                    <a:pt x="47344" y="90291"/>
                    <a:pt x="47090" y="87317"/>
                    <a:pt x="47014" y="84343"/>
                  </a:cubicBezTo>
                  <a:cubicBezTo>
                    <a:pt x="46950" y="82398"/>
                    <a:pt x="47001" y="80441"/>
                    <a:pt x="47001" y="78382"/>
                  </a:cubicBezTo>
                  <a:lnTo>
                    <a:pt x="49086" y="78382"/>
                  </a:lnTo>
                  <a:cubicBezTo>
                    <a:pt x="55377" y="78382"/>
                    <a:pt x="61668" y="78369"/>
                    <a:pt x="67973" y="78382"/>
                  </a:cubicBezTo>
                  <a:cubicBezTo>
                    <a:pt x="69129" y="78395"/>
                    <a:pt x="70070" y="78128"/>
                    <a:pt x="70349" y="76857"/>
                  </a:cubicBezTo>
                  <a:cubicBezTo>
                    <a:pt x="71353" y="72281"/>
                    <a:pt x="68468" y="67604"/>
                    <a:pt x="63867" y="66638"/>
                  </a:cubicBezTo>
                  <a:cubicBezTo>
                    <a:pt x="61783" y="66181"/>
                    <a:pt x="59609" y="66041"/>
                    <a:pt x="57461" y="65990"/>
                  </a:cubicBezTo>
                  <a:cubicBezTo>
                    <a:pt x="53877" y="65875"/>
                    <a:pt x="50280" y="65952"/>
                    <a:pt x="46620" y="65952"/>
                  </a:cubicBezTo>
                  <a:cubicBezTo>
                    <a:pt x="46556" y="65037"/>
                    <a:pt x="46493" y="64350"/>
                    <a:pt x="46467" y="63651"/>
                  </a:cubicBezTo>
                  <a:cubicBezTo>
                    <a:pt x="46289" y="56140"/>
                    <a:pt x="46124" y="48641"/>
                    <a:pt x="45933" y="41129"/>
                  </a:cubicBezTo>
                  <a:cubicBezTo>
                    <a:pt x="45794" y="36134"/>
                    <a:pt x="43112" y="32957"/>
                    <a:pt x="38142" y="32753"/>
                  </a:cubicBezTo>
                  <a:cubicBezTo>
                    <a:pt x="29893" y="32397"/>
                    <a:pt x="21607" y="32448"/>
                    <a:pt x="13345" y="32359"/>
                  </a:cubicBezTo>
                  <a:cubicBezTo>
                    <a:pt x="11960" y="32334"/>
                    <a:pt x="11324" y="33236"/>
                    <a:pt x="11413" y="34520"/>
                  </a:cubicBezTo>
                  <a:cubicBezTo>
                    <a:pt x="11693" y="38829"/>
                    <a:pt x="14997" y="42832"/>
                    <a:pt x="19293" y="43353"/>
                  </a:cubicBezTo>
                  <a:cubicBezTo>
                    <a:pt x="23551" y="43887"/>
                    <a:pt x="27885" y="43836"/>
                    <a:pt x="32181" y="44014"/>
                  </a:cubicBezTo>
                  <a:cubicBezTo>
                    <a:pt x="32906" y="44040"/>
                    <a:pt x="33630" y="44014"/>
                    <a:pt x="34444" y="44014"/>
                  </a:cubicBezTo>
                  <a:cubicBezTo>
                    <a:pt x="34672" y="51195"/>
                    <a:pt x="34888" y="58059"/>
                    <a:pt x="35155" y="64910"/>
                  </a:cubicBezTo>
                  <a:cubicBezTo>
                    <a:pt x="35206" y="66142"/>
                    <a:pt x="34672" y="66447"/>
                    <a:pt x="33592" y="66663"/>
                  </a:cubicBezTo>
                  <a:cubicBezTo>
                    <a:pt x="20030" y="69307"/>
                    <a:pt x="10079" y="76704"/>
                    <a:pt x="4448" y="89440"/>
                  </a:cubicBezTo>
                  <a:cubicBezTo>
                    <a:pt x="838" y="97650"/>
                    <a:pt x="0" y="106319"/>
                    <a:pt x="1220" y="115114"/>
                  </a:cubicBezTo>
                  <a:cubicBezTo>
                    <a:pt x="3088" y="128714"/>
                    <a:pt x="9862" y="139085"/>
                    <a:pt x="22217" y="145377"/>
                  </a:cubicBezTo>
                  <a:cubicBezTo>
                    <a:pt x="31292" y="150003"/>
                    <a:pt x="40964" y="150855"/>
                    <a:pt x="50967" y="149444"/>
                  </a:cubicBezTo>
                  <a:cubicBezTo>
                    <a:pt x="68900" y="146914"/>
                    <a:pt x="82729" y="132857"/>
                    <a:pt x="84712" y="114873"/>
                  </a:cubicBezTo>
                  <a:cubicBezTo>
                    <a:pt x="84991" y="112343"/>
                    <a:pt x="85106" y="109801"/>
                    <a:pt x="85309" y="107170"/>
                  </a:cubicBezTo>
                  <a:close/>
                </a:path>
              </a:pathLst>
            </a:custGeom>
            <a:solidFill>
              <a:srgbClr val="B11F42">
                <a:alpha val="100000"/>
              </a:srgbClr>
            </a:solidFill>
            <a:ln w="12700" cap="flat" cmpd="sng">
              <a:noFill/>
              <a:prstDash val="solid"/>
              <a:miter lim="800000"/>
            </a:ln>
          </p:spPr>
          <p:txBody>
            <a:bodyPr anchor="ctr">
              <a:spAutoFit/>
            </a:bodyPr>
            <a:lstStyle/>
            <a:p>
              <a:pPr algn="ctr"/>
              <a:endParaRPr lang="en-US" dirty="0"/>
            </a:p>
          </p:txBody>
        </p:sp>
        <p:sp>
          <p:nvSpPr>
            <p:cNvPr id="782" name="Free Form 181">
              <a:extLst>
                <a:ext uri="{FF2B5EF4-FFF2-40B4-BE49-F238E27FC236}">
                  <a16:creationId xmlns:a16="http://schemas.microsoft.com/office/drawing/2014/main" id="{E31A7A02-DE25-0144-9899-1E1B2C746A70}"/>
                </a:ext>
              </a:extLst>
            </p:cNvPr>
            <p:cNvSpPr/>
            <p:nvPr/>
          </p:nvSpPr>
          <p:spPr>
            <a:xfrm>
              <a:off x="615659" y="3583099"/>
              <a:ext cx="115814" cy="118521"/>
            </a:xfrm>
            <a:custGeom>
              <a:avLst/>
              <a:gdLst/>
              <a:ahLst/>
              <a:cxnLst/>
              <a:rect l="0" t="0" r="0" b="0"/>
              <a:pathLst>
                <a:path w="115813" h="118520">
                  <a:moveTo>
                    <a:pt x="96697" y="74836"/>
                  </a:moveTo>
                  <a:lnTo>
                    <a:pt x="85296" y="74836"/>
                  </a:lnTo>
                  <a:cubicBezTo>
                    <a:pt x="85106" y="77467"/>
                    <a:pt x="84991" y="80009"/>
                    <a:pt x="84712" y="82538"/>
                  </a:cubicBezTo>
                  <a:cubicBezTo>
                    <a:pt x="82716" y="100523"/>
                    <a:pt x="68900" y="114580"/>
                    <a:pt x="50954" y="117110"/>
                  </a:cubicBezTo>
                  <a:cubicBezTo>
                    <a:pt x="40964" y="118520"/>
                    <a:pt x="31292" y="117669"/>
                    <a:pt x="22217" y="113042"/>
                  </a:cubicBezTo>
                  <a:cubicBezTo>
                    <a:pt x="9850" y="106751"/>
                    <a:pt x="3088" y="96379"/>
                    <a:pt x="1220" y="82780"/>
                  </a:cubicBezTo>
                  <a:cubicBezTo>
                    <a:pt x="0" y="73984"/>
                    <a:pt x="826" y="65316"/>
                    <a:pt x="4448" y="57106"/>
                  </a:cubicBezTo>
                  <a:cubicBezTo>
                    <a:pt x="10066" y="44370"/>
                    <a:pt x="20018" y="36973"/>
                    <a:pt x="33579" y="34329"/>
                  </a:cubicBezTo>
                  <a:cubicBezTo>
                    <a:pt x="34672" y="34113"/>
                    <a:pt x="35206" y="33808"/>
                    <a:pt x="35155" y="32575"/>
                  </a:cubicBezTo>
                  <a:cubicBezTo>
                    <a:pt x="34876" y="25725"/>
                    <a:pt x="34672" y="18861"/>
                    <a:pt x="34431" y="11680"/>
                  </a:cubicBezTo>
                  <a:cubicBezTo>
                    <a:pt x="33630" y="11680"/>
                    <a:pt x="32906" y="11705"/>
                    <a:pt x="32181" y="11680"/>
                  </a:cubicBezTo>
                  <a:cubicBezTo>
                    <a:pt x="27873" y="11502"/>
                    <a:pt x="23551" y="11553"/>
                    <a:pt x="19293" y="11019"/>
                  </a:cubicBezTo>
                  <a:cubicBezTo>
                    <a:pt x="14985" y="10498"/>
                    <a:pt x="11693" y="6494"/>
                    <a:pt x="11400" y="2186"/>
                  </a:cubicBezTo>
                  <a:cubicBezTo>
                    <a:pt x="11324" y="902"/>
                    <a:pt x="11947" y="0"/>
                    <a:pt x="13332" y="25"/>
                  </a:cubicBezTo>
                  <a:cubicBezTo>
                    <a:pt x="21607" y="114"/>
                    <a:pt x="29881" y="63"/>
                    <a:pt x="38142" y="419"/>
                  </a:cubicBezTo>
                  <a:cubicBezTo>
                    <a:pt x="43112" y="622"/>
                    <a:pt x="45794" y="3800"/>
                    <a:pt x="45921" y="8795"/>
                  </a:cubicBezTo>
                  <a:cubicBezTo>
                    <a:pt x="46124" y="16306"/>
                    <a:pt x="46289" y="23805"/>
                    <a:pt x="46467" y="31317"/>
                  </a:cubicBezTo>
                  <a:cubicBezTo>
                    <a:pt x="46480" y="32016"/>
                    <a:pt x="46556" y="32702"/>
                    <a:pt x="46607" y="33617"/>
                  </a:cubicBezTo>
                  <a:cubicBezTo>
                    <a:pt x="50280" y="33617"/>
                    <a:pt x="53877" y="33541"/>
                    <a:pt x="57461" y="33656"/>
                  </a:cubicBezTo>
                  <a:cubicBezTo>
                    <a:pt x="59597" y="33706"/>
                    <a:pt x="61783" y="33846"/>
                    <a:pt x="63867" y="34304"/>
                  </a:cubicBezTo>
                  <a:cubicBezTo>
                    <a:pt x="68468" y="35270"/>
                    <a:pt x="71341" y="39947"/>
                    <a:pt x="70349" y="44523"/>
                  </a:cubicBezTo>
                  <a:cubicBezTo>
                    <a:pt x="70070" y="45794"/>
                    <a:pt x="69117" y="46061"/>
                    <a:pt x="67960" y="46048"/>
                  </a:cubicBezTo>
                  <a:cubicBezTo>
                    <a:pt x="61668" y="46035"/>
                    <a:pt x="55364" y="46048"/>
                    <a:pt x="49073" y="46048"/>
                  </a:cubicBezTo>
                  <a:lnTo>
                    <a:pt x="46988" y="46048"/>
                  </a:lnTo>
                  <a:cubicBezTo>
                    <a:pt x="46988" y="48107"/>
                    <a:pt x="46950" y="50064"/>
                    <a:pt x="47001" y="52009"/>
                  </a:cubicBezTo>
                  <a:cubicBezTo>
                    <a:pt x="47077" y="54983"/>
                    <a:pt x="47344" y="57957"/>
                    <a:pt x="47293" y="60919"/>
                  </a:cubicBezTo>
                  <a:cubicBezTo>
                    <a:pt x="47255" y="62736"/>
                    <a:pt x="47916" y="63130"/>
                    <a:pt x="49632" y="63117"/>
                  </a:cubicBezTo>
                  <a:cubicBezTo>
                    <a:pt x="65901" y="63054"/>
                    <a:pt x="82157" y="63079"/>
                    <a:pt x="98426" y="63079"/>
                  </a:cubicBezTo>
                  <a:cubicBezTo>
                    <a:pt x="104806" y="63092"/>
                    <a:pt x="107946" y="65964"/>
                    <a:pt x="108111" y="72383"/>
                  </a:cubicBezTo>
                  <a:cubicBezTo>
                    <a:pt x="108289" y="79424"/>
                    <a:pt x="108213" y="86478"/>
                    <a:pt x="108174" y="93520"/>
                  </a:cubicBezTo>
                  <a:cubicBezTo>
                    <a:pt x="108174" y="94803"/>
                    <a:pt x="108492" y="95604"/>
                    <a:pt x="109674" y="96303"/>
                  </a:cubicBezTo>
                  <a:cubicBezTo>
                    <a:pt x="113932" y="98909"/>
                    <a:pt x="115813" y="103777"/>
                    <a:pt x="114720" y="108912"/>
                  </a:cubicBezTo>
                  <a:cubicBezTo>
                    <a:pt x="113779" y="113271"/>
                    <a:pt x="110055" y="116652"/>
                    <a:pt x="105365" y="117453"/>
                  </a:cubicBezTo>
                  <a:cubicBezTo>
                    <a:pt x="101031" y="118177"/>
                    <a:pt x="96926" y="117681"/>
                    <a:pt x="93520" y="114733"/>
                  </a:cubicBezTo>
                  <a:cubicBezTo>
                    <a:pt x="87813" y="109763"/>
                    <a:pt x="88690" y="100370"/>
                    <a:pt x="95197" y="96265"/>
                  </a:cubicBezTo>
                  <a:cubicBezTo>
                    <a:pt x="96329" y="95553"/>
                    <a:pt x="96748" y="94842"/>
                    <a:pt x="96735" y="93520"/>
                  </a:cubicBezTo>
                  <a:cubicBezTo>
                    <a:pt x="96659" y="87343"/>
                    <a:pt x="96697" y="81166"/>
                    <a:pt x="96697" y="74836"/>
                  </a:cubicBezTo>
                  <a:close/>
                  <a:moveTo>
                    <a:pt x="35473" y="46772"/>
                  </a:moveTo>
                  <a:cubicBezTo>
                    <a:pt x="28368" y="48259"/>
                    <a:pt x="22560" y="51500"/>
                    <a:pt x="18645" y="57411"/>
                  </a:cubicBezTo>
                  <a:cubicBezTo>
                    <a:pt x="12595" y="66575"/>
                    <a:pt x="11820" y="76577"/>
                    <a:pt x="15010" y="86847"/>
                  </a:cubicBezTo>
                  <a:cubicBezTo>
                    <a:pt x="17552" y="95058"/>
                    <a:pt x="23233" y="100485"/>
                    <a:pt x="31342" y="103294"/>
                  </a:cubicBezTo>
                  <a:cubicBezTo>
                    <a:pt x="37253" y="105353"/>
                    <a:pt x="43315" y="105709"/>
                    <a:pt x="49416" y="104577"/>
                  </a:cubicBezTo>
                  <a:cubicBezTo>
                    <a:pt x="60499" y="102544"/>
                    <a:pt x="68112" y="96367"/>
                    <a:pt x="71353" y="85360"/>
                  </a:cubicBezTo>
                  <a:cubicBezTo>
                    <a:pt x="72345" y="81979"/>
                    <a:pt x="72841" y="78471"/>
                    <a:pt x="72459" y="74734"/>
                  </a:cubicBezTo>
                  <a:lnTo>
                    <a:pt x="70260" y="74734"/>
                  </a:lnTo>
                  <a:cubicBezTo>
                    <a:pt x="62215" y="74734"/>
                    <a:pt x="54182" y="74747"/>
                    <a:pt x="46137" y="74722"/>
                  </a:cubicBezTo>
                  <a:cubicBezTo>
                    <a:pt x="44739" y="74709"/>
                    <a:pt x="43341" y="74607"/>
                    <a:pt x="41968" y="74429"/>
                  </a:cubicBezTo>
                  <a:cubicBezTo>
                    <a:pt x="38409" y="73959"/>
                    <a:pt x="36503" y="72065"/>
                    <a:pt x="36210" y="68506"/>
                  </a:cubicBezTo>
                  <a:cubicBezTo>
                    <a:pt x="35956" y="65443"/>
                    <a:pt x="35931" y="62355"/>
                    <a:pt x="35829" y="59254"/>
                  </a:cubicBezTo>
                  <a:cubicBezTo>
                    <a:pt x="35702" y="55148"/>
                    <a:pt x="35588" y="51043"/>
                    <a:pt x="35473" y="46772"/>
                  </a:cubicBezTo>
                  <a:close/>
                </a:path>
              </a:pathLst>
            </a:custGeom>
            <a:solidFill>
              <a:srgbClr val="E681BB"/>
            </a:solidFill>
            <a:ln w="12700" cap="flat" cmpd="sng">
              <a:noFill/>
              <a:prstDash val="solid"/>
              <a:miter lim="800000"/>
            </a:ln>
          </p:spPr>
          <p:txBody>
            <a:bodyPr anchor="ctr">
              <a:spAutoFit/>
            </a:bodyPr>
            <a:lstStyle/>
            <a:p>
              <a:pPr algn="ctr"/>
              <a:endParaRPr lang="en-US" dirty="0"/>
            </a:p>
          </p:txBody>
        </p:sp>
        <p:sp>
          <p:nvSpPr>
            <p:cNvPr id="783" name="Free Form 182">
              <a:extLst>
                <a:ext uri="{FF2B5EF4-FFF2-40B4-BE49-F238E27FC236}">
                  <a16:creationId xmlns:a16="http://schemas.microsoft.com/office/drawing/2014/main" id="{1199FD00-F1BE-5945-9274-88E2A00F5ADA}"/>
                </a:ext>
              </a:extLst>
            </p:cNvPr>
            <p:cNvSpPr/>
            <p:nvPr/>
          </p:nvSpPr>
          <p:spPr>
            <a:xfrm>
              <a:off x="668283" y="3585034"/>
              <a:ext cx="69511" cy="88512"/>
            </a:xfrm>
            <a:custGeom>
              <a:avLst/>
              <a:gdLst/>
              <a:ahLst/>
              <a:cxnLst/>
              <a:rect l="0" t="0" r="0" b="0"/>
              <a:pathLst>
                <a:path w="69511" h="88512">
                  <a:moveTo>
                    <a:pt x="2821" y="57436"/>
                  </a:moveTo>
                  <a:cubicBezTo>
                    <a:pt x="2376" y="54195"/>
                    <a:pt x="1970" y="51106"/>
                    <a:pt x="1512" y="47776"/>
                  </a:cubicBezTo>
                  <a:lnTo>
                    <a:pt x="10930" y="47776"/>
                  </a:lnTo>
                  <a:cubicBezTo>
                    <a:pt x="12557" y="47776"/>
                    <a:pt x="14197" y="47789"/>
                    <a:pt x="15823" y="47764"/>
                  </a:cubicBezTo>
                  <a:cubicBezTo>
                    <a:pt x="19103" y="47713"/>
                    <a:pt x="21378" y="45425"/>
                    <a:pt x="21454" y="42133"/>
                  </a:cubicBezTo>
                  <a:cubicBezTo>
                    <a:pt x="21632" y="33160"/>
                    <a:pt x="16853" y="28419"/>
                    <a:pt x="7193" y="28063"/>
                  </a:cubicBezTo>
                  <a:cubicBezTo>
                    <a:pt x="4931" y="28000"/>
                    <a:pt x="2656" y="28050"/>
                    <a:pt x="0" y="28050"/>
                  </a:cubicBezTo>
                  <a:cubicBezTo>
                    <a:pt x="228" y="25369"/>
                    <a:pt x="368" y="22827"/>
                    <a:pt x="686" y="20323"/>
                  </a:cubicBezTo>
                  <a:cubicBezTo>
                    <a:pt x="1232" y="16040"/>
                    <a:pt x="2745" y="12112"/>
                    <a:pt x="5185" y="8528"/>
                  </a:cubicBezTo>
                  <a:cubicBezTo>
                    <a:pt x="10968" y="0"/>
                    <a:pt x="22789" y="25"/>
                    <a:pt x="28559" y="8553"/>
                  </a:cubicBezTo>
                  <a:cubicBezTo>
                    <a:pt x="32334" y="14133"/>
                    <a:pt x="33617" y="20374"/>
                    <a:pt x="33528" y="26970"/>
                  </a:cubicBezTo>
                  <a:cubicBezTo>
                    <a:pt x="33452" y="31736"/>
                    <a:pt x="33236" y="36490"/>
                    <a:pt x="33071" y="41460"/>
                  </a:cubicBezTo>
                  <a:cubicBezTo>
                    <a:pt x="33783" y="41485"/>
                    <a:pt x="34571" y="41549"/>
                    <a:pt x="35371" y="41561"/>
                  </a:cubicBezTo>
                  <a:cubicBezTo>
                    <a:pt x="40646" y="41676"/>
                    <a:pt x="45972" y="41155"/>
                    <a:pt x="51183" y="42514"/>
                  </a:cubicBezTo>
                  <a:cubicBezTo>
                    <a:pt x="57144" y="44078"/>
                    <a:pt x="62304" y="46861"/>
                    <a:pt x="65990" y="52009"/>
                  </a:cubicBezTo>
                  <a:cubicBezTo>
                    <a:pt x="68964" y="56178"/>
                    <a:pt x="69511" y="60957"/>
                    <a:pt x="69358" y="65837"/>
                  </a:cubicBezTo>
                  <a:cubicBezTo>
                    <a:pt x="69142" y="73018"/>
                    <a:pt x="67884" y="80047"/>
                    <a:pt x="66130" y="86999"/>
                  </a:cubicBezTo>
                  <a:cubicBezTo>
                    <a:pt x="65837" y="88169"/>
                    <a:pt x="65329" y="88512"/>
                    <a:pt x="64236" y="88461"/>
                  </a:cubicBezTo>
                  <a:cubicBezTo>
                    <a:pt x="62673" y="88410"/>
                    <a:pt x="61122" y="88448"/>
                    <a:pt x="59470" y="88448"/>
                  </a:cubicBezTo>
                  <a:cubicBezTo>
                    <a:pt x="59470" y="85271"/>
                    <a:pt x="59546" y="82373"/>
                    <a:pt x="59444" y="79462"/>
                  </a:cubicBezTo>
                  <a:cubicBezTo>
                    <a:pt x="59304" y="75459"/>
                    <a:pt x="59330" y="71417"/>
                    <a:pt x="58732" y="67464"/>
                  </a:cubicBezTo>
                  <a:cubicBezTo>
                    <a:pt x="57766" y="61084"/>
                    <a:pt x="53153" y="57449"/>
                    <a:pt x="46633" y="57449"/>
                  </a:cubicBezTo>
                  <a:cubicBezTo>
                    <a:pt x="32766" y="57423"/>
                    <a:pt x="18899" y="57436"/>
                    <a:pt x="5033" y="57436"/>
                  </a:cubicBezTo>
                  <a:close/>
                </a:path>
              </a:pathLst>
            </a:custGeom>
            <a:solidFill>
              <a:srgbClr val="E681BB"/>
            </a:solidFill>
            <a:ln w="12700" cap="flat" cmpd="sng">
              <a:noFill/>
              <a:prstDash val="solid"/>
              <a:miter lim="800000"/>
            </a:ln>
          </p:spPr>
          <p:txBody>
            <a:bodyPr anchor="ctr">
              <a:spAutoFit/>
            </a:bodyPr>
            <a:lstStyle/>
            <a:p>
              <a:pPr algn="ctr"/>
              <a:endParaRPr lang="en-US" dirty="0"/>
            </a:p>
          </p:txBody>
        </p:sp>
        <p:sp>
          <p:nvSpPr>
            <p:cNvPr id="784" name="Free Form 183">
              <a:extLst>
                <a:ext uri="{FF2B5EF4-FFF2-40B4-BE49-F238E27FC236}">
                  <a16:creationId xmlns:a16="http://schemas.microsoft.com/office/drawing/2014/main" id="{CC67F5CD-A2B8-D047-B977-FB2F4D37841A}"/>
                </a:ext>
              </a:extLst>
            </p:cNvPr>
            <p:cNvSpPr/>
            <p:nvPr/>
          </p:nvSpPr>
          <p:spPr>
            <a:xfrm>
              <a:off x="667397" y="3550765"/>
              <a:ext cx="33414" cy="33288"/>
            </a:xfrm>
            <a:custGeom>
              <a:avLst/>
              <a:gdLst/>
              <a:ahLst/>
              <a:cxnLst/>
              <a:rect l="0" t="0" r="0" b="0"/>
              <a:pathLst>
                <a:path w="33414" h="33287">
                  <a:moveTo>
                    <a:pt x="127" y="16611"/>
                  </a:moveTo>
                  <a:cubicBezTo>
                    <a:pt x="254" y="6494"/>
                    <a:pt x="6837" y="0"/>
                    <a:pt x="16853" y="101"/>
                  </a:cubicBezTo>
                  <a:cubicBezTo>
                    <a:pt x="26932" y="203"/>
                    <a:pt x="33414" y="6990"/>
                    <a:pt x="33287" y="17323"/>
                  </a:cubicBezTo>
                  <a:cubicBezTo>
                    <a:pt x="33160" y="26894"/>
                    <a:pt x="26297" y="33287"/>
                    <a:pt x="16243" y="33173"/>
                  </a:cubicBezTo>
                  <a:cubicBezTo>
                    <a:pt x="6532" y="33071"/>
                    <a:pt x="0" y="26373"/>
                    <a:pt x="127" y="16611"/>
                  </a:cubicBezTo>
                  <a:close/>
                </a:path>
              </a:pathLst>
            </a:custGeom>
            <a:solidFill>
              <a:srgbClr val="E681BB"/>
            </a:solidFill>
            <a:ln w="12700" cap="flat" cmpd="sng">
              <a:noFill/>
              <a:prstDash val="solid"/>
              <a:miter lim="800000"/>
            </a:ln>
          </p:spPr>
          <p:txBody>
            <a:bodyPr anchor="ctr">
              <a:spAutoFit/>
            </a:bodyPr>
            <a:lstStyle/>
            <a:p>
              <a:pPr algn="ctr"/>
              <a:endParaRPr lang="en-US" dirty="0"/>
            </a:p>
          </p:txBody>
        </p:sp>
        <p:sp>
          <p:nvSpPr>
            <p:cNvPr id="785" name="Free Form 184">
              <a:extLst>
                <a:ext uri="{FF2B5EF4-FFF2-40B4-BE49-F238E27FC236}">
                  <a16:creationId xmlns:a16="http://schemas.microsoft.com/office/drawing/2014/main" id="{F365ACA3-1968-DD48-9C96-7C35A5ABDA9A}"/>
                </a:ext>
              </a:extLst>
            </p:cNvPr>
            <p:cNvSpPr/>
            <p:nvPr/>
          </p:nvSpPr>
          <p:spPr>
            <a:xfrm>
              <a:off x="627480" y="3629872"/>
              <a:ext cx="61020" cy="58936"/>
            </a:xfrm>
            <a:custGeom>
              <a:avLst/>
              <a:gdLst/>
              <a:ahLst/>
              <a:cxnLst/>
              <a:rect l="0" t="0" r="0" b="0"/>
              <a:pathLst>
                <a:path w="61020" h="58936">
                  <a:moveTo>
                    <a:pt x="23653" y="0"/>
                  </a:moveTo>
                  <a:cubicBezTo>
                    <a:pt x="23767" y="4270"/>
                    <a:pt x="23882" y="8375"/>
                    <a:pt x="24009" y="12481"/>
                  </a:cubicBezTo>
                  <a:cubicBezTo>
                    <a:pt x="24110" y="15582"/>
                    <a:pt x="24136" y="18671"/>
                    <a:pt x="24390" y="21734"/>
                  </a:cubicBezTo>
                  <a:cubicBezTo>
                    <a:pt x="24682" y="25292"/>
                    <a:pt x="26589" y="27186"/>
                    <a:pt x="30148" y="27656"/>
                  </a:cubicBezTo>
                  <a:cubicBezTo>
                    <a:pt x="31520" y="27834"/>
                    <a:pt x="32918" y="27936"/>
                    <a:pt x="34317" y="27949"/>
                  </a:cubicBezTo>
                  <a:cubicBezTo>
                    <a:pt x="42362" y="27974"/>
                    <a:pt x="50395" y="27962"/>
                    <a:pt x="58440" y="27962"/>
                  </a:cubicBezTo>
                  <a:lnTo>
                    <a:pt x="60639" y="27962"/>
                  </a:lnTo>
                  <a:cubicBezTo>
                    <a:pt x="61020" y="31698"/>
                    <a:pt x="60525" y="35206"/>
                    <a:pt x="59533" y="38587"/>
                  </a:cubicBezTo>
                  <a:cubicBezTo>
                    <a:pt x="56292" y="49594"/>
                    <a:pt x="48679" y="55771"/>
                    <a:pt x="37596" y="57805"/>
                  </a:cubicBezTo>
                  <a:cubicBezTo>
                    <a:pt x="31495" y="58936"/>
                    <a:pt x="25432" y="58580"/>
                    <a:pt x="19522" y="56521"/>
                  </a:cubicBezTo>
                  <a:cubicBezTo>
                    <a:pt x="11413" y="53712"/>
                    <a:pt x="5732" y="48285"/>
                    <a:pt x="3190" y="40074"/>
                  </a:cubicBezTo>
                  <a:cubicBezTo>
                    <a:pt x="0" y="29804"/>
                    <a:pt x="775" y="19802"/>
                    <a:pt x="6825" y="10638"/>
                  </a:cubicBezTo>
                  <a:cubicBezTo>
                    <a:pt x="10739" y="4728"/>
                    <a:pt x="16548" y="1487"/>
                    <a:pt x="23653" y="0"/>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dirty="0"/>
            </a:p>
          </p:txBody>
        </p:sp>
      </p:grpSp>
      <p:sp>
        <p:nvSpPr>
          <p:cNvPr id="786" name="object 63">
            <a:extLst>
              <a:ext uri="{FF2B5EF4-FFF2-40B4-BE49-F238E27FC236}">
                <a16:creationId xmlns:a16="http://schemas.microsoft.com/office/drawing/2014/main" id="{56969686-D4B8-4944-9E78-542F97220B5C}"/>
              </a:ext>
            </a:extLst>
          </p:cNvPr>
          <p:cNvSpPr txBox="1"/>
          <p:nvPr/>
        </p:nvSpPr>
        <p:spPr>
          <a:xfrm>
            <a:off x="876738" y="5939028"/>
            <a:ext cx="182560" cy="151323"/>
          </a:xfrm>
          <a:prstGeom prst="rect">
            <a:avLst/>
          </a:prstGeom>
        </p:spPr>
        <p:txBody>
          <a:bodyPr vert="horz" wrap="square" lIns="0" tIns="12700" rIns="0" bIns="0" rtlCol="0">
            <a:spAutoFit/>
          </a:bodyPr>
          <a:lstStyle/>
          <a:p>
            <a:pPr marL="12700" algn="r">
              <a:lnSpc>
                <a:spcPct val="100000"/>
              </a:lnSpc>
              <a:spcBef>
                <a:spcPts val="100"/>
              </a:spcBef>
            </a:pPr>
            <a:r>
              <a:rPr lang="fr-FR" sz="900" b="1" dirty="0" smtClean="0">
                <a:solidFill>
                  <a:srgbClr val="FFFFFF"/>
                </a:solidFill>
                <a:latin typeface="Arial" panose="020B0604020202020204" pitchFamily="34" charset="0"/>
                <a:cs typeface="Arial" panose="020B0604020202020204" pitchFamily="34" charset="0"/>
              </a:rPr>
              <a:t>4</a:t>
            </a:r>
            <a:endParaRPr sz="900" b="1" dirty="0">
              <a:latin typeface="Arial" panose="020B0604020202020204" pitchFamily="34" charset="0"/>
              <a:cs typeface="Arial" panose="020B0604020202020204" pitchFamily="34" charset="0"/>
            </a:endParaRPr>
          </a:p>
        </p:txBody>
      </p:sp>
      <p:sp>
        <p:nvSpPr>
          <p:cNvPr id="787" name="object 21">
            <a:extLst>
              <a:ext uri="{FF2B5EF4-FFF2-40B4-BE49-F238E27FC236}">
                <a16:creationId xmlns:a16="http://schemas.microsoft.com/office/drawing/2014/main" id="{AEDB029C-FC34-4F40-81A0-0497D973DDC3}"/>
              </a:ext>
            </a:extLst>
          </p:cNvPr>
          <p:cNvSpPr txBox="1"/>
          <p:nvPr/>
        </p:nvSpPr>
        <p:spPr>
          <a:xfrm>
            <a:off x="1204604" y="5664904"/>
            <a:ext cx="1884525" cy="123111"/>
          </a:xfrm>
          <a:prstGeom prst="rect">
            <a:avLst/>
          </a:prstGeom>
        </p:spPr>
        <p:txBody>
          <a:bodyPr vert="horz" wrap="square" lIns="0" tIns="0" rIns="0" bIns="0" rtlCol="0">
            <a:spAutoFit/>
          </a:bodyPr>
          <a:lstStyle/>
          <a:p>
            <a:pPr marL="12700"/>
            <a:r>
              <a:rPr lang="fr-FR" sz="800" spc="-5" dirty="0" smtClean="0">
                <a:solidFill>
                  <a:srgbClr val="58595B"/>
                </a:solidFill>
                <a:latin typeface="Arial" panose="020B0604020202020204" pitchFamily="34" charset="0"/>
                <a:cs typeface="Arial" panose="020B0604020202020204" pitchFamily="34" charset="0"/>
              </a:rPr>
              <a:t>Services d’appui à l’emploi*</a:t>
            </a:r>
            <a:endParaRPr lang="fr-FR" sz="800" spc="-5" dirty="0">
              <a:solidFill>
                <a:srgbClr val="58595B"/>
              </a:solidFill>
              <a:latin typeface="Arial" panose="020B0604020202020204" pitchFamily="34" charset="0"/>
              <a:cs typeface="Arial" panose="020B0604020202020204" pitchFamily="34" charset="0"/>
            </a:endParaRPr>
          </a:p>
        </p:txBody>
      </p:sp>
      <p:sp>
        <p:nvSpPr>
          <p:cNvPr id="788" name="object 21">
            <a:extLst>
              <a:ext uri="{FF2B5EF4-FFF2-40B4-BE49-F238E27FC236}">
                <a16:creationId xmlns:a16="http://schemas.microsoft.com/office/drawing/2014/main" id="{B3C77F82-2DF8-884D-BBD0-4FBCFDDB22A5}"/>
              </a:ext>
            </a:extLst>
          </p:cNvPr>
          <p:cNvSpPr txBox="1"/>
          <p:nvPr/>
        </p:nvSpPr>
        <p:spPr>
          <a:xfrm>
            <a:off x="1204604" y="5964122"/>
            <a:ext cx="1884525" cy="123111"/>
          </a:xfrm>
          <a:prstGeom prst="rect">
            <a:avLst/>
          </a:prstGeom>
        </p:spPr>
        <p:txBody>
          <a:bodyPr vert="horz" wrap="square" lIns="0" tIns="0" rIns="0" bIns="0" rtlCol="0">
            <a:spAutoFit/>
          </a:bodyPr>
          <a:lstStyle/>
          <a:p>
            <a:pPr marL="12700"/>
            <a:r>
              <a:rPr lang="fr-FR" sz="800" spc="-5" dirty="0" smtClean="0">
                <a:solidFill>
                  <a:srgbClr val="58595B"/>
                </a:solidFill>
                <a:latin typeface="Arial" panose="020B0604020202020204" pitchFamily="34" charset="0"/>
                <a:cs typeface="Arial" panose="020B0604020202020204" pitchFamily="34" charset="0"/>
              </a:rPr>
              <a:t>Autres services</a:t>
            </a:r>
            <a:endParaRPr lang="fr-FR" sz="800" spc="-5" dirty="0">
              <a:solidFill>
                <a:srgbClr val="58595B"/>
              </a:solidFill>
              <a:latin typeface="Arial" panose="020B0604020202020204" pitchFamily="34" charset="0"/>
              <a:cs typeface="Arial" panose="020B0604020202020204" pitchFamily="34" charset="0"/>
            </a:endParaRPr>
          </a:p>
        </p:txBody>
      </p:sp>
      <p:sp>
        <p:nvSpPr>
          <p:cNvPr id="789" name="object 49">
            <a:extLst>
              <a:ext uri="{FF2B5EF4-FFF2-40B4-BE49-F238E27FC236}">
                <a16:creationId xmlns:a16="http://schemas.microsoft.com/office/drawing/2014/main" id="{87874738-3FA8-2148-8FBC-D2F715B820F1}"/>
              </a:ext>
            </a:extLst>
          </p:cNvPr>
          <p:cNvSpPr/>
          <p:nvPr/>
        </p:nvSpPr>
        <p:spPr>
          <a:xfrm>
            <a:off x="648177" y="5029293"/>
            <a:ext cx="446079" cy="156210"/>
          </a:xfrm>
          <a:custGeom>
            <a:avLst/>
            <a:gdLst/>
            <a:ahLst/>
            <a:cxnLst/>
            <a:rect l="l" t="t" r="r" b="b"/>
            <a:pathLst>
              <a:path w="419734" h="156210">
                <a:moveTo>
                  <a:pt x="419353" y="155968"/>
                </a:moveTo>
                <a:lnTo>
                  <a:pt x="0" y="155968"/>
                </a:lnTo>
                <a:lnTo>
                  <a:pt x="0" y="0"/>
                </a:lnTo>
                <a:lnTo>
                  <a:pt x="419353" y="0"/>
                </a:lnTo>
                <a:lnTo>
                  <a:pt x="419353" y="155968"/>
                </a:lnTo>
                <a:close/>
              </a:path>
            </a:pathLst>
          </a:custGeom>
          <a:solidFill>
            <a:srgbClr val="A03924"/>
          </a:solidFill>
        </p:spPr>
        <p:txBody>
          <a:bodyPr wrap="square" lIns="0" tIns="0" rIns="0" bIns="0" rtlCol="0"/>
          <a:lstStyle/>
          <a:p>
            <a:endParaRPr dirty="0"/>
          </a:p>
        </p:txBody>
      </p:sp>
      <p:sp>
        <p:nvSpPr>
          <p:cNvPr id="790" name="object 53">
            <a:extLst>
              <a:ext uri="{FF2B5EF4-FFF2-40B4-BE49-F238E27FC236}">
                <a16:creationId xmlns:a16="http://schemas.microsoft.com/office/drawing/2014/main" id="{CDCA5D85-B6D1-144F-B823-4A6DA705F343}"/>
              </a:ext>
            </a:extLst>
          </p:cNvPr>
          <p:cNvSpPr txBox="1"/>
          <p:nvPr/>
        </p:nvSpPr>
        <p:spPr>
          <a:xfrm>
            <a:off x="926938" y="4874524"/>
            <a:ext cx="167318" cy="151323"/>
          </a:xfrm>
          <a:prstGeom prst="rect">
            <a:avLst/>
          </a:prstGeom>
        </p:spPr>
        <p:txBody>
          <a:bodyPr vert="horz" wrap="square" lIns="0" tIns="12700" rIns="0" bIns="0" rtlCol="0">
            <a:spAutoFit/>
          </a:bodyPr>
          <a:lstStyle/>
          <a:p>
            <a:pPr marR="29845" algn="r">
              <a:lnSpc>
                <a:spcPct val="100000"/>
              </a:lnSpc>
              <a:spcBef>
                <a:spcPts val="100"/>
              </a:spcBef>
            </a:pPr>
            <a:r>
              <a:rPr lang="fr-FR" sz="900" b="1" dirty="0">
                <a:solidFill>
                  <a:srgbClr val="FFFFFF"/>
                </a:solidFill>
                <a:latin typeface="Arial" panose="020B0604020202020204" pitchFamily="34" charset="0"/>
                <a:cs typeface="Arial" panose="020B0604020202020204" pitchFamily="34" charset="0"/>
              </a:rPr>
              <a:t>3</a:t>
            </a:r>
            <a:endParaRPr sz="900" b="1" dirty="0">
              <a:latin typeface="Arial" panose="020B0604020202020204" pitchFamily="34" charset="0"/>
              <a:cs typeface="Arial" panose="020B0604020202020204" pitchFamily="34" charset="0"/>
            </a:endParaRPr>
          </a:p>
        </p:txBody>
      </p:sp>
      <p:sp>
        <p:nvSpPr>
          <p:cNvPr id="791" name="object 49">
            <a:extLst>
              <a:ext uri="{FF2B5EF4-FFF2-40B4-BE49-F238E27FC236}">
                <a16:creationId xmlns:a16="http://schemas.microsoft.com/office/drawing/2014/main" id="{E52C25E9-314E-2C4D-AE2C-327D1EA98344}"/>
              </a:ext>
            </a:extLst>
          </p:cNvPr>
          <p:cNvSpPr/>
          <p:nvPr/>
        </p:nvSpPr>
        <p:spPr>
          <a:xfrm>
            <a:off x="646590" y="4584285"/>
            <a:ext cx="449254" cy="156210"/>
          </a:xfrm>
          <a:custGeom>
            <a:avLst/>
            <a:gdLst/>
            <a:ahLst/>
            <a:cxnLst/>
            <a:rect l="l" t="t" r="r" b="b"/>
            <a:pathLst>
              <a:path w="419734" h="156210">
                <a:moveTo>
                  <a:pt x="419353" y="155968"/>
                </a:moveTo>
                <a:lnTo>
                  <a:pt x="0" y="155968"/>
                </a:lnTo>
                <a:lnTo>
                  <a:pt x="0" y="0"/>
                </a:lnTo>
                <a:lnTo>
                  <a:pt x="419353" y="0"/>
                </a:lnTo>
                <a:lnTo>
                  <a:pt x="419353" y="155968"/>
                </a:lnTo>
                <a:close/>
              </a:path>
            </a:pathLst>
          </a:custGeom>
          <a:solidFill>
            <a:schemeClr val="tx2">
              <a:lumMod val="60000"/>
              <a:lumOff val="40000"/>
            </a:schemeClr>
          </a:solidFill>
        </p:spPr>
        <p:txBody>
          <a:bodyPr wrap="square" lIns="0" tIns="0" rIns="0" bIns="0" rtlCol="0"/>
          <a:lstStyle/>
          <a:p>
            <a:endParaRPr dirty="0"/>
          </a:p>
        </p:txBody>
      </p:sp>
      <p:sp>
        <p:nvSpPr>
          <p:cNvPr id="792" name="object 53">
            <a:extLst>
              <a:ext uri="{FF2B5EF4-FFF2-40B4-BE49-F238E27FC236}">
                <a16:creationId xmlns:a16="http://schemas.microsoft.com/office/drawing/2014/main" id="{CC153794-3BF7-624C-B814-05D260BD942C}"/>
              </a:ext>
            </a:extLst>
          </p:cNvPr>
          <p:cNvSpPr txBox="1"/>
          <p:nvPr/>
        </p:nvSpPr>
        <p:spPr>
          <a:xfrm>
            <a:off x="923834" y="4581916"/>
            <a:ext cx="167318" cy="151323"/>
          </a:xfrm>
          <a:prstGeom prst="rect">
            <a:avLst/>
          </a:prstGeom>
        </p:spPr>
        <p:txBody>
          <a:bodyPr vert="horz" wrap="square" lIns="0" tIns="12700" rIns="0" bIns="0" rtlCol="0">
            <a:spAutoFit/>
          </a:bodyPr>
          <a:lstStyle/>
          <a:p>
            <a:pPr marR="29845" algn="r">
              <a:lnSpc>
                <a:spcPct val="100000"/>
              </a:lnSpc>
              <a:spcBef>
                <a:spcPts val="100"/>
              </a:spcBef>
            </a:pPr>
            <a:r>
              <a:rPr lang="fr-FR" sz="900" b="1" dirty="0" smtClean="0">
                <a:solidFill>
                  <a:srgbClr val="FFFFFF"/>
                </a:solidFill>
                <a:latin typeface="Arial" panose="020B0604020202020204" pitchFamily="34" charset="0"/>
                <a:cs typeface="Arial" panose="020B0604020202020204" pitchFamily="34" charset="0"/>
              </a:rPr>
              <a:t>13</a:t>
            </a:r>
            <a:endParaRPr sz="900" b="1" dirty="0">
              <a:latin typeface="Arial" panose="020B0604020202020204" pitchFamily="34" charset="0"/>
              <a:cs typeface="Arial" panose="020B0604020202020204" pitchFamily="34" charset="0"/>
            </a:endParaRPr>
          </a:p>
        </p:txBody>
      </p:sp>
      <p:sp>
        <p:nvSpPr>
          <p:cNvPr id="793" name="object 49">
            <a:extLst>
              <a:ext uri="{FF2B5EF4-FFF2-40B4-BE49-F238E27FC236}">
                <a16:creationId xmlns:a16="http://schemas.microsoft.com/office/drawing/2014/main" id="{EFF0EFB9-D0A8-8F42-9C07-F0E40F4187EE}"/>
              </a:ext>
            </a:extLst>
          </p:cNvPr>
          <p:cNvSpPr/>
          <p:nvPr/>
        </p:nvSpPr>
        <p:spPr>
          <a:xfrm>
            <a:off x="646590" y="4291677"/>
            <a:ext cx="449254" cy="156210"/>
          </a:xfrm>
          <a:custGeom>
            <a:avLst/>
            <a:gdLst/>
            <a:ahLst/>
            <a:cxnLst/>
            <a:rect l="l" t="t" r="r" b="b"/>
            <a:pathLst>
              <a:path w="419734" h="156210">
                <a:moveTo>
                  <a:pt x="419353" y="155968"/>
                </a:moveTo>
                <a:lnTo>
                  <a:pt x="0" y="155968"/>
                </a:lnTo>
                <a:lnTo>
                  <a:pt x="0" y="0"/>
                </a:lnTo>
                <a:lnTo>
                  <a:pt x="419353" y="0"/>
                </a:lnTo>
                <a:lnTo>
                  <a:pt x="419353" y="155968"/>
                </a:lnTo>
                <a:close/>
              </a:path>
            </a:pathLst>
          </a:custGeom>
          <a:solidFill>
            <a:schemeClr val="accent1">
              <a:lumMod val="40000"/>
              <a:lumOff val="60000"/>
            </a:schemeClr>
          </a:solidFill>
        </p:spPr>
        <p:txBody>
          <a:bodyPr wrap="square" lIns="0" tIns="0" rIns="0" bIns="0" rtlCol="0"/>
          <a:lstStyle/>
          <a:p>
            <a:endParaRPr dirty="0"/>
          </a:p>
        </p:txBody>
      </p:sp>
      <p:sp>
        <p:nvSpPr>
          <p:cNvPr id="794" name="object 53">
            <a:extLst>
              <a:ext uri="{FF2B5EF4-FFF2-40B4-BE49-F238E27FC236}">
                <a16:creationId xmlns:a16="http://schemas.microsoft.com/office/drawing/2014/main" id="{49688F9C-24A4-7243-8044-D95339361884}"/>
              </a:ext>
            </a:extLst>
          </p:cNvPr>
          <p:cNvSpPr txBox="1"/>
          <p:nvPr/>
        </p:nvSpPr>
        <p:spPr>
          <a:xfrm>
            <a:off x="928526" y="4289308"/>
            <a:ext cx="167318" cy="151323"/>
          </a:xfrm>
          <a:prstGeom prst="rect">
            <a:avLst/>
          </a:prstGeom>
        </p:spPr>
        <p:txBody>
          <a:bodyPr vert="horz" wrap="square" lIns="0" tIns="12700" rIns="0" bIns="0" rtlCol="0">
            <a:spAutoFit/>
          </a:bodyPr>
          <a:lstStyle/>
          <a:p>
            <a:pPr marR="29845" algn="r">
              <a:lnSpc>
                <a:spcPct val="100000"/>
              </a:lnSpc>
              <a:spcBef>
                <a:spcPts val="100"/>
              </a:spcBef>
            </a:pPr>
            <a:r>
              <a:rPr lang="fr-FR" sz="900" b="1" dirty="0" smtClean="0">
                <a:solidFill>
                  <a:srgbClr val="FFFFFF"/>
                </a:solidFill>
                <a:latin typeface="Arial" panose="020B0604020202020204" pitchFamily="34" charset="0"/>
                <a:cs typeface="Arial" panose="020B0604020202020204" pitchFamily="34" charset="0"/>
              </a:rPr>
              <a:t>19</a:t>
            </a:r>
            <a:endParaRPr sz="900" b="1" dirty="0">
              <a:latin typeface="Arial" panose="020B0604020202020204" pitchFamily="34" charset="0"/>
              <a:cs typeface="Arial" panose="020B0604020202020204" pitchFamily="34" charset="0"/>
            </a:endParaRPr>
          </a:p>
        </p:txBody>
      </p:sp>
      <p:sp>
        <p:nvSpPr>
          <p:cNvPr id="795" name="Ellipse 794">
            <a:extLst>
              <a:ext uri="{FF2B5EF4-FFF2-40B4-BE49-F238E27FC236}">
                <a16:creationId xmlns:a16="http://schemas.microsoft.com/office/drawing/2014/main" id="{DC92E257-C1B6-4E49-B8D4-56C896581CFB}"/>
              </a:ext>
            </a:extLst>
          </p:cNvPr>
          <p:cNvSpPr/>
          <p:nvPr/>
        </p:nvSpPr>
        <p:spPr>
          <a:xfrm>
            <a:off x="561440" y="4262464"/>
            <a:ext cx="210037" cy="21003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96" name="object 53">
            <a:extLst>
              <a:ext uri="{FF2B5EF4-FFF2-40B4-BE49-F238E27FC236}">
                <a16:creationId xmlns:a16="http://schemas.microsoft.com/office/drawing/2014/main" id="{F9565BED-7C1B-084D-BEFE-05DFFB99118A}"/>
              </a:ext>
            </a:extLst>
          </p:cNvPr>
          <p:cNvSpPr txBox="1"/>
          <p:nvPr/>
        </p:nvSpPr>
        <p:spPr>
          <a:xfrm>
            <a:off x="928526" y="3996700"/>
            <a:ext cx="167318" cy="151323"/>
          </a:xfrm>
          <a:prstGeom prst="rect">
            <a:avLst/>
          </a:prstGeom>
        </p:spPr>
        <p:txBody>
          <a:bodyPr vert="horz" wrap="square" lIns="0" tIns="12700" rIns="0" bIns="0" rtlCol="0">
            <a:spAutoFit/>
          </a:bodyPr>
          <a:lstStyle/>
          <a:p>
            <a:pPr marR="29845" algn="r">
              <a:lnSpc>
                <a:spcPct val="100000"/>
              </a:lnSpc>
              <a:spcBef>
                <a:spcPts val="100"/>
              </a:spcBef>
            </a:pPr>
            <a:r>
              <a:rPr lang="fr-FR" sz="900" b="1" dirty="0" smtClean="0">
                <a:solidFill>
                  <a:srgbClr val="FFFFFF"/>
                </a:solidFill>
                <a:latin typeface="Arial" panose="020B0604020202020204" pitchFamily="34" charset="0"/>
                <a:cs typeface="Arial" panose="020B0604020202020204" pitchFamily="34" charset="0"/>
              </a:rPr>
              <a:t>9</a:t>
            </a:r>
            <a:endParaRPr sz="900" b="1" dirty="0">
              <a:latin typeface="Arial" panose="020B0604020202020204" pitchFamily="34" charset="0"/>
              <a:cs typeface="Arial" panose="020B0604020202020204" pitchFamily="34" charset="0"/>
            </a:endParaRPr>
          </a:p>
        </p:txBody>
      </p:sp>
      <p:sp>
        <p:nvSpPr>
          <p:cNvPr id="797" name="object 16">
            <a:extLst>
              <a:ext uri="{FF2B5EF4-FFF2-40B4-BE49-F238E27FC236}">
                <a16:creationId xmlns:a16="http://schemas.microsoft.com/office/drawing/2014/main" id="{4651E36B-9454-3749-B679-BE8B888AE2C6}"/>
              </a:ext>
            </a:extLst>
          </p:cNvPr>
          <p:cNvSpPr txBox="1"/>
          <p:nvPr/>
        </p:nvSpPr>
        <p:spPr>
          <a:xfrm>
            <a:off x="1204604" y="5045890"/>
            <a:ext cx="1823650" cy="123111"/>
          </a:xfrm>
          <a:prstGeom prst="rect">
            <a:avLst/>
          </a:prstGeom>
          <a:solidFill>
            <a:schemeClr val="bg1"/>
          </a:solidFill>
        </p:spPr>
        <p:txBody>
          <a:bodyPr vert="horz" wrap="square" lIns="0" tIns="0" rIns="0" bIns="0" rtlCol="0">
            <a:spAutoFit/>
          </a:bodyPr>
          <a:lstStyle/>
          <a:p>
            <a:pPr marL="12700"/>
            <a:r>
              <a:rPr lang="fr-FR" sz="800" spc="-5" dirty="0" smtClean="0">
                <a:solidFill>
                  <a:srgbClr val="58595B"/>
                </a:solidFill>
                <a:latin typeface="Arial" panose="020B0604020202020204" pitchFamily="34" charset="0"/>
                <a:cs typeface="Arial" panose="020B0604020202020204" pitchFamily="34" charset="0"/>
              </a:rPr>
              <a:t>CENTICH</a:t>
            </a:r>
            <a:endParaRPr lang="fr-FR" sz="800" spc="-5" dirty="0">
              <a:solidFill>
                <a:srgbClr val="58595B"/>
              </a:solidFill>
              <a:latin typeface="Arial" panose="020B0604020202020204" pitchFamily="34" charset="0"/>
              <a:cs typeface="Arial" panose="020B0604020202020204" pitchFamily="34" charset="0"/>
            </a:endParaRPr>
          </a:p>
        </p:txBody>
      </p:sp>
      <p:sp>
        <p:nvSpPr>
          <p:cNvPr id="798" name="object 16">
            <a:extLst>
              <a:ext uri="{FF2B5EF4-FFF2-40B4-BE49-F238E27FC236}">
                <a16:creationId xmlns:a16="http://schemas.microsoft.com/office/drawing/2014/main" id="{A7009E83-7391-5946-A212-E018DD2ADC0F}"/>
              </a:ext>
            </a:extLst>
          </p:cNvPr>
          <p:cNvSpPr txBox="1"/>
          <p:nvPr/>
        </p:nvSpPr>
        <p:spPr>
          <a:xfrm>
            <a:off x="1204603" y="4608093"/>
            <a:ext cx="2268917" cy="123111"/>
          </a:xfrm>
          <a:prstGeom prst="rect">
            <a:avLst/>
          </a:prstGeom>
          <a:solidFill>
            <a:schemeClr val="bg1"/>
          </a:solidFill>
        </p:spPr>
        <p:txBody>
          <a:bodyPr vert="horz" wrap="square" lIns="0" tIns="0" rIns="0" bIns="0" rtlCol="0">
            <a:spAutoFit/>
          </a:bodyPr>
          <a:lstStyle/>
          <a:p>
            <a:pPr marL="12700"/>
            <a:r>
              <a:rPr lang="fr-FR" sz="800" spc="-5" dirty="0" smtClean="0">
                <a:solidFill>
                  <a:srgbClr val="58595B"/>
                </a:solidFill>
                <a:latin typeface="Arial" panose="020B0604020202020204" pitchFamily="34" charset="0"/>
                <a:cs typeface="Arial" panose="020B0604020202020204" pitchFamily="34" charset="0"/>
              </a:rPr>
              <a:t>Services d’évaluation et d’accompagnement</a:t>
            </a:r>
            <a:endParaRPr lang="fr-FR" sz="800" spc="-5" dirty="0">
              <a:solidFill>
                <a:srgbClr val="58595B"/>
              </a:solidFill>
              <a:latin typeface="Arial" panose="020B0604020202020204" pitchFamily="34" charset="0"/>
              <a:cs typeface="Arial" panose="020B0604020202020204" pitchFamily="34" charset="0"/>
            </a:endParaRPr>
          </a:p>
        </p:txBody>
      </p:sp>
      <p:sp>
        <p:nvSpPr>
          <p:cNvPr id="799" name="object 16">
            <a:extLst>
              <a:ext uri="{FF2B5EF4-FFF2-40B4-BE49-F238E27FC236}">
                <a16:creationId xmlns:a16="http://schemas.microsoft.com/office/drawing/2014/main" id="{B97A8110-63E8-8A43-8A9E-7D009FCEE267}"/>
              </a:ext>
            </a:extLst>
          </p:cNvPr>
          <p:cNvSpPr txBox="1"/>
          <p:nvPr/>
        </p:nvSpPr>
        <p:spPr>
          <a:xfrm>
            <a:off x="1209586" y="4274361"/>
            <a:ext cx="3699679" cy="215444"/>
          </a:xfrm>
          <a:prstGeom prst="rect">
            <a:avLst/>
          </a:prstGeom>
          <a:solidFill>
            <a:schemeClr val="bg1"/>
          </a:solidFill>
        </p:spPr>
        <p:txBody>
          <a:bodyPr vert="horz" wrap="square" lIns="0" tIns="0" rIns="0" bIns="0" rtlCol="0">
            <a:spAutoFit/>
          </a:bodyPr>
          <a:lstStyle/>
          <a:p>
            <a:pPr marL="12700"/>
            <a:r>
              <a:rPr lang="fr-FR" sz="800" spc="-5" dirty="0" smtClean="0">
                <a:solidFill>
                  <a:srgbClr val="58595B"/>
                </a:solidFill>
                <a:latin typeface="Arial" panose="020B0604020202020204" pitchFamily="34" charset="0"/>
                <a:cs typeface="Arial" panose="020B0604020202020204" pitchFamily="34" charset="0"/>
              </a:rPr>
              <a:t>Etablissements d’hébergement, d’accueil et de soins </a:t>
            </a:r>
            <a:r>
              <a:rPr lang="fr-FR" sz="600" i="1" spc="-5" dirty="0" smtClean="0">
                <a:solidFill>
                  <a:srgbClr val="58595B"/>
                </a:solidFill>
                <a:latin typeface="Arial" panose="020B0604020202020204" pitchFamily="34" charset="0"/>
                <a:cs typeface="Arial" panose="020B0604020202020204" pitchFamily="34" charset="0"/>
              </a:rPr>
              <a:t>(lésion cérébrale, </a:t>
            </a:r>
            <a:br>
              <a:rPr lang="fr-FR" sz="600" i="1" spc="-5" dirty="0" smtClean="0">
                <a:solidFill>
                  <a:srgbClr val="58595B"/>
                </a:solidFill>
                <a:latin typeface="Arial" panose="020B0604020202020204" pitchFamily="34" charset="0"/>
                <a:cs typeface="Arial" panose="020B0604020202020204" pitchFamily="34" charset="0"/>
              </a:rPr>
            </a:br>
            <a:r>
              <a:rPr lang="fr-FR" sz="600" i="1" spc="-5" dirty="0" smtClean="0">
                <a:solidFill>
                  <a:srgbClr val="58595B"/>
                </a:solidFill>
                <a:latin typeface="Arial" panose="020B0604020202020204" pitchFamily="34" charset="0"/>
                <a:cs typeface="Arial" panose="020B0604020202020204" pitchFamily="34" charset="0"/>
              </a:rPr>
              <a:t>déficience intellectuelle, handicap psychique, trouble du spectre de l’autisme, polyhandicap) </a:t>
            </a:r>
            <a:endParaRPr lang="fr-FR" sz="600" i="1" spc="-5" dirty="0">
              <a:solidFill>
                <a:srgbClr val="58595B"/>
              </a:solidFill>
              <a:latin typeface="Arial" panose="020B0604020202020204" pitchFamily="34" charset="0"/>
              <a:cs typeface="Arial" panose="020B0604020202020204" pitchFamily="34" charset="0"/>
            </a:endParaRPr>
          </a:p>
        </p:txBody>
      </p:sp>
      <p:sp>
        <p:nvSpPr>
          <p:cNvPr id="800" name="Free Form 147">
            <a:extLst>
              <a:ext uri="{FF2B5EF4-FFF2-40B4-BE49-F238E27FC236}">
                <a16:creationId xmlns:a16="http://schemas.microsoft.com/office/drawing/2014/main" id="{F57E1614-4D58-384F-A26F-1E330DB1D3F2}"/>
              </a:ext>
            </a:extLst>
          </p:cNvPr>
          <p:cNvSpPr/>
          <p:nvPr/>
        </p:nvSpPr>
        <p:spPr>
          <a:xfrm rot="5400000" flipV="1">
            <a:off x="185862" y="2157797"/>
            <a:ext cx="910097" cy="341456"/>
          </a:xfrm>
          <a:custGeom>
            <a:avLst/>
            <a:gdLst/>
            <a:ahLst/>
            <a:cxnLst/>
            <a:rect l="0" t="0" r="0" b="0"/>
            <a:pathLst>
              <a:path w="2000588">
                <a:moveTo>
                  <a:pt x="2000588" y="0"/>
                </a:moveTo>
                <a:lnTo>
                  <a:pt x="0" y="0"/>
                </a:lnTo>
              </a:path>
            </a:pathLst>
          </a:custGeom>
          <a:noFill/>
          <a:ln w="8763" cap="flat" cmpd="sng">
            <a:solidFill>
              <a:srgbClr val="642C86">
                <a:alpha val="100000"/>
              </a:srgbClr>
            </a:solidFill>
            <a:prstDash val="solid"/>
            <a:miter lim="800000"/>
          </a:ln>
        </p:spPr>
        <p:txBody>
          <a:bodyPr wrap="square" anchor="ctr">
            <a:spAutoFit/>
          </a:bodyPr>
          <a:lstStyle/>
          <a:p>
            <a:pPr algn="ctr"/>
            <a:endParaRPr lang="en-US" dirty="0"/>
          </a:p>
        </p:txBody>
      </p:sp>
      <p:sp>
        <p:nvSpPr>
          <p:cNvPr id="801" name="object 48">
            <a:extLst>
              <a:ext uri="{FF2B5EF4-FFF2-40B4-BE49-F238E27FC236}">
                <a16:creationId xmlns:a16="http://schemas.microsoft.com/office/drawing/2014/main" id="{3E42B0DB-CE4D-8246-AE76-372232ADF39A}"/>
              </a:ext>
            </a:extLst>
          </p:cNvPr>
          <p:cNvSpPr txBox="1"/>
          <p:nvPr/>
        </p:nvSpPr>
        <p:spPr>
          <a:xfrm rot="16200000">
            <a:off x="-474970" y="2309185"/>
            <a:ext cx="1431070" cy="335989"/>
          </a:xfrm>
          <a:prstGeom prst="rect">
            <a:avLst/>
          </a:prstGeom>
        </p:spPr>
        <p:txBody>
          <a:bodyPr vert="horz" wrap="square" lIns="0" tIns="12700" rIns="0" bIns="0" rtlCol="0">
            <a:spAutoFit/>
          </a:bodyPr>
          <a:lstStyle/>
          <a:p>
            <a:pPr marL="12700" algn="ctr">
              <a:lnSpc>
                <a:spcPct val="100000"/>
              </a:lnSpc>
              <a:spcBef>
                <a:spcPts val="100"/>
              </a:spcBef>
            </a:pPr>
            <a:r>
              <a:rPr lang="fr-FR" sz="700" spc="80" dirty="0" smtClean="0">
                <a:latin typeface="Arial" panose="020B0604020202020204" pitchFamily="34" charset="0"/>
                <a:cs typeface="Arial" panose="020B0604020202020204" pitchFamily="34" charset="0"/>
              </a:rPr>
              <a:t>HANDICAP </a:t>
            </a:r>
            <a:br>
              <a:rPr lang="fr-FR" sz="700" spc="80" dirty="0" smtClean="0">
                <a:latin typeface="Arial" panose="020B0604020202020204" pitchFamily="34" charset="0"/>
                <a:cs typeface="Arial" panose="020B0604020202020204" pitchFamily="34" charset="0"/>
              </a:rPr>
            </a:br>
            <a:r>
              <a:rPr lang="fr-FR" sz="700" spc="80" dirty="0" smtClean="0">
                <a:latin typeface="Arial" panose="020B0604020202020204" pitchFamily="34" charset="0"/>
                <a:cs typeface="Arial" panose="020B0604020202020204" pitchFamily="34" charset="0"/>
              </a:rPr>
              <a:t>ENFANTS / PROTECTION </a:t>
            </a:r>
            <a:br>
              <a:rPr lang="fr-FR" sz="700" spc="80" dirty="0" smtClean="0">
                <a:latin typeface="Arial" panose="020B0604020202020204" pitchFamily="34" charset="0"/>
                <a:cs typeface="Arial" panose="020B0604020202020204" pitchFamily="34" charset="0"/>
              </a:rPr>
            </a:br>
            <a:r>
              <a:rPr lang="fr-FR" sz="700" spc="80" dirty="0" smtClean="0">
                <a:latin typeface="Arial" panose="020B0604020202020204" pitchFamily="34" charset="0"/>
                <a:cs typeface="Arial" panose="020B0604020202020204" pitchFamily="34" charset="0"/>
              </a:rPr>
              <a:t>DE L’ENFANCE</a:t>
            </a:r>
            <a:endParaRPr lang="fr-FR" sz="700" spc="80" dirty="0">
              <a:latin typeface="Arial" panose="020B0604020202020204" pitchFamily="34" charset="0"/>
              <a:cs typeface="Arial" panose="020B0604020202020204" pitchFamily="34" charset="0"/>
            </a:endParaRPr>
          </a:p>
        </p:txBody>
      </p:sp>
      <p:sp>
        <p:nvSpPr>
          <p:cNvPr id="802" name="Free Form 178">
            <a:extLst>
              <a:ext uri="{FF2B5EF4-FFF2-40B4-BE49-F238E27FC236}">
                <a16:creationId xmlns:a16="http://schemas.microsoft.com/office/drawing/2014/main" id="{EAFFBE09-D05A-754B-9881-B34B0D1BE726}"/>
              </a:ext>
            </a:extLst>
          </p:cNvPr>
          <p:cNvSpPr/>
          <p:nvPr/>
        </p:nvSpPr>
        <p:spPr>
          <a:xfrm>
            <a:off x="594474" y="4277825"/>
            <a:ext cx="205546" cy="205546"/>
          </a:xfrm>
          <a:custGeom>
            <a:avLst/>
            <a:gdLst/>
            <a:ahLst/>
            <a:cxnLst/>
            <a:rect l="0" t="0" r="0" b="0"/>
            <a:pathLst>
              <a:path w="205546" h="205546">
                <a:moveTo>
                  <a:pt x="205546" y="102773"/>
                </a:moveTo>
                <a:cubicBezTo>
                  <a:pt x="205546" y="159536"/>
                  <a:pt x="159536" y="205546"/>
                  <a:pt x="102773" y="205546"/>
                </a:cubicBezTo>
                <a:cubicBezTo>
                  <a:pt x="46010" y="205546"/>
                  <a:pt x="0" y="159536"/>
                  <a:pt x="0" y="102773"/>
                </a:cubicBezTo>
                <a:cubicBezTo>
                  <a:pt x="0" y="46010"/>
                  <a:pt x="46010" y="0"/>
                  <a:pt x="102773" y="0"/>
                </a:cubicBezTo>
                <a:cubicBezTo>
                  <a:pt x="159536" y="0"/>
                  <a:pt x="205546" y="46010"/>
                  <a:pt x="205546" y="102773"/>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dirty="0"/>
          </a:p>
        </p:txBody>
      </p:sp>
      <p:sp>
        <p:nvSpPr>
          <p:cNvPr id="803" name="Free Form 179">
            <a:extLst>
              <a:ext uri="{FF2B5EF4-FFF2-40B4-BE49-F238E27FC236}">
                <a16:creationId xmlns:a16="http://schemas.microsoft.com/office/drawing/2014/main" id="{37A39C23-BD1F-D942-A90B-F42B0F504AA2}"/>
              </a:ext>
            </a:extLst>
          </p:cNvPr>
          <p:cNvSpPr/>
          <p:nvPr/>
        </p:nvSpPr>
        <p:spPr>
          <a:xfrm>
            <a:off x="594474" y="4277825"/>
            <a:ext cx="205546" cy="205546"/>
          </a:xfrm>
          <a:custGeom>
            <a:avLst/>
            <a:gdLst/>
            <a:ahLst/>
            <a:cxnLst/>
            <a:rect l="0" t="0" r="0" b="0"/>
            <a:pathLst>
              <a:path w="205546" h="205546">
                <a:moveTo>
                  <a:pt x="205546" y="102773"/>
                </a:moveTo>
                <a:cubicBezTo>
                  <a:pt x="205546" y="159536"/>
                  <a:pt x="159536" y="205546"/>
                  <a:pt x="102773" y="205546"/>
                </a:cubicBezTo>
                <a:cubicBezTo>
                  <a:pt x="46010" y="205546"/>
                  <a:pt x="0" y="159536"/>
                  <a:pt x="0" y="102773"/>
                </a:cubicBezTo>
                <a:cubicBezTo>
                  <a:pt x="0" y="46010"/>
                  <a:pt x="46010" y="0"/>
                  <a:pt x="102773" y="0"/>
                </a:cubicBezTo>
                <a:cubicBezTo>
                  <a:pt x="159536" y="0"/>
                  <a:pt x="205546" y="46010"/>
                  <a:pt x="205546" y="102773"/>
                </a:cubicBezTo>
                <a:close/>
              </a:path>
            </a:pathLst>
          </a:custGeom>
          <a:noFill/>
          <a:ln w="6477" cap="flat" cmpd="sng">
            <a:solidFill>
              <a:schemeClr val="accent1">
                <a:lumMod val="40000"/>
                <a:lumOff val="60000"/>
              </a:schemeClr>
            </a:solidFill>
            <a:prstDash val="solid"/>
            <a:miter lim="800000"/>
          </a:ln>
        </p:spPr>
        <p:txBody>
          <a:bodyPr anchor="ctr">
            <a:spAutoFit/>
          </a:bodyPr>
          <a:lstStyle/>
          <a:p>
            <a:pPr algn="ctr"/>
            <a:endParaRPr lang="en-US" dirty="0"/>
          </a:p>
        </p:txBody>
      </p:sp>
      <p:sp>
        <p:nvSpPr>
          <p:cNvPr id="804" name="Free Form 180">
            <a:extLst>
              <a:ext uri="{FF2B5EF4-FFF2-40B4-BE49-F238E27FC236}">
                <a16:creationId xmlns:a16="http://schemas.microsoft.com/office/drawing/2014/main" id="{34B6D3E5-9DDB-D74D-A7D5-6FA119ED154C}"/>
              </a:ext>
            </a:extLst>
          </p:cNvPr>
          <p:cNvSpPr/>
          <p:nvPr/>
        </p:nvSpPr>
        <p:spPr>
          <a:xfrm>
            <a:off x="633891" y="4302658"/>
            <a:ext cx="122131" cy="150855"/>
          </a:xfrm>
          <a:custGeom>
            <a:avLst/>
            <a:gdLst/>
            <a:ahLst/>
            <a:cxnLst/>
            <a:rect l="0" t="0" r="0" b="0"/>
            <a:pathLst>
              <a:path w="122130" h="150855">
                <a:moveTo>
                  <a:pt x="51869" y="16611"/>
                </a:moveTo>
                <a:cubicBezTo>
                  <a:pt x="51742" y="26373"/>
                  <a:pt x="58275" y="33071"/>
                  <a:pt x="67985" y="33173"/>
                </a:cubicBezTo>
                <a:cubicBezTo>
                  <a:pt x="78039" y="33287"/>
                  <a:pt x="84902" y="26894"/>
                  <a:pt x="85029" y="17323"/>
                </a:cubicBezTo>
                <a:cubicBezTo>
                  <a:pt x="85157" y="6990"/>
                  <a:pt x="78674" y="203"/>
                  <a:pt x="68595" y="101"/>
                </a:cubicBezTo>
                <a:cubicBezTo>
                  <a:pt x="58580" y="0"/>
                  <a:pt x="51996" y="6494"/>
                  <a:pt x="51869" y="16611"/>
                </a:cubicBezTo>
                <a:close/>
                <a:moveTo>
                  <a:pt x="55453" y="91702"/>
                </a:moveTo>
                <a:lnTo>
                  <a:pt x="57665" y="91702"/>
                </a:lnTo>
                <a:cubicBezTo>
                  <a:pt x="71531" y="91702"/>
                  <a:pt x="85398" y="91689"/>
                  <a:pt x="99265" y="91715"/>
                </a:cubicBezTo>
                <a:cubicBezTo>
                  <a:pt x="105785" y="91715"/>
                  <a:pt x="110399" y="95350"/>
                  <a:pt x="111365" y="101730"/>
                </a:cubicBezTo>
                <a:cubicBezTo>
                  <a:pt x="111962" y="105683"/>
                  <a:pt x="111937" y="109725"/>
                  <a:pt x="112076" y="113741"/>
                </a:cubicBezTo>
                <a:cubicBezTo>
                  <a:pt x="112178" y="116639"/>
                  <a:pt x="112102" y="119550"/>
                  <a:pt x="112102" y="122727"/>
                </a:cubicBezTo>
                <a:cubicBezTo>
                  <a:pt x="113754" y="122727"/>
                  <a:pt x="115305" y="122676"/>
                  <a:pt x="116855" y="122740"/>
                </a:cubicBezTo>
                <a:cubicBezTo>
                  <a:pt x="117961" y="122791"/>
                  <a:pt x="118457" y="122435"/>
                  <a:pt x="118762" y="121266"/>
                </a:cubicBezTo>
                <a:cubicBezTo>
                  <a:pt x="120516" y="114313"/>
                  <a:pt x="121774" y="107285"/>
                  <a:pt x="121990" y="100104"/>
                </a:cubicBezTo>
                <a:cubicBezTo>
                  <a:pt x="122130" y="95236"/>
                  <a:pt x="121596" y="90457"/>
                  <a:pt x="118609" y="86275"/>
                </a:cubicBezTo>
                <a:cubicBezTo>
                  <a:pt x="114936" y="81127"/>
                  <a:pt x="109776" y="78344"/>
                  <a:pt x="103802" y="76781"/>
                </a:cubicBezTo>
                <a:cubicBezTo>
                  <a:pt x="98591" y="75421"/>
                  <a:pt x="93278" y="75942"/>
                  <a:pt x="87991" y="75827"/>
                </a:cubicBezTo>
                <a:cubicBezTo>
                  <a:pt x="87203" y="75815"/>
                  <a:pt x="86415" y="75751"/>
                  <a:pt x="85703" y="75726"/>
                </a:cubicBezTo>
                <a:cubicBezTo>
                  <a:pt x="85856" y="70756"/>
                  <a:pt x="86084" y="66003"/>
                  <a:pt x="86148" y="61236"/>
                </a:cubicBezTo>
                <a:cubicBezTo>
                  <a:pt x="86250" y="54640"/>
                  <a:pt x="84966" y="48399"/>
                  <a:pt x="81191" y="42832"/>
                </a:cubicBezTo>
                <a:cubicBezTo>
                  <a:pt x="75421" y="34304"/>
                  <a:pt x="63600" y="34278"/>
                  <a:pt x="57805" y="42807"/>
                </a:cubicBezTo>
                <a:cubicBezTo>
                  <a:pt x="55377" y="46378"/>
                  <a:pt x="53852" y="50306"/>
                  <a:pt x="53318" y="54589"/>
                </a:cubicBezTo>
                <a:cubicBezTo>
                  <a:pt x="53000" y="57106"/>
                  <a:pt x="52860" y="59635"/>
                  <a:pt x="52632" y="62329"/>
                </a:cubicBezTo>
                <a:cubicBezTo>
                  <a:pt x="55288" y="62329"/>
                  <a:pt x="57563" y="62266"/>
                  <a:pt x="59813" y="62342"/>
                </a:cubicBezTo>
                <a:cubicBezTo>
                  <a:pt x="69472" y="62685"/>
                  <a:pt x="74264" y="67426"/>
                  <a:pt x="74086" y="76399"/>
                </a:cubicBezTo>
                <a:cubicBezTo>
                  <a:pt x="74010" y="79691"/>
                  <a:pt x="71722" y="81992"/>
                  <a:pt x="68456" y="82030"/>
                </a:cubicBezTo>
                <a:cubicBezTo>
                  <a:pt x="66816" y="82055"/>
                  <a:pt x="65189" y="82043"/>
                  <a:pt x="63550" y="82043"/>
                </a:cubicBezTo>
                <a:lnTo>
                  <a:pt x="54144" y="82043"/>
                </a:lnTo>
                <a:cubicBezTo>
                  <a:pt x="54589" y="85373"/>
                  <a:pt x="55008" y="88461"/>
                  <a:pt x="55453" y="91702"/>
                </a:cubicBezTo>
                <a:close/>
                <a:moveTo>
                  <a:pt x="96697" y="107170"/>
                </a:moveTo>
                <a:cubicBezTo>
                  <a:pt x="96697" y="113500"/>
                  <a:pt x="96659" y="119677"/>
                  <a:pt x="96735" y="125854"/>
                </a:cubicBezTo>
                <a:cubicBezTo>
                  <a:pt x="96748" y="127176"/>
                  <a:pt x="96341" y="127888"/>
                  <a:pt x="95197" y="128599"/>
                </a:cubicBezTo>
                <a:cubicBezTo>
                  <a:pt x="88690" y="132705"/>
                  <a:pt x="87826" y="142097"/>
                  <a:pt x="93532" y="147067"/>
                </a:cubicBezTo>
                <a:cubicBezTo>
                  <a:pt x="96926" y="150016"/>
                  <a:pt x="101044" y="150511"/>
                  <a:pt x="105365" y="149787"/>
                </a:cubicBezTo>
                <a:cubicBezTo>
                  <a:pt x="110068" y="148986"/>
                  <a:pt x="113792" y="145605"/>
                  <a:pt x="114720" y="141246"/>
                </a:cubicBezTo>
                <a:cubicBezTo>
                  <a:pt x="115813" y="136111"/>
                  <a:pt x="113945" y="131243"/>
                  <a:pt x="109674" y="128637"/>
                </a:cubicBezTo>
                <a:cubicBezTo>
                  <a:pt x="108505" y="127938"/>
                  <a:pt x="108174" y="127138"/>
                  <a:pt x="108187" y="125854"/>
                </a:cubicBezTo>
                <a:cubicBezTo>
                  <a:pt x="108225" y="118813"/>
                  <a:pt x="108289" y="111759"/>
                  <a:pt x="108111" y="104717"/>
                </a:cubicBezTo>
                <a:cubicBezTo>
                  <a:pt x="107958" y="98299"/>
                  <a:pt x="104819" y="95426"/>
                  <a:pt x="98426" y="95414"/>
                </a:cubicBezTo>
                <a:cubicBezTo>
                  <a:pt x="82157" y="95414"/>
                  <a:pt x="65901" y="95388"/>
                  <a:pt x="49632" y="95452"/>
                </a:cubicBezTo>
                <a:cubicBezTo>
                  <a:pt x="47916" y="95464"/>
                  <a:pt x="47268" y="95070"/>
                  <a:pt x="47293" y="93253"/>
                </a:cubicBezTo>
                <a:cubicBezTo>
                  <a:pt x="47344" y="90291"/>
                  <a:pt x="47090" y="87317"/>
                  <a:pt x="47014" y="84343"/>
                </a:cubicBezTo>
                <a:cubicBezTo>
                  <a:pt x="46950" y="82398"/>
                  <a:pt x="47001" y="80441"/>
                  <a:pt x="47001" y="78382"/>
                </a:cubicBezTo>
                <a:lnTo>
                  <a:pt x="49086" y="78382"/>
                </a:lnTo>
                <a:cubicBezTo>
                  <a:pt x="55377" y="78382"/>
                  <a:pt x="61668" y="78369"/>
                  <a:pt x="67973" y="78382"/>
                </a:cubicBezTo>
                <a:cubicBezTo>
                  <a:pt x="69129" y="78395"/>
                  <a:pt x="70070" y="78128"/>
                  <a:pt x="70349" y="76857"/>
                </a:cubicBezTo>
                <a:cubicBezTo>
                  <a:pt x="71353" y="72281"/>
                  <a:pt x="68468" y="67604"/>
                  <a:pt x="63867" y="66638"/>
                </a:cubicBezTo>
                <a:cubicBezTo>
                  <a:pt x="61783" y="66181"/>
                  <a:pt x="59609" y="66041"/>
                  <a:pt x="57461" y="65990"/>
                </a:cubicBezTo>
                <a:cubicBezTo>
                  <a:pt x="53877" y="65875"/>
                  <a:pt x="50280" y="65952"/>
                  <a:pt x="46620" y="65952"/>
                </a:cubicBezTo>
                <a:cubicBezTo>
                  <a:pt x="46556" y="65037"/>
                  <a:pt x="46493" y="64350"/>
                  <a:pt x="46467" y="63651"/>
                </a:cubicBezTo>
                <a:cubicBezTo>
                  <a:pt x="46289" y="56140"/>
                  <a:pt x="46124" y="48641"/>
                  <a:pt x="45933" y="41129"/>
                </a:cubicBezTo>
                <a:cubicBezTo>
                  <a:pt x="45794" y="36134"/>
                  <a:pt x="43112" y="32957"/>
                  <a:pt x="38142" y="32753"/>
                </a:cubicBezTo>
                <a:cubicBezTo>
                  <a:pt x="29893" y="32397"/>
                  <a:pt x="21607" y="32448"/>
                  <a:pt x="13345" y="32359"/>
                </a:cubicBezTo>
                <a:cubicBezTo>
                  <a:pt x="11960" y="32334"/>
                  <a:pt x="11324" y="33236"/>
                  <a:pt x="11413" y="34520"/>
                </a:cubicBezTo>
                <a:cubicBezTo>
                  <a:pt x="11693" y="38829"/>
                  <a:pt x="14997" y="42832"/>
                  <a:pt x="19293" y="43353"/>
                </a:cubicBezTo>
                <a:cubicBezTo>
                  <a:pt x="23551" y="43887"/>
                  <a:pt x="27885" y="43836"/>
                  <a:pt x="32181" y="44014"/>
                </a:cubicBezTo>
                <a:cubicBezTo>
                  <a:pt x="32906" y="44040"/>
                  <a:pt x="33630" y="44014"/>
                  <a:pt x="34444" y="44014"/>
                </a:cubicBezTo>
                <a:cubicBezTo>
                  <a:pt x="34672" y="51195"/>
                  <a:pt x="34888" y="58059"/>
                  <a:pt x="35155" y="64910"/>
                </a:cubicBezTo>
                <a:cubicBezTo>
                  <a:pt x="35206" y="66142"/>
                  <a:pt x="34672" y="66447"/>
                  <a:pt x="33592" y="66663"/>
                </a:cubicBezTo>
                <a:cubicBezTo>
                  <a:pt x="20030" y="69307"/>
                  <a:pt x="10079" y="76704"/>
                  <a:pt x="4448" y="89440"/>
                </a:cubicBezTo>
                <a:cubicBezTo>
                  <a:pt x="838" y="97650"/>
                  <a:pt x="0" y="106319"/>
                  <a:pt x="1220" y="115114"/>
                </a:cubicBezTo>
                <a:cubicBezTo>
                  <a:pt x="3088" y="128714"/>
                  <a:pt x="9862" y="139085"/>
                  <a:pt x="22217" y="145377"/>
                </a:cubicBezTo>
                <a:cubicBezTo>
                  <a:pt x="31292" y="150003"/>
                  <a:pt x="40964" y="150855"/>
                  <a:pt x="50967" y="149444"/>
                </a:cubicBezTo>
                <a:cubicBezTo>
                  <a:pt x="68900" y="146914"/>
                  <a:pt x="82729" y="132857"/>
                  <a:pt x="84712" y="114873"/>
                </a:cubicBezTo>
                <a:cubicBezTo>
                  <a:pt x="84991" y="112343"/>
                  <a:pt x="85106" y="109801"/>
                  <a:pt x="85309" y="107170"/>
                </a:cubicBezTo>
                <a:close/>
              </a:path>
            </a:pathLst>
          </a:custGeom>
          <a:solidFill>
            <a:srgbClr val="B11F42">
              <a:alpha val="100000"/>
            </a:srgbClr>
          </a:solidFill>
          <a:ln w="12700" cap="flat" cmpd="sng">
            <a:noFill/>
            <a:prstDash val="solid"/>
            <a:miter lim="800000"/>
          </a:ln>
        </p:spPr>
        <p:txBody>
          <a:bodyPr anchor="ctr">
            <a:spAutoFit/>
          </a:bodyPr>
          <a:lstStyle/>
          <a:p>
            <a:pPr algn="ctr"/>
            <a:endParaRPr lang="en-US" dirty="0"/>
          </a:p>
        </p:txBody>
      </p:sp>
      <p:sp>
        <p:nvSpPr>
          <p:cNvPr id="805" name="Free Form 181">
            <a:extLst>
              <a:ext uri="{FF2B5EF4-FFF2-40B4-BE49-F238E27FC236}">
                <a16:creationId xmlns:a16="http://schemas.microsoft.com/office/drawing/2014/main" id="{371169CB-E034-BE40-AED3-8BF6090A17BD}"/>
              </a:ext>
            </a:extLst>
          </p:cNvPr>
          <p:cNvSpPr/>
          <p:nvPr/>
        </p:nvSpPr>
        <p:spPr>
          <a:xfrm>
            <a:off x="633896" y="4334992"/>
            <a:ext cx="115814" cy="118521"/>
          </a:xfrm>
          <a:custGeom>
            <a:avLst/>
            <a:gdLst/>
            <a:ahLst/>
            <a:cxnLst/>
            <a:rect l="0" t="0" r="0" b="0"/>
            <a:pathLst>
              <a:path w="115813" h="118520">
                <a:moveTo>
                  <a:pt x="96697" y="74836"/>
                </a:moveTo>
                <a:lnTo>
                  <a:pt x="85296" y="74836"/>
                </a:lnTo>
                <a:cubicBezTo>
                  <a:pt x="85106" y="77467"/>
                  <a:pt x="84991" y="80009"/>
                  <a:pt x="84712" y="82538"/>
                </a:cubicBezTo>
                <a:cubicBezTo>
                  <a:pt x="82716" y="100523"/>
                  <a:pt x="68900" y="114580"/>
                  <a:pt x="50954" y="117110"/>
                </a:cubicBezTo>
                <a:cubicBezTo>
                  <a:pt x="40964" y="118520"/>
                  <a:pt x="31292" y="117669"/>
                  <a:pt x="22217" y="113042"/>
                </a:cubicBezTo>
                <a:cubicBezTo>
                  <a:pt x="9850" y="106751"/>
                  <a:pt x="3088" y="96379"/>
                  <a:pt x="1220" y="82780"/>
                </a:cubicBezTo>
                <a:cubicBezTo>
                  <a:pt x="0" y="73984"/>
                  <a:pt x="826" y="65316"/>
                  <a:pt x="4448" y="57106"/>
                </a:cubicBezTo>
                <a:cubicBezTo>
                  <a:pt x="10066" y="44370"/>
                  <a:pt x="20018" y="36973"/>
                  <a:pt x="33579" y="34329"/>
                </a:cubicBezTo>
                <a:cubicBezTo>
                  <a:pt x="34672" y="34113"/>
                  <a:pt x="35206" y="33808"/>
                  <a:pt x="35155" y="32575"/>
                </a:cubicBezTo>
                <a:cubicBezTo>
                  <a:pt x="34876" y="25725"/>
                  <a:pt x="34672" y="18861"/>
                  <a:pt x="34431" y="11680"/>
                </a:cubicBezTo>
                <a:cubicBezTo>
                  <a:pt x="33630" y="11680"/>
                  <a:pt x="32906" y="11705"/>
                  <a:pt x="32181" y="11680"/>
                </a:cubicBezTo>
                <a:cubicBezTo>
                  <a:pt x="27873" y="11502"/>
                  <a:pt x="23551" y="11553"/>
                  <a:pt x="19293" y="11019"/>
                </a:cubicBezTo>
                <a:cubicBezTo>
                  <a:pt x="14985" y="10498"/>
                  <a:pt x="11693" y="6494"/>
                  <a:pt x="11400" y="2186"/>
                </a:cubicBezTo>
                <a:cubicBezTo>
                  <a:pt x="11324" y="902"/>
                  <a:pt x="11947" y="0"/>
                  <a:pt x="13332" y="25"/>
                </a:cubicBezTo>
                <a:cubicBezTo>
                  <a:pt x="21607" y="114"/>
                  <a:pt x="29881" y="63"/>
                  <a:pt x="38142" y="419"/>
                </a:cubicBezTo>
                <a:cubicBezTo>
                  <a:pt x="43112" y="622"/>
                  <a:pt x="45794" y="3800"/>
                  <a:pt x="45921" y="8795"/>
                </a:cubicBezTo>
                <a:cubicBezTo>
                  <a:pt x="46124" y="16306"/>
                  <a:pt x="46289" y="23805"/>
                  <a:pt x="46467" y="31317"/>
                </a:cubicBezTo>
                <a:cubicBezTo>
                  <a:pt x="46480" y="32016"/>
                  <a:pt x="46556" y="32702"/>
                  <a:pt x="46607" y="33617"/>
                </a:cubicBezTo>
                <a:cubicBezTo>
                  <a:pt x="50280" y="33617"/>
                  <a:pt x="53877" y="33541"/>
                  <a:pt x="57461" y="33656"/>
                </a:cubicBezTo>
                <a:cubicBezTo>
                  <a:pt x="59597" y="33706"/>
                  <a:pt x="61783" y="33846"/>
                  <a:pt x="63867" y="34304"/>
                </a:cubicBezTo>
                <a:cubicBezTo>
                  <a:pt x="68468" y="35270"/>
                  <a:pt x="71341" y="39947"/>
                  <a:pt x="70349" y="44523"/>
                </a:cubicBezTo>
                <a:cubicBezTo>
                  <a:pt x="70070" y="45794"/>
                  <a:pt x="69117" y="46061"/>
                  <a:pt x="67960" y="46048"/>
                </a:cubicBezTo>
                <a:cubicBezTo>
                  <a:pt x="61668" y="46035"/>
                  <a:pt x="55364" y="46048"/>
                  <a:pt x="49073" y="46048"/>
                </a:cubicBezTo>
                <a:lnTo>
                  <a:pt x="46988" y="46048"/>
                </a:lnTo>
                <a:cubicBezTo>
                  <a:pt x="46988" y="48107"/>
                  <a:pt x="46950" y="50064"/>
                  <a:pt x="47001" y="52009"/>
                </a:cubicBezTo>
                <a:cubicBezTo>
                  <a:pt x="47077" y="54983"/>
                  <a:pt x="47344" y="57957"/>
                  <a:pt x="47293" y="60919"/>
                </a:cubicBezTo>
                <a:cubicBezTo>
                  <a:pt x="47255" y="62736"/>
                  <a:pt x="47916" y="63130"/>
                  <a:pt x="49632" y="63117"/>
                </a:cubicBezTo>
                <a:cubicBezTo>
                  <a:pt x="65901" y="63054"/>
                  <a:pt x="82157" y="63079"/>
                  <a:pt x="98426" y="63079"/>
                </a:cubicBezTo>
                <a:cubicBezTo>
                  <a:pt x="104806" y="63092"/>
                  <a:pt x="107946" y="65964"/>
                  <a:pt x="108111" y="72383"/>
                </a:cubicBezTo>
                <a:cubicBezTo>
                  <a:pt x="108289" y="79424"/>
                  <a:pt x="108213" y="86478"/>
                  <a:pt x="108174" y="93520"/>
                </a:cubicBezTo>
                <a:cubicBezTo>
                  <a:pt x="108174" y="94803"/>
                  <a:pt x="108492" y="95604"/>
                  <a:pt x="109674" y="96303"/>
                </a:cubicBezTo>
                <a:cubicBezTo>
                  <a:pt x="113932" y="98909"/>
                  <a:pt x="115813" y="103777"/>
                  <a:pt x="114720" y="108912"/>
                </a:cubicBezTo>
                <a:cubicBezTo>
                  <a:pt x="113779" y="113271"/>
                  <a:pt x="110055" y="116652"/>
                  <a:pt x="105365" y="117453"/>
                </a:cubicBezTo>
                <a:cubicBezTo>
                  <a:pt x="101031" y="118177"/>
                  <a:pt x="96926" y="117681"/>
                  <a:pt x="93520" y="114733"/>
                </a:cubicBezTo>
                <a:cubicBezTo>
                  <a:pt x="87813" y="109763"/>
                  <a:pt x="88690" y="100370"/>
                  <a:pt x="95197" y="96265"/>
                </a:cubicBezTo>
                <a:cubicBezTo>
                  <a:pt x="96329" y="95553"/>
                  <a:pt x="96748" y="94842"/>
                  <a:pt x="96735" y="93520"/>
                </a:cubicBezTo>
                <a:cubicBezTo>
                  <a:pt x="96659" y="87343"/>
                  <a:pt x="96697" y="81166"/>
                  <a:pt x="96697" y="74836"/>
                </a:cubicBezTo>
                <a:close/>
                <a:moveTo>
                  <a:pt x="35473" y="46772"/>
                </a:moveTo>
                <a:cubicBezTo>
                  <a:pt x="28368" y="48259"/>
                  <a:pt x="22560" y="51500"/>
                  <a:pt x="18645" y="57411"/>
                </a:cubicBezTo>
                <a:cubicBezTo>
                  <a:pt x="12595" y="66575"/>
                  <a:pt x="11820" y="76577"/>
                  <a:pt x="15010" y="86847"/>
                </a:cubicBezTo>
                <a:cubicBezTo>
                  <a:pt x="17552" y="95058"/>
                  <a:pt x="23233" y="100485"/>
                  <a:pt x="31342" y="103294"/>
                </a:cubicBezTo>
                <a:cubicBezTo>
                  <a:pt x="37253" y="105353"/>
                  <a:pt x="43315" y="105709"/>
                  <a:pt x="49416" y="104577"/>
                </a:cubicBezTo>
                <a:cubicBezTo>
                  <a:pt x="60499" y="102544"/>
                  <a:pt x="68112" y="96367"/>
                  <a:pt x="71353" y="85360"/>
                </a:cubicBezTo>
                <a:cubicBezTo>
                  <a:pt x="72345" y="81979"/>
                  <a:pt x="72841" y="78471"/>
                  <a:pt x="72459" y="74734"/>
                </a:cubicBezTo>
                <a:lnTo>
                  <a:pt x="70260" y="74734"/>
                </a:lnTo>
                <a:cubicBezTo>
                  <a:pt x="62215" y="74734"/>
                  <a:pt x="54182" y="74747"/>
                  <a:pt x="46137" y="74722"/>
                </a:cubicBezTo>
                <a:cubicBezTo>
                  <a:pt x="44739" y="74709"/>
                  <a:pt x="43341" y="74607"/>
                  <a:pt x="41968" y="74429"/>
                </a:cubicBezTo>
                <a:cubicBezTo>
                  <a:pt x="38409" y="73959"/>
                  <a:pt x="36503" y="72065"/>
                  <a:pt x="36210" y="68506"/>
                </a:cubicBezTo>
                <a:cubicBezTo>
                  <a:pt x="35956" y="65443"/>
                  <a:pt x="35931" y="62355"/>
                  <a:pt x="35829" y="59254"/>
                </a:cubicBezTo>
                <a:cubicBezTo>
                  <a:pt x="35702" y="55148"/>
                  <a:pt x="35588" y="51043"/>
                  <a:pt x="35473" y="46772"/>
                </a:cubicBezTo>
                <a:close/>
              </a:path>
            </a:pathLst>
          </a:custGeom>
          <a:solidFill>
            <a:schemeClr val="accent1">
              <a:lumMod val="40000"/>
              <a:lumOff val="60000"/>
            </a:schemeClr>
          </a:solidFill>
          <a:ln w="12700" cap="flat" cmpd="sng">
            <a:noFill/>
            <a:prstDash val="solid"/>
            <a:miter lim="800000"/>
          </a:ln>
        </p:spPr>
        <p:txBody>
          <a:bodyPr anchor="ctr">
            <a:spAutoFit/>
          </a:bodyPr>
          <a:lstStyle/>
          <a:p>
            <a:pPr algn="ctr"/>
            <a:endParaRPr lang="en-US" dirty="0"/>
          </a:p>
        </p:txBody>
      </p:sp>
      <p:sp>
        <p:nvSpPr>
          <p:cNvPr id="806" name="Free Form 182">
            <a:extLst>
              <a:ext uri="{FF2B5EF4-FFF2-40B4-BE49-F238E27FC236}">
                <a16:creationId xmlns:a16="http://schemas.microsoft.com/office/drawing/2014/main" id="{760788B1-E0ED-154B-A2C5-80DAAC18807B}"/>
              </a:ext>
            </a:extLst>
          </p:cNvPr>
          <p:cNvSpPr/>
          <p:nvPr/>
        </p:nvSpPr>
        <p:spPr>
          <a:xfrm>
            <a:off x="686520" y="4336927"/>
            <a:ext cx="69511" cy="88512"/>
          </a:xfrm>
          <a:custGeom>
            <a:avLst/>
            <a:gdLst/>
            <a:ahLst/>
            <a:cxnLst/>
            <a:rect l="0" t="0" r="0" b="0"/>
            <a:pathLst>
              <a:path w="69511" h="88512">
                <a:moveTo>
                  <a:pt x="2821" y="57436"/>
                </a:moveTo>
                <a:cubicBezTo>
                  <a:pt x="2376" y="54195"/>
                  <a:pt x="1970" y="51106"/>
                  <a:pt x="1512" y="47776"/>
                </a:cubicBezTo>
                <a:lnTo>
                  <a:pt x="10930" y="47776"/>
                </a:lnTo>
                <a:cubicBezTo>
                  <a:pt x="12557" y="47776"/>
                  <a:pt x="14197" y="47789"/>
                  <a:pt x="15823" y="47764"/>
                </a:cubicBezTo>
                <a:cubicBezTo>
                  <a:pt x="19103" y="47713"/>
                  <a:pt x="21378" y="45425"/>
                  <a:pt x="21454" y="42133"/>
                </a:cubicBezTo>
                <a:cubicBezTo>
                  <a:pt x="21632" y="33160"/>
                  <a:pt x="16853" y="28419"/>
                  <a:pt x="7193" y="28063"/>
                </a:cubicBezTo>
                <a:cubicBezTo>
                  <a:pt x="4931" y="28000"/>
                  <a:pt x="2656" y="28050"/>
                  <a:pt x="0" y="28050"/>
                </a:cubicBezTo>
                <a:cubicBezTo>
                  <a:pt x="228" y="25369"/>
                  <a:pt x="368" y="22827"/>
                  <a:pt x="686" y="20323"/>
                </a:cubicBezTo>
                <a:cubicBezTo>
                  <a:pt x="1232" y="16040"/>
                  <a:pt x="2745" y="12112"/>
                  <a:pt x="5185" y="8528"/>
                </a:cubicBezTo>
                <a:cubicBezTo>
                  <a:pt x="10968" y="0"/>
                  <a:pt x="22789" y="25"/>
                  <a:pt x="28559" y="8553"/>
                </a:cubicBezTo>
                <a:cubicBezTo>
                  <a:pt x="32334" y="14133"/>
                  <a:pt x="33617" y="20374"/>
                  <a:pt x="33528" y="26970"/>
                </a:cubicBezTo>
                <a:cubicBezTo>
                  <a:pt x="33452" y="31736"/>
                  <a:pt x="33236" y="36490"/>
                  <a:pt x="33071" y="41460"/>
                </a:cubicBezTo>
                <a:cubicBezTo>
                  <a:pt x="33783" y="41485"/>
                  <a:pt x="34571" y="41549"/>
                  <a:pt x="35371" y="41561"/>
                </a:cubicBezTo>
                <a:cubicBezTo>
                  <a:pt x="40646" y="41676"/>
                  <a:pt x="45972" y="41155"/>
                  <a:pt x="51183" y="42514"/>
                </a:cubicBezTo>
                <a:cubicBezTo>
                  <a:pt x="57144" y="44078"/>
                  <a:pt x="62304" y="46861"/>
                  <a:pt x="65990" y="52009"/>
                </a:cubicBezTo>
                <a:cubicBezTo>
                  <a:pt x="68964" y="56178"/>
                  <a:pt x="69511" y="60957"/>
                  <a:pt x="69358" y="65837"/>
                </a:cubicBezTo>
                <a:cubicBezTo>
                  <a:pt x="69142" y="73018"/>
                  <a:pt x="67884" y="80047"/>
                  <a:pt x="66130" y="86999"/>
                </a:cubicBezTo>
                <a:cubicBezTo>
                  <a:pt x="65837" y="88169"/>
                  <a:pt x="65329" y="88512"/>
                  <a:pt x="64236" y="88461"/>
                </a:cubicBezTo>
                <a:cubicBezTo>
                  <a:pt x="62673" y="88410"/>
                  <a:pt x="61122" y="88448"/>
                  <a:pt x="59470" y="88448"/>
                </a:cubicBezTo>
                <a:cubicBezTo>
                  <a:pt x="59470" y="85271"/>
                  <a:pt x="59546" y="82373"/>
                  <a:pt x="59444" y="79462"/>
                </a:cubicBezTo>
                <a:cubicBezTo>
                  <a:pt x="59304" y="75459"/>
                  <a:pt x="59330" y="71417"/>
                  <a:pt x="58732" y="67464"/>
                </a:cubicBezTo>
                <a:cubicBezTo>
                  <a:pt x="57766" y="61084"/>
                  <a:pt x="53153" y="57449"/>
                  <a:pt x="46633" y="57449"/>
                </a:cubicBezTo>
                <a:cubicBezTo>
                  <a:pt x="32766" y="57423"/>
                  <a:pt x="18899" y="57436"/>
                  <a:pt x="5033" y="57436"/>
                </a:cubicBezTo>
                <a:close/>
              </a:path>
            </a:pathLst>
          </a:custGeom>
          <a:solidFill>
            <a:schemeClr val="accent1">
              <a:lumMod val="40000"/>
              <a:lumOff val="60000"/>
            </a:schemeClr>
          </a:solidFill>
          <a:ln w="12700" cap="flat" cmpd="sng">
            <a:noFill/>
            <a:prstDash val="solid"/>
            <a:miter lim="800000"/>
          </a:ln>
        </p:spPr>
        <p:txBody>
          <a:bodyPr anchor="ctr">
            <a:spAutoFit/>
          </a:bodyPr>
          <a:lstStyle/>
          <a:p>
            <a:pPr algn="ctr"/>
            <a:endParaRPr lang="en-US" dirty="0"/>
          </a:p>
        </p:txBody>
      </p:sp>
      <p:sp>
        <p:nvSpPr>
          <p:cNvPr id="807" name="Free Form 183">
            <a:extLst>
              <a:ext uri="{FF2B5EF4-FFF2-40B4-BE49-F238E27FC236}">
                <a16:creationId xmlns:a16="http://schemas.microsoft.com/office/drawing/2014/main" id="{E45ACF9A-C808-7E4E-9EB2-0E4303329EA0}"/>
              </a:ext>
            </a:extLst>
          </p:cNvPr>
          <p:cNvSpPr/>
          <p:nvPr/>
        </p:nvSpPr>
        <p:spPr>
          <a:xfrm>
            <a:off x="685634" y="4302658"/>
            <a:ext cx="33414" cy="33288"/>
          </a:xfrm>
          <a:custGeom>
            <a:avLst/>
            <a:gdLst/>
            <a:ahLst/>
            <a:cxnLst/>
            <a:rect l="0" t="0" r="0" b="0"/>
            <a:pathLst>
              <a:path w="33414" h="33287">
                <a:moveTo>
                  <a:pt x="127" y="16611"/>
                </a:moveTo>
                <a:cubicBezTo>
                  <a:pt x="254" y="6494"/>
                  <a:pt x="6837" y="0"/>
                  <a:pt x="16853" y="101"/>
                </a:cubicBezTo>
                <a:cubicBezTo>
                  <a:pt x="26932" y="203"/>
                  <a:pt x="33414" y="6990"/>
                  <a:pt x="33287" y="17323"/>
                </a:cubicBezTo>
                <a:cubicBezTo>
                  <a:pt x="33160" y="26894"/>
                  <a:pt x="26297" y="33287"/>
                  <a:pt x="16243" y="33173"/>
                </a:cubicBezTo>
                <a:cubicBezTo>
                  <a:pt x="6532" y="33071"/>
                  <a:pt x="0" y="26373"/>
                  <a:pt x="127" y="16611"/>
                </a:cubicBezTo>
                <a:close/>
              </a:path>
            </a:pathLst>
          </a:custGeom>
          <a:solidFill>
            <a:schemeClr val="accent1">
              <a:lumMod val="40000"/>
              <a:lumOff val="60000"/>
            </a:schemeClr>
          </a:solidFill>
          <a:ln w="12700" cap="flat" cmpd="sng">
            <a:noFill/>
            <a:prstDash val="solid"/>
            <a:miter lim="800000"/>
          </a:ln>
        </p:spPr>
        <p:txBody>
          <a:bodyPr anchor="ctr">
            <a:spAutoFit/>
          </a:bodyPr>
          <a:lstStyle/>
          <a:p>
            <a:pPr algn="ctr"/>
            <a:endParaRPr lang="en-US" dirty="0"/>
          </a:p>
        </p:txBody>
      </p:sp>
      <p:sp>
        <p:nvSpPr>
          <p:cNvPr id="808" name="Free Form 184">
            <a:extLst>
              <a:ext uri="{FF2B5EF4-FFF2-40B4-BE49-F238E27FC236}">
                <a16:creationId xmlns:a16="http://schemas.microsoft.com/office/drawing/2014/main" id="{2EC03402-F95B-104E-B3E3-F3A352CAB633}"/>
              </a:ext>
            </a:extLst>
          </p:cNvPr>
          <p:cNvSpPr/>
          <p:nvPr/>
        </p:nvSpPr>
        <p:spPr>
          <a:xfrm>
            <a:off x="645717" y="4381765"/>
            <a:ext cx="61020" cy="58936"/>
          </a:xfrm>
          <a:custGeom>
            <a:avLst/>
            <a:gdLst/>
            <a:ahLst/>
            <a:cxnLst/>
            <a:rect l="0" t="0" r="0" b="0"/>
            <a:pathLst>
              <a:path w="61020" h="58936">
                <a:moveTo>
                  <a:pt x="23653" y="0"/>
                </a:moveTo>
                <a:cubicBezTo>
                  <a:pt x="23767" y="4270"/>
                  <a:pt x="23882" y="8375"/>
                  <a:pt x="24009" y="12481"/>
                </a:cubicBezTo>
                <a:cubicBezTo>
                  <a:pt x="24110" y="15582"/>
                  <a:pt x="24136" y="18671"/>
                  <a:pt x="24390" y="21734"/>
                </a:cubicBezTo>
                <a:cubicBezTo>
                  <a:pt x="24682" y="25292"/>
                  <a:pt x="26589" y="27186"/>
                  <a:pt x="30148" y="27656"/>
                </a:cubicBezTo>
                <a:cubicBezTo>
                  <a:pt x="31520" y="27834"/>
                  <a:pt x="32918" y="27936"/>
                  <a:pt x="34317" y="27949"/>
                </a:cubicBezTo>
                <a:cubicBezTo>
                  <a:pt x="42362" y="27974"/>
                  <a:pt x="50395" y="27962"/>
                  <a:pt x="58440" y="27962"/>
                </a:cubicBezTo>
                <a:lnTo>
                  <a:pt x="60639" y="27962"/>
                </a:lnTo>
                <a:cubicBezTo>
                  <a:pt x="61020" y="31698"/>
                  <a:pt x="60525" y="35206"/>
                  <a:pt x="59533" y="38587"/>
                </a:cubicBezTo>
                <a:cubicBezTo>
                  <a:pt x="56292" y="49594"/>
                  <a:pt x="48679" y="55771"/>
                  <a:pt x="37596" y="57805"/>
                </a:cubicBezTo>
                <a:cubicBezTo>
                  <a:pt x="31495" y="58936"/>
                  <a:pt x="25432" y="58580"/>
                  <a:pt x="19522" y="56521"/>
                </a:cubicBezTo>
                <a:cubicBezTo>
                  <a:pt x="11413" y="53712"/>
                  <a:pt x="5732" y="48285"/>
                  <a:pt x="3190" y="40074"/>
                </a:cubicBezTo>
                <a:cubicBezTo>
                  <a:pt x="0" y="29804"/>
                  <a:pt x="775" y="19802"/>
                  <a:pt x="6825" y="10638"/>
                </a:cubicBezTo>
                <a:cubicBezTo>
                  <a:pt x="10739" y="4728"/>
                  <a:pt x="16548" y="1487"/>
                  <a:pt x="23653" y="0"/>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dirty="0"/>
          </a:p>
        </p:txBody>
      </p:sp>
      <p:sp>
        <p:nvSpPr>
          <p:cNvPr id="809" name="Free Form 178">
            <a:extLst>
              <a:ext uri="{FF2B5EF4-FFF2-40B4-BE49-F238E27FC236}">
                <a16:creationId xmlns:a16="http://schemas.microsoft.com/office/drawing/2014/main" id="{EAFFBE09-D05A-754B-9881-B34B0D1BE726}"/>
              </a:ext>
            </a:extLst>
          </p:cNvPr>
          <p:cNvSpPr/>
          <p:nvPr/>
        </p:nvSpPr>
        <p:spPr>
          <a:xfrm>
            <a:off x="594390" y="4554951"/>
            <a:ext cx="205546" cy="205546"/>
          </a:xfrm>
          <a:custGeom>
            <a:avLst/>
            <a:gdLst/>
            <a:ahLst/>
            <a:cxnLst/>
            <a:rect l="0" t="0" r="0" b="0"/>
            <a:pathLst>
              <a:path w="205546" h="205546">
                <a:moveTo>
                  <a:pt x="205546" y="102773"/>
                </a:moveTo>
                <a:cubicBezTo>
                  <a:pt x="205546" y="159536"/>
                  <a:pt x="159536" y="205546"/>
                  <a:pt x="102773" y="205546"/>
                </a:cubicBezTo>
                <a:cubicBezTo>
                  <a:pt x="46010" y="205546"/>
                  <a:pt x="0" y="159536"/>
                  <a:pt x="0" y="102773"/>
                </a:cubicBezTo>
                <a:cubicBezTo>
                  <a:pt x="0" y="46010"/>
                  <a:pt x="46010" y="0"/>
                  <a:pt x="102773" y="0"/>
                </a:cubicBezTo>
                <a:cubicBezTo>
                  <a:pt x="159536" y="0"/>
                  <a:pt x="205546" y="46010"/>
                  <a:pt x="205546" y="102773"/>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dirty="0"/>
          </a:p>
        </p:txBody>
      </p:sp>
      <p:sp>
        <p:nvSpPr>
          <p:cNvPr id="810" name="Free Form 179">
            <a:extLst>
              <a:ext uri="{FF2B5EF4-FFF2-40B4-BE49-F238E27FC236}">
                <a16:creationId xmlns:a16="http://schemas.microsoft.com/office/drawing/2014/main" id="{37A39C23-BD1F-D942-A90B-F42B0F504AA2}"/>
              </a:ext>
            </a:extLst>
          </p:cNvPr>
          <p:cNvSpPr/>
          <p:nvPr/>
        </p:nvSpPr>
        <p:spPr>
          <a:xfrm>
            <a:off x="594390" y="4554951"/>
            <a:ext cx="205546" cy="205546"/>
          </a:xfrm>
          <a:custGeom>
            <a:avLst/>
            <a:gdLst/>
            <a:ahLst/>
            <a:cxnLst/>
            <a:rect l="0" t="0" r="0" b="0"/>
            <a:pathLst>
              <a:path w="205546" h="205546">
                <a:moveTo>
                  <a:pt x="205546" y="102773"/>
                </a:moveTo>
                <a:cubicBezTo>
                  <a:pt x="205546" y="159536"/>
                  <a:pt x="159536" y="205546"/>
                  <a:pt x="102773" y="205546"/>
                </a:cubicBezTo>
                <a:cubicBezTo>
                  <a:pt x="46010" y="205546"/>
                  <a:pt x="0" y="159536"/>
                  <a:pt x="0" y="102773"/>
                </a:cubicBezTo>
                <a:cubicBezTo>
                  <a:pt x="0" y="46010"/>
                  <a:pt x="46010" y="0"/>
                  <a:pt x="102773" y="0"/>
                </a:cubicBezTo>
                <a:cubicBezTo>
                  <a:pt x="159536" y="0"/>
                  <a:pt x="205546" y="46010"/>
                  <a:pt x="205546" y="102773"/>
                </a:cubicBezTo>
                <a:close/>
              </a:path>
            </a:pathLst>
          </a:custGeom>
          <a:noFill/>
          <a:ln w="6477" cap="flat" cmpd="sng">
            <a:solidFill>
              <a:schemeClr val="tx2">
                <a:lumMod val="60000"/>
                <a:lumOff val="40000"/>
              </a:schemeClr>
            </a:solidFill>
            <a:prstDash val="solid"/>
            <a:miter lim="800000"/>
          </a:ln>
        </p:spPr>
        <p:txBody>
          <a:bodyPr anchor="ctr">
            <a:spAutoFit/>
          </a:bodyPr>
          <a:lstStyle/>
          <a:p>
            <a:pPr algn="ctr"/>
            <a:endParaRPr lang="en-US" dirty="0"/>
          </a:p>
        </p:txBody>
      </p:sp>
      <p:sp>
        <p:nvSpPr>
          <p:cNvPr id="811" name="Free Form 180">
            <a:extLst>
              <a:ext uri="{FF2B5EF4-FFF2-40B4-BE49-F238E27FC236}">
                <a16:creationId xmlns:a16="http://schemas.microsoft.com/office/drawing/2014/main" id="{34B6D3E5-9DDB-D74D-A7D5-6FA119ED154C}"/>
              </a:ext>
            </a:extLst>
          </p:cNvPr>
          <p:cNvSpPr/>
          <p:nvPr/>
        </p:nvSpPr>
        <p:spPr>
          <a:xfrm>
            <a:off x="633807" y="4579784"/>
            <a:ext cx="122131" cy="150855"/>
          </a:xfrm>
          <a:custGeom>
            <a:avLst/>
            <a:gdLst/>
            <a:ahLst/>
            <a:cxnLst/>
            <a:rect l="0" t="0" r="0" b="0"/>
            <a:pathLst>
              <a:path w="122130" h="150855">
                <a:moveTo>
                  <a:pt x="51869" y="16611"/>
                </a:moveTo>
                <a:cubicBezTo>
                  <a:pt x="51742" y="26373"/>
                  <a:pt x="58275" y="33071"/>
                  <a:pt x="67985" y="33173"/>
                </a:cubicBezTo>
                <a:cubicBezTo>
                  <a:pt x="78039" y="33287"/>
                  <a:pt x="84902" y="26894"/>
                  <a:pt x="85029" y="17323"/>
                </a:cubicBezTo>
                <a:cubicBezTo>
                  <a:pt x="85157" y="6990"/>
                  <a:pt x="78674" y="203"/>
                  <a:pt x="68595" y="101"/>
                </a:cubicBezTo>
                <a:cubicBezTo>
                  <a:pt x="58580" y="0"/>
                  <a:pt x="51996" y="6494"/>
                  <a:pt x="51869" y="16611"/>
                </a:cubicBezTo>
                <a:close/>
                <a:moveTo>
                  <a:pt x="55453" y="91702"/>
                </a:moveTo>
                <a:lnTo>
                  <a:pt x="57665" y="91702"/>
                </a:lnTo>
                <a:cubicBezTo>
                  <a:pt x="71531" y="91702"/>
                  <a:pt x="85398" y="91689"/>
                  <a:pt x="99265" y="91715"/>
                </a:cubicBezTo>
                <a:cubicBezTo>
                  <a:pt x="105785" y="91715"/>
                  <a:pt x="110399" y="95350"/>
                  <a:pt x="111365" y="101730"/>
                </a:cubicBezTo>
                <a:cubicBezTo>
                  <a:pt x="111962" y="105683"/>
                  <a:pt x="111937" y="109725"/>
                  <a:pt x="112076" y="113741"/>
                </a:cubicBezTo>
                <a:cubicBezTo>
                  <a:pt x="112178" y="116639"/>
                  <a:pt x="112102" y="119550"/>
                  <a:pt x="112102" y="122727"/>
                </a:cubicBezTo>
                <a:cubicBezTo>
                  <a:pt x="113754" y="122727"/>
                  <a:pt x="115305" y="122676"/>
                  <a:pt x="116855" y="122740"/>
                </a:cubicBezTo>
                <a:cubicBezTo>
                  <a:pt x="117961" y="122791"/>
                  <a:pt x="118457" y="122435"/>
                  <a:pt x="118762" y="121266"/>
                </a:cubicBezTo>
                <a:cubicBezTo>
                  <a:pt x="120516" y="114313"/>
                  <a:pt x="121774" y="107285"/>
                  <a:pt x="121990" y="100104"/>
                </a:cubicBezTo>
                <a:cubicBezTo>
                  <a:pt x="122130" y="95236"/>
                  <a:pt x="121596" y="90457"/>
                  <a:pt x="118609" y="86275"/>
                </a:cubicBezTo>
                <a:cubicBezTo>
                  <a:pt x="114936" y="81127"/>
                  <a:pt x="109776" y="78344"/>
                  <a:pt x="103802" y="76781"/>
                </a:cubicBezTo>
                <a:cubicBezTo>
                  <a:pt x="98591" y="75421"/>
                  <a:pt x="93278" y="75942"/>
                  <a:pt x="87991" y="75827"/>
                </a:cubicBezTo>
                <a:cubicBezTo>
                  <a:pt x="87203" y="75815"/>
                  <a:pt x="86415" y="75751"/>
                  <a:pt x="85703" y="75726"/>
                </a:cubicBezTo>
                <a:cubicBezTo>
                  <a:pt x="85856" y="70756"/>
                  <a:pt x="86084" y="66003"/>
                  <a:pt x="86148" y="61236"/>
                </a:cubicBezTo>
                <a:cubicBezTo>
                  <a:pt x="86250" y="54640"/>
                  <a:pt x="84966" y="48399"/>
                  <a:pt x="81191" y="42832"/>
                </a:cubicBezTo>
                <a:cubicBezTo>
                  <a:pt x="75421" y="34304"/>
                  <a:pt x="63600" y="34278"/>
                  <a:pt x="57805" y="42807"/>
                </a:cubicBezTo>
                <a:cubicBezTo>
                  <a:pt x="55377" y="46378"/>
                  <a:pt x="53852" y="50306"/>
                  <a:pt x="53318" y="54589"/>
                </a:cubicBezTo>
                <a:cubicBezTo>
                  <a:pt x="53000" y="57106"/>
                  <a:pt x="52860" y="59635"/>
                  <a:pt x="52632" y="62329"/>
                </a:cubicBezTo>
                <a:cubicBezTo>
                  <a:pt x="55288" y="62329"/>
                  <a:pt x="57563" y="62266"/>
                  <a:pt x="59813" y="62342"/>
                </a:cubicBezTo>
                <a:cubicBezTo>
                  <a:pt x="69472" y="62685"/>
                  <a:pt x="74264" y="67426"/>
                  <a:pt x="74086" y="76399"/>
                </a:cubicBezTo>
                <a:cubicBezTo>
                  <a:pt x="74010" y="79691"/>
                  <a:pt x="71722" y="81992"/>
                  <a:pt x="68456" y="82030"/>
                </a:cubicBezTo>
                <a:cubicBezTo>
                  <a:pt x="66816" y="82055"/>
                  <a:pt x="65189" y="82043"/>
                  <a:pt x="63550" y="82043"/>
                </a:cubicBezTo>
                <a:lnTo>
                  <a:pt x="54144" y="82043"/>
                </a:lnTo>
                <a:cubicBezTo>
                  <a:pt x="54589" y="85373"/>
                  <a:pt x="55008" y="88461"/>
                  <a:pt x="55453" y="91702"/>
                </a:cubicBezTo>
                <a:close/>
                <a:moveTo>
                  <a:pt x="96697" y="107170"/>
                </a:moveTo>
                <a:cubicBezTo>
                  <a:pt x="96697" y="113500"/>
                  <a:pt x="96659" y="119677"/>
                  <a:pt x="96735" y="125854"/>
                </a:cubicBezTo>
                <a:cubicBezTo>
                  <a:pt x="96748" y="127176"/>
                  <a:pt x="96341" y="127888"/>
                  <a:pt x="95197" y="128599"/>
                </a:cubicBezTo>
                <a:cubicBezTo>
                  <a:pt x="88690" y="132705"/>
                  <a:pt x="87826" y="142097"/>
                  <a:pt x="93532" y="147067"/>
                </a:cubicBezTo>
                <a:cubicBezTo>
                  <a:pt x="96926" y="150016"/>
                  <a:pt x="101044" y="150511"/>
                  <a:pt x="105365" y="149787"/>
                </a:cubicBezTo>
                <a:cubicBezTo>
                  <a:pt x="110068" y="148986"/>
                  <a:pt x="113792" y="145605"/>
                  <a:pt x="114720" y="141246"/>
                </a:cubicBezTo>
                <a:cubicBezTo>
                  <a:pt x="115813" y="136111"/>
                  <a:pt x="113945" y="131243"/>
                  <a:pt x="109674" y="128637"/>
                </a:cubicBezTo>
                <a:cubicBezTo>
                  <a:pt x="108505" y="127938"/>
                  <a:pt x="108174" y="127138"/>
                  <a:pt x="108187" y="125854"/>
                </a:cubicBezTo>
                <a:cubicBezTo>
                  <a:pt x="108225" y="118813"/>
                  <a:pt x="108289" y="111759"/>
                  <a:pt x="108111" y="104717"/>
                </a:cubicBezTo>
                <a:cubicBezTo>
                  <a:pt x="107958" y="98299"/>
                  <a:pt x="104819" y="95426"/>
                  <a:pt x="98426" y="95414"/>
                </a:cubicBezTo>
                <a:cubicBezTo>
                  <a:pt x="82157" y="95414"/>
                  <a:pt x="65901" y="95388"/>
                  <a:pt x="49632" y="95452"/>
                </a:cubicBezTo>
                <a:cubicBezTo>
                  <a:pt x="47916" y="95464"/>
                  <a:pt x="47268" y="95070"/>
                  <a:pt x="47293" y="93253"/>
                </a:cubicBezTo>
                <a:cubicBezTo>
                  <a:pt x="47344" y="90291"/>
                  <a:pt x="47090" y="87317"/>
                  <a:pt x="47014" y="84343"/>
                </a:cubicBezTo>
                <a:cubicBezTo>
                  <a:pt x="46950" y="82398"/>
                  <a:pt x="47001" y="80441"/>
                  <a:pt x="47001" y="78382"/>
                </a:cubicBezTo>
                <a:lnTo>
                  <a:pt x="49086" y="78382"/>
                </a:lnTo>
                <a:cubicBezTo>
                  <a:pt x="55377" y="78382"/>
                  <a:pt x="61668" y="78369"/>
                  <a:pt x="67973" y="78382"/>
                </a:cubicBezTo>
                <a:cubicBezTo>
                  <a:pt x="69129" y="78395"/>
                  <a:pt x="70070" y="78128"/>
                  <a:pt x="70349" y="76857"/>
                </a:cubicBezTo>
                <a:cubicBezTo>
                  <a:pt x="71353" y="72281"/>
                  <a:pt x="68468" y="67604"/>
                  <a:pt x="63867" y="66638"/>
                </a:cubicBezTo>
                <a:cubicBezTo>
                  <a:pt x="61783" y="66181"/>
                  <a:pt x="59609" y="66041"/>
                  <a:pt x="57461" y="65990"/>
                </a:cubicBezTo>
                <a:cubicBezTo>
                  <a:pt x="53877" y="65875"/>
                  <a:pt x="50280" y="65952"/>
                  <a:pt x="46620" y="65952"/>
                </a:cubicBezTo>
                <a:cubicBezTo>
                  <a:pt x="46556" y="65037"/>
                  <a:pt x="46493" y="64350"/>
                  <a:pt x="46467" y="63651"/>
                </a:cubicBezTo>
                <a:cubicBezTo>
                  <a:pt x="46289" y="56140"/>
                  <a:pt x="46124" y="48641"/>
                  <a:pt x="45933" y="41129"/>
                </a:cubicBezTo>
                <a:cubicBezTo>
                  <a:pt x="45794" y="36134"/>
                  <a:pt x="43112" y="32957"/>
                  <a:pt x="38142" y="32753"/>
                </a:cubicBezTo>
                <a:cubicBezTo>
                  <a:pt x="29893" y="32397"/>
                  <a:pt x="21607" y="32448"/>
                  <a:pt x="13345" y="32359"/>
                </a:cubicBezTo>
                <a:cubicBezTo>
                  <a:pt x="11960" y="32334"/>
                  <a:pt x="11324" y="33236"/>
                  <a:pt x="11413" y="34520"/>
                </a:cubicBezTo>
                <a:cubicBezTo>
                  <a:pt x="11693" y="38829"/>
                  <a:pt x="14997" y="42832"/>
                  <a:pt x="19293" y="43353"/>
                </a:cubicBezTo>
                <a:cubicBezTo>
                  <a:pt x="23551" y="43887"/>
                  <a:pt x="27885" y="43836"/>
                  <a:pt x="32181" y="44014"/>
                </a:cubicBezTo>
                <a:cubicBezTo>
                  <a:pt x="32906" y="44040"/>
                  <a:pt x="33630" y="44014"/>
                  <a:pt x="34444" y="44014"/>
                </a:cubicBezTo>
                <a:cubicBezTo>
                  <a:pt x="34672" y="51195"/>
                  <a:pt x="34888" y="58059"/>
                  <a:pt x="35155" y="64910"/>
                </a:cubicBezTo>
                <a:cubicBezTo>
                  <a:pt x="35206" y="66142"/>
                  <a:pt x="34672" y="66447"/>
                  <a:pt x="33592" y="66663"/>
                </a:cubicBezTo>
                <a:cubicBezTo>
                  <a:pt x="20030" y="69307"/>
                  <a:pt x="10079" y="76704"/>
                  <a:pt x="4448" y="89440"/>
                </a:cubicBezTo>
                <a:cubicBezTo>
                  <a:pt x="838" y="97650"/>
                  <a:pt x="0" y="106319"/>
                  <a:pt x="1220" y="115114"/>
                </a:cubicBezTo>
                <a:cubicBezTo>
                  <a:pt x="3088" y="128714"/>
                  <a:pt x="9862" y="139085"/>
                  <a:pt x="22217" y="145377"/>
                </a:cubicBezTo>
                <a:cubicBezTo>
                  <a:pt x="31292" y="150003"/>
                  <a:pt x="40964" y="150855"/>
                  <a:pt x="50967" y="149444"/>
                </a:cubicBezTo>
                <a:cubicBezTo>
                  <a:pt x="68900" y="146914"/>
                  <a:pt x="82729" y="132857"/>
                  <a:pt x="84712" y="114873"/>
                </a:cubicBezTo>
                <a:cubicBezTo>
                  <a:pt x="84991" y="112343"/>
                  <a:pt x="85106" y="109801"/>
                  <a:pt x="85309" y="107170"/>
                </a:cubicBezTo>
                <a:close/>
              </a:path>
            </a:pathLst>
          </a:custGeom>
          <a:solidFill>
            <a:srgbClr val="B11F42">
              <a:alpha val="100000"/>
            </a:srgbClr>
          </a:solidFill>
          <a:ln w="12700" cap="flat" cmpd="sng">
            <a:noFill/>
            <a:prstDash val="solid"/>
            <a:miter lim="800000"/>
          </a:ln>
        </p:spPr>
        <p:txBody>
          <a:bodyPr anchor="ctr">
            <a:spAutoFit/>
          </a:bodyPr>
          <a:lstStyle/>
          <a:p>
            <a:pPr algn="ctr"/>
            <a:endParaRPr lang="en-US" dirty="0"/>
          </a:p>
        </p:txBody>
      </p:sp>
      <p:sp>
        <p:nvSpPr>
          <p:cNvPr id="812" name="Free Form 181">
            <a:extLst>
              <a:ext uri="{FF2B5EF4-FFF2-40B4-BE49-F238E27FC236}">
                <a16:creationId xmlns:a16="http://schemas.microsoft.com/office/drawing/2014/main" id="{371169CB-E034-BE40-AED3-8BF6090A17BD}"/>
              </a:ext>
            </a:extLst>
          </p:cNvPr>
          <p:cNvSpPr/>
          <p:nvPr/>
        </p:nvSpPr>
        <p:spPr>
          <a:xfrm>
            <a:off x="633812" y="4612118"/>
            <a:ext cx="115814" cy="118521"/>
          </a:xfrm>
          <a:custGeom>
            <a:avLst/>
            <a:gdLst/>
            <a:ahLst/>
            <a:cxnLst/>
            <a:rect l="0" t="0" r="0" b="0"/>
            <a:pathLst>
              <a:path w="115813" h="118520">
                <a:moveTo>
                  <a:pt x="96697" y="74836"/>
                </a:moveTo>
                <a:lnTo>
                  <a:pt x="85296" y="74836"/>
                </a:lnTo>
                <a:cubicBezTo>
                  <a:pt x="85106" y="77467"/>
                  <a:pt x="84991" y="80009"/>
                  <a:pt x="84712" y="82538"/>
                </a:cubicBezTo>
                <a:cubicBezTo>
                  <a:pt x="82716" y="100523"/>
                  <a:pt x="68900" y="114580"/>
                  <a:pt x="50954" y="117110"/>
                </a:cubicBezTo>
                <a:cubicBezTo>
                  <a:pt x="40964" y="118520"/>
                  <a:pt x="31292" y="117669"/>
                  <a:pt x="22217" y="113042"/>
                </a:cubicBezTo>
                <a:cubicBezTo>
                  <a:pt x="9850" y="106751"/>
                  <a:pt x="3088" y="96379"/>
                  <a:pt x="1220" y="82780"/>
                </a:cubicBezTo>
                <a:cubicBezTo>
                  <a:pt x="0" y="73984"/>
                  <a:pt x="826" y="65316"/>
                  <a:pt x="4448" y="57106"/>
                </a:cubicBezTo>
                <a:cubicBezTo>
                  <a:pt x="10066" y="44370"/>
                  <a:pt x="20018" y="36973"/>
                  <a:pt x="33579" y="34329"/>
                </a:cubicBezTo>
                <a:cubicBezTo>
                  <a:pt x="34672" y="34113"/>
                  <a:pt x="35206" y="33808"/>
                  <a:pt x="35155" y="32575"/>
                </a:cubicBezTo>
                <a:cubicBezTo>
                  <a:pt x="34876" y="25725"/>
                  <a:pt x="34672" y="18861"/>
                  <a:pt x="34431" y="11680"/>
                </a:cubicBezTo>
                <a:cubicBezTo>
                  <a:pt x="33630" y="11680"/>
                  <a:pt x="32906" y="11705"/>
                  <a:pt x="32181" y="11680"/>
                </a:cubicBezTo>
                <a:cubicBezTo>
                  <a:pt x="27873" y="11502"/>
                  <a:pt x="23551" y="11553"/>
                  <a:pt x="19293" y="11019"/>
                </a:cubicBezTo>
                <a:cubicBezTo>
                  <a:pt x="14985" y="10498"/>
                  <a:pt x="11693" y="6494"/>
                  <a:pt x="11400" y="2186"/>
                </a:cubicBezTo>
                <a:cubicBezTo>
                  <a:pt x="11324" y="902"/>
                  <a:pt x="11947" y="0"/>
                  <a:pt x="13332" y="25"/>
                </a:cubicBezTo>
                <a:cubicBezTo>
                  <a:pt x="21607" y="114"/>
                  <a:pt x="29881" y="63"/>
                  <a:pt x="38142" y="419"/>
                </a:cubicBezTo>
                <a:cubicBezTo>
                  <a:pt x="43112" y="622"/>
                  <a:pt x="45794" y="3800"/>
                  <a:pt x="45921" y="8795"/>
                </a:cubicBezTo>
                <a:cubicBezTo>
                  <a:pt x="46124" y="16306"/>
                  <a:pt x="46289" y="23805"/>
                  <a:pt x="46467" y="31317"/>
                </a:cubicBezTo>
                <a:cubicBezTo>
                  <a:pt x="46480" y="32016"/>
                  <a:pt x="46556" y="32702"/>
                  <a:pt x="46607" y="33617"/>
                </a:cubicBezTo>
                <a:cubicBezTo>
                  <a:pt x="50280" y="33617"/>
                  <a:pt x="53877" y="33541"/>
                  <a:pt x="57461" y="33656"/>
                </a:cubicBezTo>
                <a:cubicBezTo>
                  <a:pt x="59597" y="33706"/>
                  <a:pt x="61783" y="33846"/>
                  <a:pt x="63867" y="34304"/>
                </a:cubicBezTo>
                <a:cubicBezTo>
                  <a:pt x="68468" y="35270"/>
                  <a:pt x="71341" y="39947"/>
                  <a:pt x="70349" y="44523"/>
                </a:cubicBezTo>
                <a:cubicBezTo>
                  <a:pt x="70070" y="45794"/>
                  <a:pt x="69117" y="46061"/>
                  <a:pt x="67960" y="46048"/>
                </a:cubicBezTo>
                <a:cubicBezTo>
                  <a:pt x="61668" y="46035"/>
                  <a:pt x="55364" y="46048"/>
                  <a:pt x="49073" y="46048"/>
                </a:cubicBezTo>
                <a:lnTo>
                  <a:pt x="46988" y="46048"/>
                </a:lnTo>
                <a:cubicBezTo>
                  <a:pt x="46988" y="48107"/>
                  <a:pt x="46950" y="50064"/>
                  <a:pt x="47001" y="52009"/>
                </a:cubicBezTo>
                <a:cubicBezTo>
                  <a:pt x="47077" y="54983"/>
                  <a:pt x="47344" y="57957"/>
                  <a:pt x="47293" y="60919"/>
                </a:cubicBezTo>
                <a:cubicBezTo>
                  <a:pt x="47255" y="62736"/>
                  <a:pt x="47916" y="63130"/>
                  <a:pt x="49632" y="63117"/>
                </a:cubicBezTo>
                <a:cubicBezTo>
                  <a:pt x="65901" y="63054"/>
                  <a:pt x="82157" y="63079"/>
                  <a:pt x="98426" y="63079"/>
                </a:cubicBezTo>
                <a:cubicBezTo>
                  <a:pt x="104806" y="63092"/>
                  <a:pt x="107946" y="65964"/>
                  <a:pt x="108111" y="72383"/>
                </a:cubicBezTo>
                <a:cubicBezTo>
                  <a:pt x="108289" y="79424"/>
                  <a:pt x="108213" y="86478"/>
                  <a:pt x="108174" y="93520"/>
                </a:cubicBezTo>
                <a:cubicBezTo>
                  <a:pt x="108174" y="94803"/>
                  <a:pt x="108492" y="95604"/>
                  <a:pt x="109674" y="96303"/>
                </a:cubicBezTo>
                <a:cubicBezTo>
                  <a:pt x="113932" y="98909"/>
                  <a:pt x="115813" y="103777"/>
                  <a:pt x="114720" y="108912"/>
                </a:cubicBezTo>
                <a:cubicBezTo>
                  <a:pt x="113779" y="113271"/>
                  <a:pt x="110055" y="116652"/>
                  <a:pt x="105365" y="117453"/>
                </a:cubicBezTo>
                <a:cubicBezTo>
                  <a:pt x="101031" y="118177"/>
                  <a:pt x="96926" y="117681"/>
                  <a:pt x="93520" y="114733"/>
                </a:cubicBezTo>
                <a:cubicBezTo>
                  <a:pt x="87813" y="109763"/>
                  <a:pt x="88690" y="100370"/>
                  <a:pt x="95197" y="96265"/>
                </a:cubicBezTo>
                <a:cubicBezTo>
                  <a:pt x="96329" y="95553"/>
                  <a:pt x="96748" y="94842"/>
                  <a:pt x="96735" y="93520"/>
                </a:cubicBezTo>
                <a:cubicBezTo>
                  <a:pt x="96659" y="87343"/>
                  <a:pt x="96697" y="81166"/>
                  <a:pt x="96697" y="74836"/>
                </a:cubicBezTo>
                <a:close/>
                <a:moveTo>
                  <a:pt x="35473" y="46772"/>
                </a:moveTo>
                <a:cubicBezTo>
                  <a:pt x="28368" y="48259"/>
                  <a:pt x="22560" y="51500"/>
                  <a:pt x="18645" y="57411"/>
                </a:cubicBezTo>
                <a:cubicBezTo>
                  <a:pt x="12595" y="66575"/>
                  <a:pt x="11820" y="76577"/>
                  <a:pt x="15010" y="86847"/>
                </a:cubicBezTo>
                <a:cubicBezTo>
                  <a:pt x="17552" y="95058"/>
                  <a:pt x="23233" y="100485"/>
                  <a:pt x="31342" y="103294"/>
                </a:cubicBezTo>
                <a:cubicBezTo>
                  <a:pt x="37253" y="105353"/>
                  <a:pt x="43315" y="105709"/>
                  <a:pt x="49416" y="104577"/>
                </a:cubicBezTo>
                <a:cubicBezTo>
                  <a:pt x="60499" y="102544"/>
                  <a:pt x="68112" y="96367"/>
                  <a:pt x="71353" y="85360"/>
                </a:cubicBezTo>
                <a:cubicBezTo>
                  <a:pt x="72345" y="81979"/>
                  <a:pt x="72841" y="78471"/>
                  <a:pt x="72459" y="74734"/>
                </a:cubicBezTo>
                <a:lnTo>
                  <a:pt x="70260" y="74734"/>
                </a:lnTo>
                <a:cubicBezTo>
                  <a:pt x="62215" y="74734"/>
                  <a:pt x="54182" y="74747"/>
                  <a:pt x="46137" y="74722"/>
                </a:cubicBezTo>
                <a:cubicBezTo>
                  <a:pt x="44739" y="74709"/>
                  <a:pt x="43341" y="74607"/>
                  <a:pt x="41968" y="74429"/>
                </a:cubicBezTo>
                <a:cubicBezTo>
                  <a:pt x="38409" y="73959"/>
                  <a:pt x="36503" y="72065"/>
                  <a:pt x="36210" y="68506"/>
                </a:cubicBezTo>
                <a:cubicBezTo>
                  <a:pt x="35956" y="65443"/>
                  <a:pt x="35931" y="62355"/>
                  <a:pt x="35829" y="59254"/>
                </a:cubicBezTo>
                <a:cubicBezTo>
                  <a:pt x="35702" y="55148"/>
                  <a:pt x="35588" y="51043"/>
                  <a:pt x="35473" y="46772"/>
                </a:cubicBezTo>
                <a:close/>
              </a:path>
            </a:pathLst>
          </a:custGeom>
          <a:solidFill>
            <a:schemeClr val="tx2">
              <a:lumMod val="60000"/>
              <a:lumOff val="40000"/>
            </a:schemeClr>
          </a:solidFill>
          <a:ln w="12700" cap="flat" cmpd="sng">
            <a:noFill/>
            <a:prstDash val="solid"/>
            <a:miter lim="800000"/>
          </a:ln>
        </p:spPr>
        <p:txBody>
          <a:bodyPr anchor="ctr">
            <a:spAutoFit/>
          </a:bodyPr>
          <a:lstStyle/>
          <a:p>
            <a:pPr algn="ctr"/>
            <a:endParaRPr lang="en-US" dirty="0"/>
          </a:p>
        </p:txBody>
      </p:sp>
      <p:sp>
        <p:nvSpPr>
          <p:cNvPr id="813" name="Free Form 182">
            <a:extLst>
              <a:ext uri="{FF2B5EF4-FFF2-40B4-BE49-F238E27FC236}">
                <a16:creationId xmlns:a16="http://schemas.microsoft.com/office/drawing/2014/main" id="{760788B1-E0ED-154B-A2C5-80DAAC18807B}"/>
              </a:ext>
            </a:extLst>
          </p:cNvPr>
          <p:cNvSpPr/>
          <p:nvPr/>
        </p:nvSpPr>
        <p:spPr>
          <a:xfrm>
            <a:off x="686436" y="4614053"/>
            <a:ext cx="69511" cy="88512"/>
          </a:xfrm>
          <a:custGeom>
            <a:avLst/>
            <a:gdLst/>
            <a:ahLst/>
            <a:cxnLst/>
            <a:rect l="0" t="0" r="0" b="0"/>
            <a:pathLst>
              <a:path w="69511" h="88512">
                <a:moveTo>
                  <a:pt x="2821" y="57436"/>
                </a:moveTo>
                <a:cubicBezTo>
                  <a:pt x="2376" y="54195"/>
                  <a:pt x="1970" y="51106"/>
                  <a:pt x="1512" y="47776"/>
                </a:cubicBezTo>
                <a:lnTo>
                  <a:pt x="10930" y="47776"/>
                </a:lnTo>
                <a:cubicBezTo>
                  <a:pt x="12557" y="47776"/>
                  <a:pt x="14197" y="47789"/>
                  <a:pt x="15823" y="47764"/>
                </a:cubicBezTo>
                <a:cubicBezTo>
                  <a:pt x="19103" y="47713"/>
                  <a:pt x="21378" y="45425"/>
                  <a:pt x="21454" y="42133"/>
                </a:cubicBezTo>
                <a:cubicBezTo>
                  <a:pt x="21632" y="33160"/>
                  <a:pt x="16853" y="28419"/>
                  <a:pt x="7193" y="28063"/>
                </a:cubicBezTo>
                <a:cubicBezTo>
                  <a:pt x="4931" y="28000"/>
                  <a:pt x="2656" y="28050"/>
                  <a:pt x="0" y="28050"/>
                </a:cubicBezTo>
                <a:cubicBezTo>
                  <a:pt x="228" y="25369"/>
                  <a:pt x="368" y="22827"/>
                  <a:pt x="686" y="20323"/>
                </a:cubicBezTo>
                <a:cubicBezTo>
                  <a:pt x="1232" y="16040"/>
                  <a:pt x="2745" y="12112"/>
                  <a:pt x="5185" y="8528"/>
                </a:cubicBezTo>
                <a:cubicBezTo>
                  <a:pt x="10968" y="0"/>
                  <a:pt x="22789" y="25"/>
                  <a:pt x="28559" y="8553"/>
                </a:cubicBezTo>
                <a:cubicBezTo>
                  <a:pt x="32334" y="14133"/>
                  <a:pt x="33617" y="20374"/>
                  <a:pt x="33528" y="26970"/>
                </a:cubicBezTo>
                <a:cubicBezTo>
                  <a:pt x="33452" y="31736"/>
                  <a:pt x="33236" y="36490"/>
                  <a:pt x="33071" y="41460"/>
                </a:cubicBezTo>
                <a:cubicBezTo>
                  <a:pt x="33783" y="41485"/>
                  <a:pt x="34571" y="41549"/>
                  <a:pt x="35371" y="41561"/>
                </a:cubicBezTo>
                <a:cubicBezTo>
                  <a:pt x="40646" y="41676"/>
                  <a:pt x="45972" y="41155"/>
                  <a:pt x="51183" y="42514"/>
                </a:cubicBezTo>
                <a:cubicBezTo>
                  <a:pt x="57144" y="44078"/>
                  <a:pt x="62304" y="46861"/>
                  <a:pt x="65990" y="52009"/>
                </a:cubicBezTo>
                <a:cubicBezTo>
                  <a:pt x="68964" y="56178"/>
                  <a:pt x="69511" y="60957"/>
                  <a:pt x="69358" y="65837"/>
                </a:cubicBezTo>
                <a:cubicBezTo>
                  <a:pt x="69142" y="73018"/>
                  <a:pt x="67884" y="80047"/>
                  <a:pt x="66130" y="86999"/>
                </a:cubicBezTo>
                <a:cubicBezTo>
                  <a:pt x="65837" y="88169"/>
                  <a:pt x="65329" y="88512"/>
                  <a:pt x="64236" y="88461"/>
                </a:cubicBezTo>
                <a:cubicBezTo>
                  <a:pt x="62673" y="88410"/>
                  <a:pt x="61122" y="88448"/>
                  <a:pt x="59470" y="88448"/>
                </a:cubicBezTo>
                <a:cubicBezTo>
                  <a:pt x="59470" y="85271"/>
                  <a:pt x="59546" y="82373"/>
                  <a:pt x="59444" y="79462"/>
                </a:cubicBezTo>
                <a:cubicBezTo>
                  <a:pt x="59304" y="75459"/>
                  <a:pt x="59330" y="71417"/>
                  <a:pt x="58732" y="67464"/>
                </a:cubicBezTo>
                <a:cubicBezTo>
                  <a:pt x="57766" y="61084"/>
                  <a:pt x="53153" y="57449"/>
                  <a:pt x="46633" y="57449"/>
                </a:cubicBezTo>
                <a:cubicBezTo>
                  <a:pt x="32766" y="57423"/>
                  <a:pt x="18899" y="57436"/>
                  <a:pt x="5033" y="57436"/>
                </a:cubicBezTo>
                <a:close/>
              </a:path>
            </a:pathLst>
          </a:custGeom>
          <a:solidFill>
            <a:schemeClr val="tx2">
              <a:lumMod val="60000"/>
              <a:lumOff val="40000"/>
            </a:schemeClr>
          </a:solidFill>
          <a:ln w="12700" cap="flat" cmpd="sng">
            <a:noFill/>
            <a:prstDash val="solid"/>
            <a:miter lim="800000"/>
          </a:ln>
        </p:spPr>
        <p:txBody>
          <a:bodyPr anchor="ctr">
            <a:spAutoFit/>
          </a:bodyPr>
          <a:lstStyle/>
          <a:p>
            <a:pPr algn="ctr"/>
            <a:endParaRPr lang="en-US" dirty="0"/>
          </a:p>
        </p:txBody>
      </p:sp>
      <p:sp>
        <p:nvSpPr>
          <p:cNvPr id="814" name="Free Form 183">
            <a:extLst>
              <a:ext uri="{FF2B5EF4-FFF2-40B4-BE49-F238E27FC236}">
                <a16:creationId xmlns:a16="http://schemas.microsoft.com/office/drawing/2014/main" id="{E45ACF9A-C808-7E4E-9EB2-0E4303329EA0}"/>
              </a:ext>
            </a:extLst>
          </p:cNvPr>
          <p:cNvSpPr/>
          <p:nvPr/>
        </p:nvSpPr>
        <p:spPr>
          <a:xfrm>
            <a:off x="685550" y="4579784"/>
            <a:ext cx="33414" cy="33288"/>
          </a:xfrm>
          <a:custGeom>
            <a:avLst/>
            <a:gdLst/>
            <a:ahLst/>
            <a:cxnLst/>
            <a:rect l="0" t="0" r="0" b="0"/>
            <a:pathLst>
              <a:path w="33414" h="33287">
                <a:moveTo>
                  <a:pt x="127" y="16611"/>
                </a:moveTo>
                <a:cubicBezTo>
                  <a:pt x="254" y="6494"/>
                  <a:pt x="6837" y="0"/>
                  <a:pt x="16853" y="101"/>
                </a:cubicBezTo>
                <a:cubicBezTo>
                  <a:pt x="26932" y="203"/>
                  <a:pt x="33414" y="6990"/>
                  <a:pt x="33287" y="17323"/>
                </a:cubicBezTo>
                <a:cubicBezTo>
                  <a:pt x="33160" y="26894"/>
                  <a:pt x="26297" y="33287"/>
                  <a:pt x="16243" y="33173"/>
                </a:cubicBezTo>
                <a:cubicBezTo>
                  <a:pt x="6532" y="33071"/>
                  <a:pt x="0" y="26373"/>
                  <a:pt x="127" y="16611"/>
                </a:cubicBezTo>
                <a:close/>
              </a:path>
            </a:pathLst>
          </a:custGeom>
          <a:solidFill>
            <a:schemeClr val="tx2">
              <a:lumMod val="60000"/>
              <a:lumOff val="40000"/>
            </a:schemeClr>
          </a:solidFill>
          <a:ln w="12700" cap="flat" cmpd="sng">
            <a:noFill/>
            <a:prstDash val="solid"/>
            <a:miter lim="800000"/>
          </a:ln>
        </p:spPr>
        <p:txBody>
          <a:bodyPr anchor="ctr">
            <a:spAutoFit/>
          </a:bodyPr>
          <a:lstStyle/>
          <a:p>
            <a:pPr algn="ctr"/>
            <a:endParaRPr lang="en-US" dirty="0"/>
          </a:p>
        </p:txBody>
      </p:sp>
      <p:sp>
        <p:nvSpPr>
          <p:cNvPr id="815" name="Free Form 184">
            <a:extLst>
              <a:ext uri="{FF2B5EF4-FFF2-40B4-BE49-F238E27FC236}">
                <a16:creationId xmlns:a16="http://schemas.microsoft.com/office/drawing/2014/main" id="{2EC03402-F95B-104E-B3E3-F3A352CAB633}"/>
              </a:ext>
            </a:extLst>
          </p:cNvPr>
          <p:cNvSpPr/>
          <p:nvPr/>
        </p:nvSpPr>
        <p:spPr>
          <a:xfrm>
            <a:off x="645633" y="4658891"/>
            <a:ext cx="61020" cy="58936"/>
          </a:xfrm>
          <a:custGeom>
            <a:avLst/>
            <a:gdLst/>
            <a:ahLst/>
            <a:cxnLst/>
            <a:rect l="0" t="0" r="0" b="0"/>
            <a:pathLst>
              <a:path w="61020" h="58936">
                <a:moveTo>
                  <a:pt x="23653" y="0"/>
                </a:moveTo>
                <a:cubicBezTo>
                  <a:pt x="23767" y="4270"/>
                  <a:pt x="23882" y="8375"/>
                  <a:pt x="24009" y="12481"/>
                </a:cubicBezTo>
                <a:cubicBezTo>
                  <a:pt x="24110" y="15582"/>
                  <a:pt x="24136" y="18671"/>
                  <a:pt x="24390" y="21734"/>
                </a:cubicBezTo>
                <a:cubicBezTo>
                  <a:pt x="24682" y="25292"/>
                  <a:pt x="26589" y="27186"/>
                  <a:pt x="30148" y="27656"/>
                </a:cubicBezTo>
                <a:cubicBezTo>
                  <a:pt x="31520" y="27834"/>
                  <a:pt x="32918" y="27936"/>
                  <a:pt x="34317" y="27949"/>
                </a:cubicBezTo>
                <a:cubicBezTo>
                  <a:pt x="42362" y="27974"/>
                  <a:pt x="50395" y="27962"/>
                  <a:pt x="58440" y="27962"/>
                </a:cubicBezTo>
                <a:lnTo>
                  <a:pt x="60639" y="27962"/>
                </a:lnTo>
                <a:cubicBezTo>
                  <a:pt x="61020" y="31698"/>
                  <a:pt x="60525" y="35206"/>
                  <a:pt x="59533" y="38587"/>
                </a:cubicBezTo>
                <a:cubicBezTo>
                  <a:pt x="56292" y="49594"/>
                  <a:pt x="48679" y="55771"/>
                  <a:pt x="37596" y="57805"/>
                </a:cubicBezTo>
                <a:cubicBezTo>
                  <a:pt x="31495" y="58936"/>
                  <a:pt x="25432" y="58580"/>
                  <a:pt x="19522" y="56521"/>
                </a:cubicBezTo>
                <a:cubicBezTo>
                  <a:pt x="11413" y="53712"/>
                  <a:pt x="5732" y="48285"/>
                  <a:pt x="3190" y="40074"/>
                </a:cubicBezTo>
                <a:cubicBezTo>
                  <a:pt x="0" y="29804"/>
                  <a:pt x="775" y="19802"/>
                  <a:pt x="6825" y="10638"/>
                </a:cubicBezTo>
                <a:cubicBezTo>
                  <a:pt x="10739" y="4728"/>
                  <a:pt x="16548" y="1487"/>
                  <a:pt x="23653" y="0"/>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dirty="0"/>
          </a:p>
        </p:txBody>
      </p:sp>
      <p:sp>
        <p:nvSpPr>
          <p:cNvPr id="816" name="object 48">
            <a:extLst>
              <a:ext uri="{FF2B5EF4-FFF2-40B4-BE49-F238E27FC236}">
                <a16:creationId xmlns:a16="http://schemas.microsoft.com/office/drawing/2014/main" id="{8E7D6E57-0713-D240-BAB4-E8DCB9EAD292}"/>
              </a:ext>
            </a:extLst>
          </p:cNvPr>
          <p:cNvSpPr txBox="1"/>
          <p:nvPr/>
        </p:nvSpPr>
        <p:spPr>
          <a:xfrm rot="16200000">
            <a:off x="-100734" y="4278796"/>
            <a:ext cx="781544" cy="228268"/>
          </a:xfrm>
          <a:prstGeom prst="rect">
            <a:avLst/>
          </a:prstGeom>
        </p:spPr>
        <p:txBody>
          <a:bodyPr vert="horz" wrap="square" lIns="0" tIns="12700" rIns="0" bIns="0" rtlCol="0">
            <a:spAutoFit/>
          </a:bodyPr>
          <a:lstStyle/>
          <a:p>
            <a:pPr marL="12700" algn="ctr">
              <a:lnSpc>
                <a:spcPct val="100000"/>
              </a:lnSpc>
              <a:spcBef>
                <a:spcPts val="100"/>
              </a:spcBef>
            </a:pPr>
            <a:r>
              <a:rPr lang="fr-FR" sz="700" spc="80" dirty="0">
                <a:latin typeface="Arial" panose="020B0604020202020204" pitchFamily="34" charset="0"/>
                <a:cs typeface="Arial" panose="020B0604020202020204" pitchFamily="34" charset="0"/>
              </a:rPr>
              <a:t>HANDICAP ADULTES</a:t>
            </a:r>
          </a:p>
        </p:txBody>
      </p:sp>
      <p:sp>
        <p:nvSpPr>
          <p:cNvPr id="817" name="Free Form 147">
            <a:extLst>
              <a:ext uri="{FF2B5EF4-FFF2-40B4-BE49-F238E27FC236}">
                <a16:creationId xmlns:a16="http://schemas.microsoft.com/office/drawing/2014/main" id="{50428E10-1634-724D-B24E-346664A7C574}"/>
              </a:ext>
            </a:extLst>
          </p:cNvPr>
          <p:cNvSpPr/>
          <p:nvPr/>
        </p:nvSpPr>
        <p:spPr>
          <a:xfrm rot="5400000" flipV="1">
            <a:off x="129602" y="4344599"/>
            <a:ext cx="763464" cy="97343"/>
          </a:xfrm>
          <a:custGeom>
            <a:avLst/>
            <a:gdLst/>
            <a:ahLst/>
            <a:cxnLst/>
            <a:rect l="0" t="0" r="0" b="0"/>
            <a:pathLst>
              <a:path w="2000588">
                <a:moveTo>
                  <a:pt x="2000588" y="0"/>
                </a:moveTo>
                <a:lnTo>
                  <a:pt x="0" y="0"/>
                </a:lnTo>
              </a:path>
            </a:pathLst>
          </a:custGeom>
          <a:noFill/>
          <a:ln w="8763" cap="flat" cmpd="sng">
            <a:solidFill>
              <a:srgbClr val="642C86">
                <a:alpha val="100000"/>
              </a:srgbClr>
            </a:solidFill>
            <a:prstDash val="solid"/>
            <a:miter lim="800000"/>
          </a:ln>
        </p:spPr>
        <p:txBody>
          <a:bodyPr wrap="square" anchor="ctr">
            <a:spAutoFit/>
          </a:bodyPr>
          <a:lstStyle/>
          <a:p>
            <a:pPr algn="ctr"/>
            <a:endParaRPr lang="en-US" dirty="0"/>
          </a:p>
        </p:txBody>
      </p:sp>
      <p:sp>
        <p:nvSpPr>
          <p:cNvPr id="818" name="object 48">
            <a:extLst>
              <a:ext uri="{FF2B5EF4-FFF2-40B4-BE49-F238E27FC236}">
                <a16:creationId xmlns:a16="http://schemas.microsoft.com/office/drawing/2014/main" id="{8E7D6E57-0713-D240-BAB4-E8DCB9EAD292}"/>
              </a:ext>
            </a:extLst>
          </p:cNvPr>
          <p:cNvSpPr txBox="1"/>
          <p:nvPr/>
        </p:nvSpPr>
        <p:spPr>
          <a:xfrm rot="16200000">
            <a:off x="-446888" y="5537203"/>
            <a:ext cx="1472854" cy="228268"/>
          </a:xfrm>
          <a:prstGeom prst="rect">
            <a:avLst/>
          </a:prstGeom>
        </p:spPr>
        <p:txBody>
          <a:bodyPr vert="horz" wrap="square" lIns="0" tIns="12700" rIns="0" bIns="0" rtlCol="0">
            <a:spAutoFit/>
          </a:bodyPr>
          <a:lstStyle/>
          <a:p>
            <a:pPr marL="12700" algn="ctr">
              <a:lnSpc>
                <a:spcPct val="100000"/>
              </a:lnSpc>
              <a:spcBef>
                <a:spcPts val="100"/>
              </a:spcBef>
            </a:pPr>
            <a:r>
              <a:rPr lang="fr-FR" sz="700" spc="80" dirty="0" smtClean="0">
                <a:latin typeface="Arial" panose="020B0604020202020204" pitchFamily="34" charset="0"/>
                <a:cs typeface="Arial" panose="020B0604020202020204" pitchFamily="34" charset="0"/>
              </a:rPr>
              <a:t>INNOVATION, PARTENARIAT, EMPLOI</a:t>
            </a:r>
            <a:endParaRPr lang="fr-FR" sz="700" spc="80" dirty="0">
              <a:latin typeface="Arial" panose="020B0604020202020204" pitchFamily="34" charset="0"/>
              <a:cs typeface="Arial" panose="020B0604020202020204" pitchFamily="34" charset="0"/>
            </a:endParaRPr>
          </a:p>
        </p:txBody>
      </p:sp>
      <p:sp>
        <p:nvSpPr>
          <p:cNvPr id="819" name="Free Form 147">
            <a:extLst>
              <a:ext uri="{FF2B5EF4-FFF2-40B4-BE49-F238E27FC236}">
                <a16:creationId xmlns:a16="http://schemas.microsoft.com/office/drawing/2014/main" id="{50428E10-1634-724D-B24E-346664A7C574}"/>
              </a:ext>
            </a:extLst>
          </p:cNvPr>
          <p:cNvSpPr/>
          <p:nvPr/>
        </p:nvSpPr>
        <p:spPr>
          <a:xfrm rot="5400000" flipV="1">
            <a:off x="-33216" y="5530371"/>
            <a:ext cx="1108969" cy="141395"/>
          </a:xfrm>
          <a:custGeom>
            <a:avLst/>
            <a:gdLst/>
            <a:ahLst/>
            <a:cxnLst/>
            <a:rect l="0" t="0" r="0" b="0"/>
            <a:pathLst>
              <a:path w="2000588">
                <a:moveTo>
                  <a:pt x="2000588" y="0"/>
                </a:moveTo>
                <a:lnTo>
                  <a:pt x="0" y="0"/>
                </a:lnTo>
              </a:path>
            </a:pathLst>
          </a:custGeom>
          <a:noFill/>
          <a:ln w="8763" cap="flat" cmpd="sng">
            <a:solidFill>
              <a:srgbClr val="642C86">
                <a:alpha val="100000"/>
              </a:srgbClr>
            </a:solidFill>
            <a:prstDash val="solid"/>
            <a:miter lim="800000"/>
          </a:ln>
        </p:spPr>
        <p:txBody>
          <a:bodyPr wrap="square" anchor="ctr">
            <a:spAutoFit/>
          </a:bodyPr>
          <a:lstStyle/>
          <a:p>
            <a:pPr algn="ctr"/>
            <a:endParaRPr lang="en-US" dirty="0"/>
          </a:p>
        </p:txBody>
      </p:sp>
      <p:sp>
        <p:nvSpPr>
          <p:cNvPr id="820" name="Free Form 205"/>
          <p:cNvSpPr/>
          <p:nvPr/>
        </p:nvSpPr>
        <p:spPr>
          <a:xfrm>
            <a:off x="596896" y="4992990"/>
            <a:ext cx="222149" cy="225259"/>
          </a:xfrm>
          <a:custGeom>
            <a:avLst/>
            <a:gdLst/>
            <a:ahLst/>
            <a:cxnLst/>
            <a:rect l="0" t="0" r="0" b="0"/>
            <a:pathLst>
              <a:path w="205546" h="205558">
                <a:moveTo>
                  <a:pt x="205546" y="102773"/>
                </a:moveTo>
                <a:cubicBezTo>
                  <a:pt x="205546" y="159536"/>
                  <a:pt x="159536" y="205558"/>
                  <a:pt x="102773" y="205558"/>
                </a:cubicBezTo>
                <a:cubicBezTo>
                  <a:pt x="46010" y="205558"/>
                  <a:pt x="0" y="159536"/>
                  <a:pt x="0" y="102773"/>
                </a:cubicBezTo>
                <a:cubicBezTo>
                  <a:pt x="0" y="46010"/>
                  <a:pt x="46010" y="0"/>
                  <a:pt x="102773" y="0"/>
                </a:cubicBezTo>
                <a:cubicBezTo>
                  <a:pt x="159536" y="0"/>
                  <a:pt x="205546" y="46010"/>
                  <a:pt x="205546" y="102773"/>
                </a:cubicBezTo>
                <a:close/>
              </a:path>
            </a:pathLst>
          </a:custGeom>
          <a:solidFill>
            <a:schemeClr val="bg1"/>
          </a:solidFill>
          <a:ln w="6477" cap="flat" cmpd="sng">
            <a:solidFill>
              <a:srgbClr val="A03924"/>
            </a:solidFill>
            <a:prstDash val="solid"/>
            <a:miter lim="800000"/>
          </a:ln>
        </p:spPr>
        <p:txBody>
          <a:bodyPr wrap="square" anchor="ctr">
            <a:spAutoFit/>
          </a:bodyPr>
          <a:lstStyle/>
          <a:p>
            <a:pPr algn="ctr"/>
            <a:endParaRPr lang="en-US" dirty="0"/>
          </a:p>
        </p:txBody>
      </p:sp>
      <p:pic>
        <p:nvPicPr>
          <p:cNvPr id="821" name="Image 820"/>
          <p:cNvPicPr>
            <a:picLocks noChangeAspect="1"/>
          </p:cNvPicPr>
          <p:nvPr/>
        </p:nvPicPr>
        <p:blipFill>
          <a:blip r:embed="rId10" cstate="print">
            <a:clrChange>
              <a:clrFrom>
                <a:srgbClr val="F9FEF7"/>
              </a:clrFrom>
              <a:clrTo>
                <a:srgbClr val="F9FEF7">
                  <a:alpha val="0"/>
                </a:srgbClr>
              </a:clrTo>
            </a:clrChange>
            <a:duotone>
              <a:prstClr val="black"/>
              <a:srgbClr val="A03924">
                <a:tint val="45000"/>
                <a:satMod val="400000"/>
              </a:srgbClr>
            </a:duotone>
            <a:extLst>
              <a:ext uri="{28A0092B-C50C-407E-A947-70E740481C1C}">
                <a14:useLocalDpi xmlns:a14="http://schemas.microsoft.com/office/drawing/2010/main" val="0"/>
              </a:ext>
            </a:extLst>
          </a:blip>
          <a:stretch>
            <a:fillRect/>
          </a:stretch>
        </p:blipFill>
        <p:spPr>
          <a:xfrm>
            <a:off x="641113" y="5029678"/>
            <a:ext cx="129225" cy="140347"/>
          </a:xfrm>
          <a:prstGeom prst="rect">
            <a:avLst/>
          </a:prstGeom>
        </p:spPr>
      </p:pic>
      <p:sp>
        <p:nvSpPr>
          <p:cNvPr id="822" name="object 53">
            <a:extLst>
              <a:ext uri="{FF2B5EF4-FFF2-40B4-BE49-F238E27FC236}">
                <a16:creationId xmlns:a16="http://schemas.microsoft.com/office/drawing/2014/main" id="{CC153794-3BF7-624C-B814-05D260BD942C}"/>
              </a:ext>
            </a:extLst>
          </p:cNvPr>
          <p:cNvSpPr txBox="1"/>
          <p:nvPr/>
        </p:nvSpPr>
        <p:spPr>
          <a:xfrm>
            <a:off x="907182" y="5030119"/>
            <a:ext cx="167318" cy="151323"/>
          </a:xfrm>
          <a:prstGeom prst="rect">
            <a:avLst/>
          </a:prstGeom>
        </p:spPr>
        <p:txBody>
          <a:bodyPr vert="horz" wrap="square" lIns="0" tIns="12700" rIns="0" bIns="0" rtlCol="0">
            <a:spAutoFit/>
          </a:bodyPr>
          <a:lstStyle/>
          <a:p>
            <a:pPr marR="29845" algn="r">
              <a:lnSpc>
                <a:spcPct val="100000"/>
              </a:lnSpc>
              <a:spcBef>
                <a:spcPts val="100"/>
              </a:spcBef>
            </a:pPr>
            <a:r>
              <a:rPr lang="fr-FR" sz="900" b="1" dirty="0" smtClean="0">
                <a:solidFill>
                  <a:srgbClr val="FFFFFF"/>
                </a:solidFill>
                <a:latin typeface="Arial" panose="020B0604020202020204" pitchFamily="34" charset="0"/>
                <a:cs typeface="Arial" panose="020B0604020202020204" pitchFamily="34" charset="0"/>
              </a:rPr>
              <a:t>1</a:t>
            </a:r>
            <a:endParaRPr sz="900" b="1" dirty="0">
              <a:latin typeface="Arial" panose="020B0604020202020204" pitchFamily="34" charset="0"/>
              <a:cs typeface="Arial" panose="020B0604020202020204" pitchFamily="34" charset="0"/>
            </a:endParaRPr>
          </a:p>
        </p:txBody>
      </p:sp>
      <p:sp>
        <p:nvSpPr>
          <p:cNvPr id="823" name="Free Form 199">
            <a:extLst>
              <a:ext uri="{FF2B5EF4-FFF2-40B4-BE49-F238E27FC236}">
                <a16:creationId xmlns:a16="http://schemas.microsoft.com/office/drawing/2014/main" id="{E16B083C-159B-5145-B32D-77082F84E048}"/>
              </a:ext>
            </a:extLst>
          </p:cNvPr>
          <p:cNvSpPr/>
          <p:nvPr/>
        </p:nvSpPr>
        <p:spPr>
          <a:xfrm>
            <a:off x="592820" y="5290998"/>
            <a:ext cx="226576" cy="226589"/>
          </a:xfrm>
          <a:custGeom>
            <a:avLst/>
            <a:gdLst/>
            <a:ahLst/>
            <a:cxnLst/>
            <a:rect l="0" t="0" r="0" b="0"/>
            <a:pathLst>
              <a:path w="205546" h="205558">
                <a:moveTo>
                  <a:pt x="205546" y="102773"/>
                </a:moveTo>
                <a:cubicBezTo>
                  <a:pt x="205546" y="159536"/>
                  <a:pt x="159536" y="205558"/>
                  <a:pt x="102773" y="205558"/>
                </a:cubicBezTo>
                <a:cubicBezTo>
                  <a:pt x="46010" y="205558"/>
                  <a:pt x="0" y="159536"/>
                  <a:pt x="0" y="102773"/>
                </a:cubicBezTo>
                <a:cubicBezTo>
                  <a:pt x="0" y="46010"/>
                  <a:pt x="46010" y="0"/>
                  <a:pt x="102773" y="0"/>
                </a:cubicBezTo>
                <a:cubicBezTo>
                  <a:pt x="159536" y="0"/>
                  <a:pt x="205546" y="46010"/>
                  <a:pt x="205546" y="102773"/>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dirty="0"/>
          </a:p>
        </p:txBody>
      </p:sp>
      <p:sp>
        <p:nvSpPr>
          <p:cNvPr id="824" name="Free Form 200">
            <a:extLst>
              <a:ext uri="{FF2B5EF4-FFF2-40B4-BE49-F238E27FC236}">
                <a16:creationId xmlns:a16="http://schemas.microsoft.com/office/drawing/2014/main" id="{AE916C32-6C1F-CD44-B7B0-934CF700EC4D}"/>
              </a:ext>
            </a:extLst>
          </p:cNvPr>
          <p:cNvSpPr/>
          <p:nvPr/>
        </p:nvSpPr>
        <p:spPr>
          <a:xfrm>
            <a:off x="592820" y="5290998"/>
            <a:ext cx="226576" cy="226589"/>
          </a:xfrm>
          <a:custGeom>
            <a:avLst/>
            <a:gdLst/>
            <a:ahLst/>
            <a:cxnLst/>
            <a:rect l="0" t="0" r="0" b="0"/>
            <a:pathLst>
              <a:path w="205546" h="205558">
                <a:moveTo>
                  <a:pt x="205546" y="102773"/>
                </a:moveTo>
                <a:cubicBezTo>
                  <a:pt x="205546" y="159536"/>
                  <a:pt x="159536" y="205558"/>
                  <a:pt x="102773" y="205558"/>
                </a:cubicBezTo>
                <a:cubicBezTo>
                  <a:pt x="46010" y="205558"/>
                  <a:pt x="0" y="159536"/>
                  <a:pt x="0" y="102773"/>
                </a:cubicBezTo>
                <a:cubicBezTo>
                  <a:pt x="0" y="46010"/>
                  <a:pt x="46010" y="0"/>
                  <a:pt x="102773" y="0"/>
                </a:cubicBezTo>
                <a:cubicBezTo>
                  <a:pt x="159536" y="0"/>
                  <a:pt x="205546" y="46010"/>
                  <a:pt x="205546" y="102773"/>
                </a:cubicBezTo>
                <a:close/>
              </a:path>
            </a:pathLst>
          </a:custGeom>
          <a:noFill/>
          <a:ln w="6477" cap="flat" cmpd="sng">
            <a:solidFill>
              <a:srgbClr val="DE365E"/>
            </a:solidFill>
            <a:prstDash val="solid"/>
            <a:miter lim="800000"/>
          </a:ln>
        </p:spPr>
        <p:txBody>
          <a:bodyPr anchor="ctr">
            <a:spAutoFit/>
          </a:bodyPr>
          <a:lstStyle/>
          <a:p>
            <a:pPr algn="ctr"/>
            <a:endParaRPr lang="en-US"/>
          </a:p>
        </p:txBody>
      </p:sp>
      <p:sp>
        <p:nvSpPr>
          <p:cNvPr id="825" name="Free Form 201">
            <a:extLst>
              <a:ext uri="{FF2B5EF4-FFF2-40B4-BE49-F238E27FC236}">
                <a16:creationId xmlns:a16="http://schemas.microsoft.com/office/drawing/2014/main" id="{72553EE5-3B52-DE42-828B-9748AFBC1BE4}"/>
              </a:ext>
            </a:extLst>
          </p:cNvPr>
          <p:cNvSpPr/>
          <p:nvPr/>
        </p:nvSpPr>
        <p:spPr>
          <a:xfrm>
            <a:off x="612731" y="5354969"/>
            <a:ext cx="189881" cy="110961"/>
          </a:xfrm>
          <a:custGeom>
            <a:avLst/>
            <a:gdLst/>
            <a:ahLst/>
            <a:cxnLst/>
            <a:rect l="0" t="0" r="0" b="0"/>
            <a:pathLst>
              <a:path w="172258" h="100663">
                <a:moveTo>
                  <a:pt x="150613" y="51056"/>
                </a:moveTo>
                <a:cubicBezTo>
                  <a:pt x="142555" y="52174"/>
                  <a:pt x="135094" y="53191"/>
                  <a:pt x="127646" y="54233"/>
                </a:cubicBezTo>
                <a:cubicBezTo>
                  <a:pt x="112801" y="56318"/>
                  <a:pt x="97968" y="58478"/>
                  <a:pt x="83098" y="60423"/>
                </a:cubicBezTo>
                <a:cubicBezTo>
                  <a:pt x="81267" y="60664"/>
                  <a:pt x="79068" y="60270"/>
                  <a:pt x="77429" y="59393"/>
                </a:cubicBezTo>
                <a:cubicBezTo>
                  <a:pt x="52886" y="46366"/>
                  <a:pt x="28394" y="33198"/>
                  <a:pt x="3889" y="20056"/>
                </a:cubicBezTo>
                <a:cubicBezTo>
                  <a:pt x="3495" y="19840"/>
                  <a:pt x="3101" y="19598"/>
                  <a:pt x="2694" y="19408"/>
                </a:cubicBezTo>
                <a:cubicBezTo>
                  <a:pt x="978" y="18543"/>
                  <a:pt x="0" y="17323"/>
                  <a:pt x="330" y="15277"/>
                </a:cubicBezTo>
                <a:cubicBezTo>
                  <a:pt x="673" y="13065"/>
                  <a:pt x="2160" y="12277"/>
                  <a:pt x="4130" y="12010"/>
                </a:cubicBezTo>
                <a:cubicBezTo>
                  <a:pt x="13574" y="10676"/>
                  <a:pt x="23017" y="9354"/>
                  <a:pt x="32474" y="8020"/>
                </a:cubicBezTo>
                <a:cubicBezTo>
                  <a:pt x="51183" y="5414"/>
                  <a:pt x="69892" y="2732"/>
                  <a:pt x="88626" y="266"/>
                </a:cubicBezTo>
                <a:cubicBezTo>
                  <a:pt x="90635" y="0"/>
                  <a:pt x="93062" y="355"/>
                  <a:pt x="94829" y="1296"/>
                </a:cubicBezTo>
                <a:cubicBezTo>
                  <a:pt x="119385" y="14324"/>
                  <a:pt x="143877" y="27491"/>
                  <a:pt x="168369" y="40646"/>
                </a:cubicBezTo>
                <a:cubicBezTo>
                  <a:pt x="168623" y="40760"/>
                  <a:pt x="168877" y="40849"/>
                  <a:pt x="169119" y="40989"/>
                </a:cubicBezTo>
                <a:cubicBezTo>
                  <a:pt x="170911" y="41955"/>
                  <a:pt x="172258" y="43163"/>
                  <a:pt x="171788" y="45501"/>
                </a:cubicBezTo>
                <a:cubicBezTo>
                  <a:pt x="171343" y="47687"/>
                  <a:pt x="169805" y="48374"/>
                  <a:pt x="167848" y="48641"/>
                </a:cubicBezTo>
                <a:cubicBezTo>
                  <a:pt x="165420" y="48946"/>
                  <a:pt x="163005" y="49480"/>
                  <a:pt x="160565" y="49632"/>
                </a:cubicBezTo>
                <a:cubicBezTo>
                  <a:pt x="158697" y="49734"/>
                  <a:pt x="158150" y="50611"/>
                  <a:pt x="157883" y="52288"/>
                </a:cubicBezTo>
                <a:cubicBezTo>
                  <a:pt x="156739" y="59203"/>
                  <a:pt x="155417" y="66104"/>
                  <a:pt x="154312" y="73031"/>
                </a:cubicBezTo>
                <a:cubicBezTo>
                  <a:pt x="154146" y="74035"/>
                  <a:pt x="154490" y="75332"/>
                  <a:pt x="155062" y="76209"/>
                </a:cubicBezTo>
                <a:cubicBezTo>
                  <a:pt x="157527" y="80047"/>
                  <a:pt x="156854" y="84025"/>
                  <a:pt x="153269" y="86809"/>
                </a:cubicBezTo>
                <a:cubicBezTo>
                  <a:pt x="152392" y="87495"/>
                  <a:pt x="151655" y="88690"/>
                  <a:pt x="151363" y="89783"/>
                </a:cubicBezTo>
                <a:cubicBezTo>
                  <a:pt x="150740" y="92147"/>
                  <a:pt x="150499" y="94626"/>
                  <a:pt x="149990" y="97028"/>
                </a:cubicBezTo>
                <a:cubicBezTo>
                  <a:pt x="149495" y="99417"/>
                  <a:pt x="147804" y="100663"/>
                  <a:pt x="145720" y="100192"/>
                </a:cubicBezTo>
                <a:cubicBezTo>
                  <a:pt x="143381" y="99659"/>
                  <a:pt x="142402" y="98095"/>
                  <a:pt x="142758" y="95744"/>
                </a:cubicBezTo>
                <a:cubicBezTo>
                  <a:pt x="142987" y="94219"/>
                  <a:pt x="143279" y="92681"/>
                  <a:pt x="143546" y="91156"/>
                </a:cubicBezTo>
                <a:cubicBezTo>
                  <a:pt x="143991" y="88601"/>
                  <a:pt x="144589" y="86288"/>
                  <a:pt x="142593" y="83733"/>
                </a:cubicBezTo>
                <a:cubicBezTo>
                  <a:pt x="140509" y="81077"/>
                  <a:pt x="141767" y="76793"/>
                  <a:pt x="144741" y="74861"/>
                </a:cubicBezTo>
                <a:cubicBezTo>
                  <a:pt x="146330" y="73845"/>
                  <a:pt x="146851" y="72599"/>
                  <a:pt x="147143" y="70909"/>
                </a:cubicBezTo>
                <a:cubicBezTo>
                  <a:pt x="148211" y="64465"/>
                  <a:pt x="149380" y="58033"/>
                  <a:pt x="150613" y="51056"/>
                </a:cubicBezTo>
                <a:close/>
              </a:path>
            </a:pathLst>
          </a:custGeom>
          <a:solidFill>
            <a:srgbClr val="DE365E"/>
          </a:solidFill>
          <a:ln w="12700" cap="flat" cmpd="sng">
            <a:noFill/>
            <a:prstDash val="solid"/>
            <a:miter lim="800000"/>
          </a:ln>
        </p:spPr>
        <p:txBody>
          <a:bodyPr anchor="ctr">
            <a:spAutoFit/>
          </a:bodyPr>
          <a:lstStyle/>
          <a:p>
            <a:pPr algn="ctr"/>
            <a:endParaRPr lang="en-US"/>
          </a:p>
        </p:txBody>
      </p:sp>
      <p:sp>
        <p:nvSpPr>
          <p:cNvPr id="826" name="Free Form 202">
            <a:extLst>
              <a:ext uri="{FF2B5EF4-FFF2-40B4-BE49-F238E27FC236}">
                <a16:creationId xmlns:a16="http://schemas.microsoft.com/office/drawing/2014/main" id="{7BE4A572-0A91-3840-9356-F4AA4590187A}"/>
              </a:ext>
            </a:extLst>
          </p:cNvPr>
          <p:cNvSpPr/>
          <p:nvPr/>
        </p:nvSpPr>
        <p:spPr>
          <a:xfrm>
            <a:off x="643986" y="5399359"/>
            <a:ext cx="121077" cy="58563"/>
          </a:xfrm>
          <a:custGeom>
            <a:avLst/>
            <a:gdLst/>
            <a:ahLst/>
            <a:cxnLst/>
            <a:rect l="0" t="0" r="0" b="0"/>
            <a:pathLst>
              <a:path w="109839" h="53127">
                <a:moveTo>
                  <a:pt x="3698" y="12"/>
                </a:moveTo>
                <a:cubicBezTo>
                  <a:pt x="4168" y="25"/>
                  <a:pt x="4270" y="0"/>
                  <a:pt x="4346" y="38"/>
                </a:cubicBezTo>
                <a:cubicBezTo>
                  <a:pt x="10701" y="3126"/>
                  <a:pt x="10701" y="3139"/>
                  <a:pt x="9481" y="10066"/>
                </a:cubicBezTo>
                <a:cubicBezTo>
                  <a:pt x="9189" y="11680"/>
                  <a:pt x="9138" y="13383"/>
                  <a:pt x="8579" y="14896"/>
                </a:cubicBezTo>
                <a:cubicBezTo>
                  <a:pt x="7117" y="18899"/>
                  <a:pt x="8706" y="21683"/>
                  <a:pt x="11489" y="24517"/>
                </a:cubicBezTo>
                <a:cubicBezTo>
                  <a:pt x="22382" y="35562"/>
                  <a:pt x="35651" y="41790"/>
                  <a:pt x="50763" y="44383"/>
                </a:cubicBezTo>
                <a:cubicBezTo>
                  <a:pt x="66371" y="47077"/>
                  <a:pt x="81394" y="45514"/>
                  <a:pt x="95604" y="38091"/>
                </a:cubicBezTo>
                <a:cubicBezTo>
                  <a:pt x="98070" y="36808"/>
                  <a:pt x="99455" y="35232"/>
                  <a:pt x="99773" y="32334"/>
                </a:cubicBezTo>
                <a:cubicBezTo>
                  <a:pt x="100218" y="28279"/>
                  <a:pt x="101235" y="24276"/>
                  <a:pt x="101781" y="20208"/>
                </a:cubicBezTo>
                <a:cubicBezTo>
                  <a:pt x="102035" y="18315"/>
                  <a:pt x="102785" y="17552"/>
                  <a:pt x="104654" y="17476"/>
                </a:cubicBezTo>
                <a:cubicBezTo>
                  <a:pt x="106268" y="17412"/>
                  <a:pt x="107869" y="17044"/>
                  <a:pt x="109839" y="16751"/>
                </a:cubicBezTo>
                <a:cubicBezTo>
                  <a:pt x="109725" y="17794"/>
                  <a:pt x="109674" y="18658"/>
                  <a:pt x="109534" y="19497"/>
                </a:cubicBezTo>
                <a:cubicBezTo>
                  <a:pt x="108505" y="25420"/>
                  <a:pt x="107386" y="31330"/>
                  <a:pt x="106446" y="37278"/>
                </a:cubicBezTo>
                <a:cubicBezTo>
                  <a:pt x="106077" y="39629"/>
                  <a:pt x="104959" y="41193"/>
                  <a:pt x="102951" y="42464"/>
                </a:cubicBezTo>
                <a:cubicBezTo>
                  <a:pt x="91270" y="49772"/>
                  <a:pt x="78433" y="53127"/>
                  <a:pt x="64808" y="53064"/>
                </a:cubicBezTo>
                <a:cubicBezTo>
                  <a:pt x="45705" y="52975"/>
                  <a:pt x="28063" y="47929"/>
                  <a:pt x="12989" y="35791"/>
                </a:cubicBezTo>
                <a:cubicBezTo>
                  <a:pt x="8706" y="32346"/>
                  <a:pt x="5134" y="27987"/>
                  <a:pt x="1385" y="23920"/>
                </a:cubicBezTo>
                <a:cubicBezTo>
                  <a:pt x="610" y="23081"/>
                  <a:pt x="0" y="21568"/>
                  <a:pt x="165" y="20501"/>
                </a:cubicBezTo>
                <a:cubicBezTo>
                  <a:pt x="1207" y="13663"/>
                  <a:pt x="2491" y="6863"/>
                  <a:pt x="3698" y="12"/>
                </a:cubicBezTo>
                <a:close/>
              </a:path>
            </a:pathLst>
          </a:custGeom>
          <a:solidFill>
            <a:srgbClr val="DE365E"/>
          </a:solidFill>
          <a:ln w="12700" cap="flat" cmpd="sng">
            <a:noFill/>
            <a:prstDash val="solid"/>
            <a:miter lim="800000"/>
          </a:ln>
        </p:spPr>
        <p:txBody>
          <a:bodyPr anchor="ctr">
            <a:spAutoFit/>
          </a:bodyPr>
          <a:lstStyle/>
          <a:p>
            <a:pPr algn="ctr"/>
            <a:endParaRPr lang="en-US"/>
          </a:p>
        </p:txBody>
      </p:sp>
      <p:sp>
        <p:nvSpPr>
          <p:cNvPr id="827" name="Ellipse 826"/>
          <p:cNvSpPr/>
          <p:nvPr/>
        </p:nvSpPr>
        <p:spPr>
          <a:xfrm>
            <a:off x="554161" y="2543260"/>
            <a:ext cx="210864" cy="21086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28" name="Graphique 147">
            <a:extLst>
              <a:ext uri="{FF2B5EF4-FFF2-40B4-BE49-F238E27FC236}">
                <a16:creationId xmlns:a16="http://schemas.microsoft.com/office/drawing/2014/main" id="{A8FC8ABD-F5D0-1942-A1BD-0CC9C062658C}"/>
              </a:ext>
            </a:extLst>
          </p:cNvPr>
          <p:cNvPicPr>
            <a:picLocks noChangeAspect="1"/>
          </p:cNvPicPr>
          <p:nvPr/>
        </p:nvPicPr>
        <p:blipFill>
          <a:blip r:embed="rId11" cstate="print">
            <a:duotone>
              <a:schemeClr val="accent6">
                <a:shade val="45000"/>
                <a:satMod val="135000"/>
              </a:schemeClr>
              <a:prstClr val="white"/>
            </a:duotone>
            <a:extLst>
              <a:ext uri="{28A0092B-C50C-407E-A947-70E740481C1C}">
                <a14:useLocalDpi xmlns:a14="http://schemas.microsoft.com/office/drawing/2010/main" val="0"/>
              </a:ext>
              <a:ext uri="{96DAC541-7B7A-43D3-8B79-37D633B846F1}">
                <asvg:svgBlip xmlns="" xmlns:asvg="http://schemas.microsoft.com/office/drawing/2016/SVG/main" r:embed="rId24"/>
              </a:ext>
            </a:extLst>
          </a:blip>
          <a:stretch>
            <a:fillRect/>
          </a:stretch>
        </p:blipFill>
        <p:spPr>
          <a:xfrm>
            <a:off x="562036" y="2545782"/>
            <a:ext cx="209441" cy="209441"/>
          </a:xfrm>
          <a:prstGeom prst="rect">
            <a:avLst/>
          </a:prstGeom>
        </p:spPr>
      </p:pic>
      <p:sp>
        <p:nvSpPr>
          <p:cNvPr id="829" name="Free Form 147">
            <a:extLst>
              <a:ext uri="{FF2B5EF4-FFF2-40B4-BE49-F238E27FC236}">
                <a16:creationId xmlns:a16="http://schemas.microsoft.com/office/drawing/2014/main" id="{85A35A24-8904-4448-805F-D58510DE860C}"/>
              </a:ext>
            </a:extLst>
          </p:cNvPr>
          <p:cNvSpPr/>
          <p:nvPr/>
        </p:nvSpPr>
        <p:spPr>
          <a:xfrm rot="8419327">
            <a:off x="4264801" y="4029404"/>
            <a:ext cx="1419145" cy="376470"/>
          </a:xfrm>
          <a:custGeom>
            <a:avLst/>
            <a:gdLst/>
            <a:ahLst/>
            <a:cxnLst/>
            <a:rect l="0" t="0" r="0" b="0"/>
            <a:pathLst>
              <a:path w="2000588">
                <a:moveTo>
                  <a:pt x="2000588" y="0"/>
                </a:moveTo>
                <a:lnTo>
                  <a:pt x="0" y="0"/>
                </a:lnTo>
              </a:path>
            </a:pathLst>
          </a:custGeom>
          <a:noFill/>
          <a:ln w="8763" cap="flat" cmpd="sng">
            <a:solidFill>
              <a:srgbClr val="642C86">
                <a:alpha val="100000"/>
              </a:srgbClr>
            </a:solidFill>
            <a:prstDash val="solid"/>
            <a:miter lim="800000"/>
            <a:headEnd type="oval" w="sm" len="sm"/>
          </a:ln>
        </p:spPr>
        <p:txBody>
          <a:bodyPr wrap="square" anchor="ctr">
            <a:spAutoFit/>
          </a:bodyPr>
          <a:lstStyle/>
          <a:p>
            <a:pPr algn="ctr"/>
            <a:endParaRPr lang="en-US" dirty="0"/>
          </a:p>
        </p:txBody>
      </p:sp>
      <p:sp>
        <p:nvSpPr>
          <p:cNvPr id="830" name="Free Form 8">
            <a:extLst>
              <a:ext uri="{FF2B5EF4-FFF2-40B4-BE49-F238E27FC236}">
                <a16:creationId xmlns:a16="http://schemas.microsoft.com/office/drawing/2014/main" id="{4EDCF491-D0C5-F940-A65D-BED7C4FEBD6F}"/>
              </a:ext>
            </a:extLst>
          </p:cNvPr>
          <p:cNvSpPr/>
          <p:nvPr/>
        </p:nvSpPr>
        <p:spPr>
          <a:xfrm>
            <a:off x="4937050" y="1588382"/>
            <a:ext cx="67949" cy="67937"/>
          </a:xfrm>
          <a:custGeom>
            <a:avLst/>
            <a:gdLst/>
            <a:ahLst/>
            <a:cxnLst/>
            <a:rect l="0" t="0" r="0" b="0"/>
            <a:pathLst>
              <a:path w="95995" h="95978">
                <a:moveTo>
                  <a:pt x="95995" y="48006"/>
                </a:moveTo>
                <a:cubicBezTo>
                  <a:pt x="95995" y="74540"/>
                  <a:pt x="74506" y="95978"/>
                  <a:pt x="48006" y="95978"/>
                </a:cubicBezTo>
                <a:cubicBezTo>
                  <a:pt x="21505" y="95978"/>
                  <a:pt x="0" y="74540"/>
                  <a:pt x="0" y="48006"/>
                </a:cubicBezTo>
                <a:cubicBezTo>
                  <a:pt x="0" y="21471"/>
                  <a:pt x="21505" y="0"/>
                  <a:pt x="48006" y="0"/>
                </a:cubicBezTo>
                <a:cubicBezTo>
                  <a:pt x="74506" y="0"/>
                  <a:pt x="95995" y="21471"/>
                  <a:pt x="95995" y="48006"/>
                </a:cubicBezTo>
                <a:close/>
              </a:path>
            </a:pathLst>
          </a:custGeom>
          <a:solidFill>
            <a:srgbClr val="545353">
              <a:alpha val="100000"/>
            </a:srgbClr>
          </a:solidFill>
          <a:ln w="12700" cap="flat" cmpd="sng">
            <a:solidFill>
              <a:srgbClr val="FFFFFF">
                <a:alpha val="100000"/>
              </a:srgbClr>
            </a:solidFill>
            <a:prstDash val="solid"/>
            <a:miter lim="800000"/>
          </a:ln>
        </p:spPr>
        <p:txBody>
          <a:bodyPr anchor="ctr">
            <a:spAutoFit/>
          </a:bodyPr>
          <a:lstStyle/>
          <a:p>
            <a:pPr algn="ctr"/>
            <a:endParaRPr lang="en-US" dirty="0"/>
          </a:p>
        </p:txBody>
      </p:sp>
      <p:sp>
        <p:nvSpPr>
          <p:cNvPr id="831" name="TextBox 88">
            <a:extLst>
              <a:ext uri="{FF2B5EF4-FFF2-40B4-BE49-F238E27FC236}">
                <a16:creationId xmlns:a16="http://schemas.microsoft.com/office/drawing/2014/main" id="{1B8FC28A-CD45-514F-AAEC-1A44437F8ED8}"/>
              </a:ext>
            </a:extLst>
          </p:cNvPr>
          <p:cNvSpPr txBox="1"/>
          <p:nvPr/>
        </p:nvSpPr>
        <p:spPr>
          <a:xfrm>
            <a:off x="5027772" y="1514861"/>
            <a:ext cx="1062662" cy="134287"/>
          </a:xfrm>
          <a:prstGeom prst="rect">
            <a:avLst/>
          </a:prstGeom>
          <a:noFill/>
          <a:ln>
            <a:noFill/>
          </a:ln>
        </p:spPr>
        <p:txBody>
          <a:bodyPr wrap="square" lIns="0" tIns="0" rIns="0" bIns="0" anchor="t"/>
          <a:lstStyle/>
          <a:p>
            <a:pPr>
              <a:lnSpc>
                <a:spcPts val="1066"/>
              </a:lnSpc>
              <a:defRPr lang="en-US"/>
            </a:pPr>
            <a:r>
              <a:rPr lang="en-US" sz="800" dirty="0" err="1" smtClean="0">
                <a:solidFill>
                  <a:srgbClr val="565655"/>
                </a:solidFill>
                <a:latin typeface="Arial" panose="020B0604020202020204" pitchFamily="34" charset="0"/>
                <a:ea typeface="Wigrum" charset="77"/>
                <a:cs typeface="Arial" panose="020B0604020202020204" pitchFamily="34" charset="0"/>
              </a:rPr>
              <a:t>Orvault</a:t>
            </a:r>
            <a:endParaRPr sz="800" dirty="0">
              <a:solidFill>
                <a:srgbClr val="565655"/>
              </a:solidFill>
              <a:latin typeface="Arial" panose="020B0604020202020204" pitchFamily="34" charset="0"/>
              <a:ea typeface="Wigrum" charset="77"/>
              <a:cs typeface="Arial" panose="020B0604020202020204" pitchFamily="34" charset="0"/>
            </a:endParaRPr>
          </a:p>
        </p:txBody>
      </p:sp>
      <p:sp>
        <p:nvSpPr>
          <p:cNvPr id="832" name="Rectangle 38">
            <a:extLst>
              <a:ext uri="{FF2B5EF4-FFF2-40B4-BE49-F238E27FC236}">
                <a16:creationId xmlns:a16="http://schemas.microsoft.com/office/drawing/2014/main" id="{3D360138-028E-C24D-B2A5-AD2D4F45FC05}"/>
              </a:ext>
            </a:extLst>
          </p:cNvPr>
          <p:cNvSpPr/>
          <p:nvPr/>
        </p:nvSpPr>
        <p:spPr>
          <a:xfrm>
            <a:off x="5378290" y="1491215"/>
            <a:ext cx="135909" cy="135909"/>
          </a:xfrm>
          <a:prstGeom prst="rect">
            <a:avLst/>
          </a:prstGeom>
          <a:solidFill>
            <a:srgbClr val="482683"/>
          </a:solidFill>
          <a:ln w="12700" cap="flat" cmpd="sng">
            <a:noFill/>
            <a:prstDash val="solid"/>
            <a:miter lim="800000"/>
          </a:ln>
        </p:spPr>
        <p:txBody>
          <a:bodyPr anchor="ctr">
            <a:spAutoFit/>
          </a:bodyPr>
          <a:lstStyle/>
          <a:p>
            <a:pPr algn="ctr"/>
            <a:endParaRPr lang="en-US" dirty="0"/>
          </a:p>
        </p:txBody>
      </p:sp>
      <p:sp>
        <p:nvSpPr>
          <p:cNvPr id="833" name="TextBox 84">
            <a:extLst>
              <a:ext uri="{FF2B5EF4-FFF2-40B4-BE49-F238E27FC236}">
                <a16:creationId xmlns:a16="http://schemas.microsoft.com/office/drawing/2014/main" id="{2D99684D-5E28-5745-8646-9C9118A0CB94}"/>
              </a:ext>
            </a:extLst>
          </p:cNvPr>
          <p:cNvSpPr txBox="1"/>
          <p:nvPr/>
        </p:nvSpPr>
        <p:spPr>
          <a:xfrm>
            <a:off x="5417333" y="1483169"/>
            <a:ext cx="93419" cy="107874"/>
          </a:xfrm>
          <a:prstGeom prst="rect">
            <a:avLst/>
          </a:prstGeom>
          <a:noFill/>
          <a:ln>
            <a:noFill/>
          </a:ln>
        </p:spPr>
        <p:txBody>
          <a:bodyPr wrap="square" lIns="0" tIns="0" rIns="0" bIns="0" anchor="t"/>
          <a:lstStyle/>
          <a:p>
            <a:pPr>
              <a:lnSpc>
                <a:spcPts val="1200"/>
              </a:lnSpc>
              <a:defRPr lang="en-US"/>
            </a:pPr>
            <a:r>
              <a:rPr lang="en-US" sz="900" b="1" dirty="0">
                <a:solidFill>
                  <a:srgbClr val="FFFFFF"/>
                </a:solidFill>
                <a:latin typeface="Arial" panose="020B0604020202020204" pitchFamily="34" charset="0"/>
                <a:ea typeface="Wigrum Medium" charset="77"/>
                <a:cs typeface="Arial" panose="020B0604020202020204" pitchFamily="34" charset="0"/>
              </a:rPr>
              <a:t>1</a:t>
            </a:r>
            <a:r>
              <a:rPr sz="900" b="1" dirty="0">
                <a:solidFill>
                  <a:srgbClr val="FFFFFF"/>
                </a:solidFill>
                <a:latin typeface="Arial" panose="020B0604020202020204" pitchFamily="34" charset="0"/>
                <a:ea typeface="Wigrum Medium" charset="77"/>
                <a:cs typeface="Arial" panose="020B0604020202020204" pitchFamily="34" charset="0"/>
              </a:rPr>
              <a:t> </a:t>
            </a:r>
          </a:p>
        </p:txBody>
      </p:sp>
      <p:sp>
        <p:nvSpPr>
          <p:cNvPr id="834" name="Rectangle 38">
            <a:extLst>
              <a:ext uri="{FF2B5EF4-FFF2-40B4-BE49-F238E27FC236}">
                <a16:creationId xmlns:a16="http://schemas.microsoft.com/office/drawing/2014/main" id="{3D360138-028E-C24D-B2A5-AD2D4F45FC05}"/>
              </a:ext>
            </a:extLst>
          </p:cNvPr>
          <p:cNvSpPr/>
          <p:nvPr/>
        </p:nvSpPr>
        <p:spPr>
          <a:xfrm>
            <a:off x="3946694" y="1712009"/>
            <a:ext cx="135909" cy="135909"/>
          </a:xfrm>
          <a:prstGeom prst="rect">
            <a:avLst/>
          </a:prstGeom>
          <a:solidFill>
            <a:srgbClr val="482683"/>
          </a:solidFill>
          <a:ln w="12700" cap="flat" cmpd="sng">
            <a:noFill/>
            <a:prstDash val="solid"/>
            <a:miter lim="800000"/>
          </a:ln>
        </p:spPr>
        <p:txBody>
          <a:bodyPr anchor="ctr">
            <a:spAutoFit/>
          </a:bodyPr>
          <a:lstStyle/>
          <a:p>
            <a:pPr algn="ctr"/>
            <a:endParaRPr lang="en-US" dirty="0"/>
          </a:p>
        </p:txBody>
      </p:sp>
      <p:sp>
        <p:nvSpPr>
          <p:cNvPr id="835" name="TextBox 84">
            <a:extLst>
              <a:ext uri="{FF2B5EF4-FFF2-40B4-BE49-F238E27FC236}">
                <a16:creationId xmlns:a16="http://schemas.microsoft.com/office/drawing/2014/main" id="{2D99684D-5E28-5745-8646-9C9118A0CB94}"/>
              </a:ext>
            </a:extLst>
          </p:cNvPr>
          <p:cNvSpPr txBox="1"/>
          <p:nvPr/>
        </p:nvSpPr>
        <p:spPr>
          <a:xfrm>
            <a:off x="3985737" y="1703963"/>
            <a:ext cx="93419" cy="107874"/>
          </a:xfrm>
          <a:prstGeom prst="rect">
            <a:avLst/>
          </a:prstGeom>
          <a:noFill/>
          <a:ln>
            <a:noFill/>
          </a:ln>
        </p:spPr>
        <p:txBody>
          <a:bodyPr wrap="square" lIns="0" tIns="0" rIns="0" bIns="0" anchor="t"/>
          <a:lstStyle/>
          <a:p>
            <a:pPr>
              <a:lnSpc>
                <a:spcPts val="1200"/>
              </a:lnSpc>
              <a:defRPr lang="en-US"/>
            </a:pPr>
            <a:r>
              <a:rPr lang="en-US" sz="900" b="1" dirty="0" smtClean="0">
                <a:solidFill>
                  <a:srgbClr val="FFFFFF"/>
                </a:solidFill>
                <a:latin typeface="Arial" panose="020B0604020202020204" pitchFamily="34" charset="0"/>
                <a:ea typeface="Wigrum Medium" charset="77"/>
                <a:cs typeface="Arial" panose="020B0604020202020204" pitchFamily="34" charset="0"/>
              </a:rPr>
              <a:t>3</a:t>
            </a:r>
            <a:r>
              <a:rPr sz="900" b="1" dirty="0" smtClean="0">
                <a:solidFill>
                  <a:srgbClr val="FFFFFF"/>
                </a:solidFill>
                <a:latin typeface="Arial" panose="020B0604020202020204" pitchFamily="34" charset="0"/>
                <a:ea typeface="Wigrum Medium" charset="77"/>
                <a:cs typeface="Arial" panose="020B0604020202020204" pitchFamily="34" charset="0"/>
              </a:rPr>
              <a:t> </a:t>
            </a:r>
            <a:endParaRPr sz="900" b="1" dirty="0">
              <a:solidFill>
                <a:srgbClr val="FFFFFF"/>
              </a:solidFill>
              <a:latin typeface="Arial" panose="020B0604020202020204" pitchFamily="34" charset="0"/>
              <a:ea typeface="Wigrum Medium" charset="77"/>
              <a:cs typeface="Arial" panose="020B0604020202020204" pitchFamily="34" charset="0"/>
            </a:endParaRPr>
          </a:p>
        </p:txBody>
      </p:sp>
      <p:sp>
        <p:nvSpPr>
          <p:cNvPr id="836" name="Free Form 8">
            <a:extLst>
              <a:ext uri="{FF2B5EF4-FFF2-40B4-BE49-F238E27FC236}">
                <a16:creationId xmlns:a16="http://schemas.microsoft.com/office/drawing/2014/main" id="{CCF91A29-6DE8-C14F-81FB-9D2B59265948}"/>
              </a:ext>
            </a:extLst>
          </p:cNvPr>
          <p:cNvSpPr/>
          <p:nvPr/>
        </p:nvSpPr>
        <p:spPr>
          <a:xfrm>
            <a:off x="8604587" y="3916326"/>
            <a:ext cx="67949" cy="67937"/>
          </a:xfrm>
          <a:custGeom>
            <a:avLst/>
            <a:gdLst/>
            <a:ahLst/>
            <a:cxnLst/>
            <a:rect l="0" t="0" r="0" b="0"/>
            <a:pathLst>
              <a:path w="95995" h="95978">
                <a:moveTo>
                  <a:pt x="95995" y="48006"/>
                </a:moveTo>
                <a:cubicBezTo>
                  <a:pt x="95995" y="74540"/>
                  <a:pt x="74506" y="95978"/>
                  <a:pt x="48006" y="95978"/>
                </a:cubicBezTo>
                <a:cubicBezTo>
                  <a:pt x="21505" y="95978"/>
                  <a:pt x="0" y="74540"/>
                  <a:pt x="0" y="48006"/>
                </a:cubicBezTo>
                <a:cubicBezTo>
                  <a:pt x="0" y="21471"/>
                  <a:pt x="21505" y="0"/>
                  <a:pt x="48006" y="0"/>
                </a:cubicBezTo>
                <a:cubicBezTo>
                  <a:pt x="74506" y="0"/>
                  <a:pt x="95995" y="21471"/>
                  <a:pt x="95995" y="48006"/>
                </a:cubicBezTo>
                <a:close/>
              </a:path>
            </a:pathLst>
          </a:custGeom>
          <a:solidFill>
            <a:srgbClr val="545353">
              <a:alpha val="100000"/>
            </a:srgbClr>
          </a:solidFill>
          <a:ln w="12700" cap="flat" cmpd="sng">
            <a:solidFill>
              <a:srgbClr val="FFFFFF">
                <a:alpha val="100000"/>
              </a:srgbClr>
            </a:solidFill>
            <a:prstDash val="solid"/>
            <a:miter lim="800000"/>
          </a:ln>
        </p:spPr>
        <p:txBody>
          <a:bodyPr anchor="ctr">
            <a:spAutoFit/>
          </a:bodyPr>
          <a:lstStyle/>
          <a:p>
            <a:pPr algn="ctr"/>
            <a:endParaRPr lang="en-US" dirty="0"/>
          </a:p>
        </p:txBody>
      </p:sp>
      <p:sp>
        <p:nvSpPr>
          <p:cNvPr id="837" name="TextBox 88">
            <a:extLst>
              <a:ext uri="{FF2B5EF4-FFF2-40B4-BE49-F238E27FC236}">
                <a16:creationId xmlns:a16="http://schemas.microsoft.com/office/drawing/2014/main" id="{22535D53-8990-7946-8A30-EA0790F342C2}"/>
              </a:ext>
            </a:extLst>
          </p:cNvPr>
          <p:cNvSpPr txBox="1"/>
          <p:nvPr/>
        </p:nvSpPr>
        <p:spPr>
          <a:xfrm>
            <a:off x="7796213" y="3880887"/>
            <a:ext cx="805857" cy="116176"/>
          </a:xfrm>
          <a:prstGeom prst="rect">
            <a:avLst/>
          </a:prstGeom>
          <a:noFill/>
          <a:ln>
            <a:noFill/>
          </a:ln>
        </p:spPr>
        <p:txBody>
          <a:bodyPr wrap="square" lIns="0" tIns="0" rIns="0" bIns="0" anchor="t"/>
          <a:lstStyle/>
          <a:p>
            <a:pPr>
              <a:lnSpc>
                <a:spcPts val="1066"/>
              </a:lnSpc>
              <a:defRPr lang="en-US"/>
            </a:pPr>
            <a:r>
              <a:rPr lang="en-US" sz="800" dirty="0" err="1" smtClean="0">
                <a:solidFill>
                  <a:srgbClr val="565655"/>
                </a:solidFill>
                <a:latin typeface="Arial" panose="020B0604020202020204" pitchFamily="34" charset="0"/>
                <a:ea typeface="Wigrum" charset="77"/>
                <a:cs typeface="Arial" panose="020B0604020202020204" pitchFamily="34" charset="0"/>
              </a:rPr>
              <a:t>Noyant</a:t>
            </a:r>
            <a:r>
              <a:rPr lang="en-US" sz="800" dirty="0" smtClean="0">
                <a:solidFill>
                  <a:srgbClr val="565655"/>
                </a:solidFill>
                <a:latin typeface="Arial" panose="020B0604020202020204" pitchFamily="34" charset="0"/>
                <a:ea typeface="Wigrum" charset="77"/>
                <a:cs typeface="Arial" panose="020B0604020202020204" pitchFamily="34" charset="0"/>
              </a:rPr>
              <a:t>-La-</a:t>
            </a:r>
            <a:r>
              <a:rPr lang="en-US" sz="800" dirty="0" err="1" smtClean="0">
                <a:solidFill>
                  <a:srgbClr val="565655"/>
                </a:solidFill>
                <a:latin typeface="Arial" panose="020B0604020202020204" pitchFamily="34" charset="0"/>
                <a:ea typeface="Wigrum" charset="77"/>
                <a:cs typeface="Arial" panose="020B0604020202020204" pitchFamily="34" charset="0"/>
              </a:rPr>
              <a:t>Plaine</a:t>
            </a:r>
            <a:endParaRPr sz="800" dirty="0">
              <a:solidFill>
                <a:srgbClr val="565655"/>
              </a:solidFill>
              <a:latin typeface="Arial" panose="020B0604020202020204" pitchFamily="34" charset="0"/>
              <a:ea typeface="Wigrum" charset="77"/>
              <a:cs typeface="Arial" panose="020B0604020202020204" pitchFamily="34" charset="0"/>
            </a:endParaRPr>
          </a:p>
        </p:txBody>
      </p:sp>
      <p:sp>
        <p:nvSpPr>
          <p:cNvPr id="838" name="TextBox 84">
            <a:extLst>
              <a:ext uri="{FF2B5EF4-FFF2-40B4-BE49-F238E27FC236}">
                <a16:creationId xmlns:a16="http://schemas.microsoft.com/office/drawing/2014/main" id="{FBE14CBE-350F-234F-AB2D-A3B149B87763}"/>
              </a:ext>
            </a:extLst>
          </p:cNvPr>
          <p:cNvSpPr txBox="1"/>
          <p:nvPr/>
        </p:nvSpPr>
        <p:spPr>
          <a:xfrm>
            <a:off x="7411429" y="4455651"/>
            <a:ext cx="93419" cy="107874"/>
          </a:xfrm>
          <a:prstGeom prst="rect">
            <a:avLst/>
          </a:prstGeom>
          <a:noFill/>
          <a:ln>
            <a:noFill/>
          </a:ln>
        </p:spPr>
        <p:txBody>
          <a:bodyPr wrap="square" lIns="0" tIns="0" rIns="0" bIns="0" anchor="t"/>
          <a:lstStyle/>
          <a:p>
            <a:pPr>
              <a:lnSpc>
                <a:spcPts val="1200"/>
              </a:lnSpc>
              <a:defRPr lang="en-US"/>
            </a:pPr>
            <a:r>
              <a:rPr sz="900" b="1" dirty="0" smtClean="0">
                <a:solidFill>
                  <a:srgbClr val="FFFFFF"/>
                </a:solidFill>
                <a:latin typeface="Arial" panose="020B0604020202020204" pitchFamily="34" charset="0"/>
                <a:ea typeface="Wigrum Medium" charset="77"/>
                <a:cs typeface="Arial" panose="020B0604020202020204" pitchFamily="34" charset="0"/>
              </a:rPr>
              <a:t> </a:t>
            </a:r>
            <a:endParaRPr sz="900" b="1" dirty="0">
              <a:solidFill>
                <a:srgbClr val="FFFFFF"/>
              </a:solidFill>
              <a:latin typeface="Arial" panose="020B0604020202020204" pitchFamily="34" charset="0"/>
              <a:ea typeface="Wigrum Medium" charset="77"/>
              <a:cs typeface="Arial" panose="020B0604020202020204" pitchFamily="34" charset="0"/>
            </a:endParaRPr>
          </a:p>
        </p:txBody>
      </p:sp>
      <p:sp>
        <p:nvSpPr>
          <p:cNvPr id="839" name="Rectangle 38">
            <a:extLst>
              <a:ext uri="{FF2B5EF4-FFF2-40B4-BE49-F238E27FC236}">
                <a16:creationId xmlns:a16="http://schemas.microsoft.com/office/drawing/2014/main" id="{EC122BA3-A6C1-444F-ADE2-4CCF793C7648}"/>
              </a:ext>
            </a:extLst>
          </p:cNvPr>
          <p:cNvSpPr/>
          <p:nvPr/>
        </p:nvSpPr>
        <p:spPr>
          <a:xfrm>
            <a:off x="7646077" y="3860011"/>
            <a:ext cx="135909" cy="135909"/>
          </a:xfrm>
          <a:prstGeom prst="rect">
            <a:avLst/>
          </a:prstGeom>
          <a:solidFill>
            <a:srgbClr val="482683"/>
          </a:solidFill>
          <a:ln w="12700" cap="flat" cmpd="sng">
            <a:noFill/>
            <a:prstDash val="solid"/>
            <a:miter lim="800000"/>
          </a:ln>
        </p:spPr>
        <p:txBody>
          <a:bodyPr anchor="ctr">
            <a:spAutoFit/>
          </a:bodyPr>
          <a:lstStyle/>
          <a:p>
            <a:pPr algn="ctr"/>
            <a:endParaRPr lang="en-US" dirty="0"/>
          </a:p>
        </p:txBody>
      </p:sp>
      <p:sp>
        <p:nvSpPr>
          <p:cNvPr id="840" name="TextBox 84">
            <a:extLst>
              <a:ext uri="{FF2B5EF4-FFF2-40B4-BE49-F238E27FC236}">
                <a16:creationId xmlns:a16="http://schemas.microsoft.com/office/drawing/2014/main" id="{FBE14CBE-350F-234F-AB2D-A3B149B87763}"/>
              </a:ext>
            </a:extLst>
          </p:cNvPr>
          <p:cNvSpPr txBox="1"/>
          <p:nvPr/>
        </p:nvSpPr>
        <p:spPr>
          <a:xfrm>
            <a:off x="7674995" y="3866064"/>
            <a:ext cx="93419" cy="107874"/>
          </a:xfrm>
          <a:prstGeom prst="rect">
            <a:avLst/>
          </a:prstGeom>
          <a:noFill/>
          <a:ln>
            <a:noFill/>
          </a:ln>
        </p:spPr>
        <p:txBody>
          <a:bodyPr wrap="square" lIns="0" tIns="0" rIns="0" bIns="0" anchor="t"/>
          <a:lstStyle/>
          <a:p>
            <a:pPr>
              <a:lnSpc>
                <a:spcPts val="1200"/>
              </a:lnSpc>
              <a:defRPr lang="en-US"/>
            </a:pPr>
            <a:r>
              <a:rPr lang="en-US" sz="900" b="1" dirty="0">
                <a:solidFill>
                  <a:srgbClr val="FFFFFF"/>
                </a:solidFill>
                <a:latin typeface="Arial" panose="020B0604020202020204" pitchFamily="34" charset="0"/>
                <a:ea typeface="Wigrum Medium" charset="77"/>
                <a:cs typeface="Arial" panose="020B0604020202020204" pitchFamily="34" charset="0"/>
              </a:rPr>
              <a:t>1</a:t>
            </a:r>
            <a:r>
              <a:rPr sz="900" b="1" dirty="0">
                <a:solidFill>
                  <a:srgbClr val="FFFFFF"/>
                </a:solidFill>
                <a:latin typeface="Arial" panose="020B0604020202020204" pitchFamily="34" charset="0"/>
                <a:ea typeface="Wigrum Medium" charset="77"/>
                <a:cs typeface="Arial" panose="020B0604020202020204" pitchFamily="34" charset="0"/>
              </a:rPr>
              <a:t> </a:t>
            </a:r>
          </a:p>
        </p:txBody>
      </p:sp>
      <p:sp>
        <p:nvSpPr>
          <p:cNvPr id="841" name="Free Form 8">
            <a:extLst>
              <a:ext uri="{FF2B5EF4-FFF2-40B4-BE49-F238E27FC236}">
                <a16:creationId xmlns:a16="http://schemas.microsoft.com/office/drawing/2014/main" id="{20072D56-643E-B24D-B713-CBC4A791C9EA}"/>
              </a:ext>
            </a:extLst>
          </p:cNvPr>
          <p:cNvSpPr/>
          <p:nvPr/>
        </p:nvSpPr>
        <p:spPr>
          <a:xfrm>
            <a:off x="10618081" y="5151534"/>
            <a:ext cx="67949" cy="67937"/>
          </a:xfrm>
          <a:custGeom>
            <a:avLst/>
            <a:gdLst/>
            <a:ahLst/>
            <a:cxnLst/>
            <a:rect l="0" t="0" r="0" b="0"/>
            <a:pathLst>
              <a:path w="95995" h="95978">
                <a:moveTo>
                  <a:pt x="95995" y="48006"/>
                </a:moveTo>
                <a:cubicBezTo>
                  <a:pt x="95995" y="74540"/>
                  <a:pt x="74506" y="95978"/>
                  <a:pt x="48006" y="95978"/>
                </a:cubicBezTo>
                <a:cubicBezTo>
                  <a:pt x="21505" y="95978"/>
                  <a:pt x="0" y="74540"/>
                  <a:pt x="0" y="48006"/>
                </a:cubicBezTo>
                <a:cubicBezTo>
                  <a:pt x="0" y="21471"/>
                  <a:pt x="21505" y="0"/>
                  <a:pt x="48006" y="0"/>
                </a:cubicBezTo>
                <a:cubicBezTo>
                  <a:pt x="74506" y="0"/>
                  <a:pt x="95995" y="21471"/>
                  <a:pt x="95995" y="48006"/>
                </a:cubicBezTo>
                <a:close/>
              </a:path>
            </a:pathLst>
          </a:custGeom>
          <a:solidFill>
            <a:srgbClr val="545353">
              <a:alpha val="100000"/>
            </a:srgbClr>
          </a:solidFill>
          <a:ln w="12700" cap="flat" cmpd="sng">
            <a:solidFill>
              <a:srgbClr val="FFFFFF">
                <a:alpha val="100000"/>
              </a:srgbClr>
            </a:solidFill>
            <a:prstDash val="solid"/>
            <a:miter lim="800000"/>
          </a:ln>
        </p:spPr>
        <p:txBody>
          <a:bodyPr anchor="ctr">
            <a:spAutoFit/>
          </a:bodyPr>
          <a:lstStyle/>
          <a:p>
            <a:pPr algn="ctr"/>
            <a:endParaRPr lang="en-US" dirty="0"/>
          </a:p>
        </p:txBody>
      </p:sp>
      <p:sp>
        <p:nvSpPr>
          <p:cNvPr id="842" name="TextBox 88">
            <a:extLst>
              <a:ext uri="{FF2B5EF4-FFF2-40B4-BE49-F238E27FC236}">
                <a16:creationId xmlns:a16="http://schemas.microsoft.com/office/drawing/2014/main" id="{BD99158B-BE87-0C40-8127-1156405BE811}"/>
              </a:ext>
            </a:extLst>
          </p:cNvPr>
          <p:cNvSpPr txBox="1"/>
          <p:nvPr/>
        </p:nvSpPr>
        <p:spPr>
          <a:xfrm>
            <a:off x="9956931" y="5143366"/>
            <a:ext cx="651153" cy="135935"/>
          </a:xfrm>
          <a:prstGeom prst="rect">
            <a:avLst/>
          </a:prstGeom>
          <a:noFill/>
          <a:ln>
            <a:noFill/>
          </a:ln>
        </p:spPr>
        <p:txBody>
          <a:bodyPr wrap="square" lIns="0" tIns="0" rIns="0" bIns="0" anchor="t"/>
          <a:lstStyle/>
          <a:p>
            <a:pPr>
              <a:lnSpc>
                <a:spcPts val="1066"/>
              </a:lnSpc>
              <a:defRPr lang="en-US"/>
            </a:pPr>
            <a:r>
              <a:rPr lang="en-US" sz="800" dirty="0" err="1" smtClean="0">
                <a:solidFill>
                  <a:srgbClr val="565655"/>
                </a:solidFill>
                <a:latin typeface="Arial" panose="020B0604020202020204" pitchFamily="34" charset="0"/>
                <a:ea typeface="Wigrum" charset="77"/>
                <a:cs typeface="Arial" panose="020B0604020202020204" pitchFamily="34" charset="0"/>
              </a:rPr>
              <a:t>Bouchemaine</a:t>
            </a:r>
            <a:endParaRPr sz="800" dirty="0">
              <a:solidFill>
                <a:srgbClr val="565655"/>
              </a:solidFill>
              <a:latin typeface="Arial" panose="020B0604020202020204" pitchFamily="34" charset="0"/>
              <a:ea typeface="Wigrum" charset="77"/>
              <a:cs typeface="Arial" panose="020B0604020202020204" pitchFamily="34" charset="0"/>
            </a:endParaRPr>
          </a:p>
        </p:txBody>
      </p:sp>
      <p:sp>
        <p:nvSpPr>
          <p:cNvPr id="843" name="Rectangle 38">
            <a:extLst>
              <a:ext uri="{FF2B5EF4-FFF2-40B4-BE49-F238E27FC236}">
                <a16:creationId xmlns:a16="http://schemas.microsoft.com/office/drawing/2014/main" id="{18E69623-6365-9449-8728-818DD8454BE1}"/>
              </a:ext>
            </a:extLst>
          </p:cNvPr>
          <p:cNvSpPr/>
          <p:nvPr/>
        </p:nvSpPr>
        <p:spPr>
          <a:xfrm>
            <a:off x="9800589" y="5143392"/>
            <a:ext cx="135909" cy="135909"/>
          </a:xfrm>
          <a:prstGeom prst="rect">
            <a:avLst/>
          </a:prstGeom>
          <a:solidFill>
            <a:srgbClr val="482683"/>
          </a:solidFill>
          <a:ln w="12700" cap="flat" cmpd="sng">
            <a:noFill/>
            <a:prstDash val="solid"/>
            <a:miter lim="800000"/>
          </a:ln>
        </p:spPr>
        <p:txBody>
          <a:bodyPr anchor="ctr">
            <a:spAutoFit/>
          </a:bodyPr>
          <a:lstStyle/>
          <a:p>
            <a:pPr algn="ctr"/>
            <a:endParaRPr lang="en-US" dirty="0"/>
          </a:p>
        </p:txBody>
      </p:sp>
      <p:sp>
        <p:nvSpPr>
          <p:cNvPr id="844" name="TextBox 84">
            <a:extLst>
              <a:ext uri="{FF2B5EF4-FFF2-40B4-BE49-F238E27FC236}">
                <a16:creationId xmlns:a16="http://schemas.microsoft.com/office/drawing/2014/main" id="{136EB7B4-1DCA-AA4A-ACB7-1390B6D67CB6}"/>
              </a:ext>
            </a:extLst>
          </p:cNvPr>
          <p:cNvSpPr txBox="1"/>
          <p:nvPr/>
        </p:nvSpPr>
        <p:spPr>
          <a:xfrm>
            <a:off x="9839632" y="5135346"/>
            <a:ext cx="93419" cy="107874"/>
          </a:xfrm>
          <a:prstGeom prst="rect">
            <a:avLst/>
          </a:prstGeom>
          <a:noFill/>
          <a:ln>
            <a:noFill/>
          </a:ln>
        </p:spPr>
        <p:txBody>
          <a:bodyPr wrap="square" lIns="0" tIns="0" rIns="0" bIns="0" anchor="t"/>
          <a:lstStyle/>
          <a:p>
            <a:pPr>
              <a:lnSpc>
                <a:spcPts val="1200"/>
              </a:lnSpc>
              <a:defRPr lang="en-US"/>
            </a:pPr>
            <a:r>
              <a:rPr lang="en-US" sz="900" b="1" dirty="0" smtClean="0">
                <a:solidFill>
                  <a:srgbClr val="FFFFFF"/>
                </a:solidFill>
                <a:latin typeface="Arial" panose="020B0604020202020204" pitchFamily="34" charset="0"/>
                <a:ea typeface="Wigrum Medium" charset="77"/>
                <a:cs typeface="Arial" panose="020B0604020202020204" pitchFamily="34" charset="0"/>
              </a:rPr>
              <a:t>1</a:t>
            </a:r>
            <a:r>
              <a:rPr sz="900" b="1" dirty="0" smtClean="0">
                <a:solidFill>
                  <a:srgbClr val="FFFFFF"/>
                </a:solidFill>
                <a:latin typeface="Arial" panose="020B0604020202020204" pitchFamily="34" charset="0"/>
                <a:ea typeface="Wigrum Medium" charset="77"/>
                <a:cs typeface="Arial" panose="020B0604020202020204" pitchFamily="34" charset="0"/>
              </a:rPr>
              <a:t> </a:t>
            </a:r>
            <a:endParaRPr sz="900" b="1" dirty="0">
              <a:solidFill>
                <a:srgbClr val="FFFFFF"/>
              </a:solidFill>
              <a:latin typeface="Arial" panose="020B0604020202020204" pitchFamily="34" charset="0"/>
              <a:ea typeface="Wigrum Medium" charset="77"/>
              <a:cs typeface="Arial" panose="020B0604020202020204" pitchFamily="34" charset="0"/>
            </a:endParaRPr>
          </a:p>
        </p:txBody>
      </p:sp>
      <p:grpSp>
        <p:nvGrpSpPr>
          <p:cNvPr id="845" name="Groupe 844">
            <a:extLst>
              <a:ext uri="{FF2B5EF4-FFF2-40B4-BE49-F238E27FC236}">
                <a16:creationId xmlns:a16="http://schemas.microsoft.com/office/drawing/2014/main" id="{1AC88B05-E64F-9948-83F2-B4EDCA90A0FF}"/>
              </a:ext>
            </a:extLst>
          </p:cNvPr>
          <p:cNvGrpSpPr/>
          <p:nvPr/>
        </p:nvGrpSpPr>
        <p:grpSpPr>
          <a:xfrm>
            <a:off x="9125026" y="2968507"/>
            <a:ext cx="135909" cy="143955"/>
            <a:chOff x="87811" y="2468813"/>
            <a:chExt cx="135909" cy="143955"/>
          </a:xfrm>
        </p:grpSpPr>
        <p:sp>
          <p:nvSpPr>
            <p:cNvPr id="846" name="Rectangle 38">
              <a:extLst>
                <a:ext uri="{FF2B5EF4-FFF2-40B4-BE49-F238E27FC236}">
                  <a16:creationId xmlns:a16="http://schemas.microsoft.com/office/drawing/2014/main" id="{19896D6F-316D-564E-8E36-CC2CE268D139}"/>
                </a:ext>
              </a:extLst>
            </p:cNvPr>
            <p:cNvSpPr/>
            <p:nvPr/>
          </p:nvSpPr>
          <p:spPr>
            <a:xfrm>
              <a:off x="87811" y="2476859"/>
              <a:ext cx="135909" cy="135909"/>
            </a:xfrm>
            <a:prstGeom prst="rect">
              <a:avLst/>
            </a:prstGeom>
            <a:solidFill>
              <a:srgbClr val="82368C"/>
            </a:solidFill>
            <a:ln w="12700" cap="flat" cmpd="sng">
              <a:noFill/>
              <a:prstDash val="solid"/>
              <a:miter lim="800000"/>
            </a:ln>
          </p:spPr>
          <p:txBody>
            <a:bodyPr anchor="ctr">
              <a:spAutoFit/>
            </a:bodyPr>
            <a:lstStyle/>
            <a:p>
              <a:pPr algn="ctr"/>
              <a:endParaRPr lang="en-US" dirty="0"/>
            </a:p>
          </p:txBody>
        </p:sp>
        <p:sp>
          <p:nvSpPr>
            <p:cNvPr id="847" name="TextBox 84">
              <a:extLst>
                <a:ext uri="{FF2B5EF4-FFF2-40B4-BE49-F238E27FC236}">
                  <a16:creationId xmlns:a16="http://schemas.microsoft.com/office/drawing/2014/main" id="{931417A0-0978-A64F-881F-76C3FEC12A27}"/>
                </a:ext>
              </a:extLst>
            </p:cNvPr>
            <p:cNvSpPr txBox="1"/>
            <p:nvPr/>
          </p:nvSpPr>
          <p:spPr>
            <a:xfrm>
              <a:off x="126854" y="2468813"/>
              <a:ext cx="93419" cy="107874"/>
            </a:xfrm>
            <a:prstGeom prst="rect">
              <a:avLst/>
            </a:prstGeom>
            <a:noFill/>
            <a:ln>
              <a:noFill/>
            </a:ln>
          </p:spPr>
          <p:txBody>
            <a:bodyPr wrap="square" lIns="0" tIns="0" rIns="0" bIns="0" anchor="t"/>
            <a:lstStyle/>
            <a:p>
              <a:pPr>
                <a:lnSpc>
                  <a:spcPts val="1200"/>
                </a:lnSpc>
                <a:defRPr lang="en-US"/>
              </a:pPr>
              <a:r>
                <a:rPr lang="en-US" sz="900" b="1" dirty="0">
                  <a:solidFill>
                    <a:srgbClr val="FFFFFF"/>
                  </a:solidFill>
                  <a:latin typeface="Arial" panose="020B0604020202020204" pitchFamily="34" charset="0"/>
                  <a:ea typeface="Wigrum Medium" charset="77"/>
                  <a:cs typeface="Arial" panose="020B0604020202020204" pitchFamily="34" charset="0"/>
                </a:rPr>
                <a:t>1</a:t>
              </a:r>
              <a:r>
                <a:rPr sz="900" b="1" dirty="0">
                  <a:solidFill>
                    <a:srgbClr val="FFFFFF"/>
                  </a:solidFill>
                  <a:latin typeface="Arial" panose="020B0604020202020204" pitchFamily="34" charset="0"/>
                  <a:ea typeface="Wigrum Medium" charset="77"/>
                  <a:cs typeface="Arial" panose="020B0604020202020204" pitchFamily="34" charset="0"/>
                </a:rPr>
                <a:t> </a:t>
              </a:r>
            </a:p>
          </p:txBody>
        </p:sp>
      </p:grpSp>
      <p:sp>
        <p:nvSpPr>
          <p:cNvPr id="848" name="Rectangle 38">
            <a:extLst>
              <a:ext uri="{FF2B5EF4-FFF2-40B4-BE49-F238E27FC236}">
                <a16:creationId xmlns:a16="http://schemas.microsoft.com/office/drawing/2014/main" id="{C8E09E57-95A3-8447-B2DC-EE87E4C69DD8}"/>
              </a:ext>
            </a:extLst>
          </p:cNvPr>
          <p:cNvSpPr/>
          <p:nvPr/>
        </p:nvSpPr>
        <p:spPr>
          <a:xfrm>
            <a:off x="12044861" y="4981231"/>
            <a:ext cx="135909" cy="135909"/>
          </a:xfrm>
          <a:prstGeom prst="rect">
            <a:avLst/>
          </a:prstGeom>
          <a:solidFill>
            <a:srgbClr val="8778B6"/>
          </a:solidFill>
          <a:ln w="12700" cap="flat" cmpd="sng">
            <a:noFill/>
            <a:prstDash val="solid"/>
            <a:miter lim="800000"/>
          </a:ln>
        </p:spPr>
        <p:txBody>
          <a:bodyPr anchor="ctr">
            <a:spAutoFit/>
          </a:bodyPr>
          <a:lstStyle/>
          <a:p>
            <a:pPr algn="ctr"/>
            <a:endParaRPr lang="en-US" dirty="0"/>
          </a:p>
        </p:txBody>
      </p:sp>
      <p:sp>
        <p:nvSpPr>
          <p:cNvPr id="849" name="TextBox 84">
            <a:extLst>
              <a:ext uri="{FF2B5EF4-FFF2-40B4-BE49-F238E27FC236}">
                <a16:creationId xmlns:a16="http://schemas.microsoft.com/office/drawing/2014/main" id="{2BA2664C-FFFD-694E-B010-039B41DFE97A}"/>
              </a:ext>
            </a:extLst>
          </p:cNvPr>
          <p:cNvSpPr txBox="1"/>
          <p:nvPr/>
        </p:nvSpPr>
        <p:spPr>
          <a:xfrm>
            <a:off x="12076685" y="4974327"/>
            <a:ext cx="93419" cy="107874"/>
          </a:xfrm>
          <a:prstGeom prst="rect">
            <a:avLst/>
          </a:prstGeom>
          <a:noFill/>
          <a:ln>
            <a:noFill/>
          </a:ln>
        </p:spPr>
        <p:txBody>
          <a:bodyPr wrap="square" lIns="0" tIns="0" rIns="0" bIns="0" anchor="t"/>
          <a:lstStyle/>
          <a:p>
            <a:pPr>
              <a:lnSpc>
                <a:spcPts val="1200"/>
              </a:lnSpc>
              <a:defRPr lang="en-US"/>
            </a:pPr>
            <a:r>
              <a:rPr lang="en-US" sz="900" b="1" dirty="0">
                <a:solidFill>
                  <a:srgbClr val="FFFFFF"/>
                </a:solidFill>
                <a:latin typeface="Arial" panose="020B0604020202020204" pitchFamily="34" charset="0"/>
                <a:ea typeface="Wigrum Medium" charset="77"/>
                <a:cs typeface="Arial" panose="020B0604020202020204" pitchFamily="34" charset="0"/>
              </a:rPr>
              <a:t>1</a:t>
            </a:r>
            <a:r>
              <a:rPr sz="900" b="1" dirty="0">
                <a:solidFill>
                  <a:srgbClr val="FFFFFF"/>
                </a:solidFill>
                <a:latin typeface="Arial" panose="020B0604020202020204" pitchFamily="34" charset="0"/>
                <a:ea typeface="Wigrum Medium" charset="77"/>
                <a:cs typeface="Arial" panose="020B0604020202020204" pitchFamily="34" charset="0"/>
              </a:rPr>
              <a:t> </a:t>
            </a:r>
          </a:p>
        </p:txBody>
      </p:sp>
      <p:sp>
        <p:nvSpPr>
          <p:cNvPr id="850" name="Rectangle 38">
            <a:extLst>
              <a:ext uri="{FF2B5EF4-FFF2-40B4-BE49-F238E27FC236}">
                <a16:creationId xmlns:a16="http://schemas.microsoft.com/office/drawing/2014/main" id="{18E69623-6365-9449-8728-818DD8454BE1}"/>
              </a:ext>
            </a:extLst>
          </p:cNvPr>
          <p:cNvSpPr/>
          <p:nvPr/>
        </p:nvSpPr>
        <p:spPr>
          <a:xfrm>
            <a:off x="9889613" y="4803143"/>
            <a:ext cx="135909" cy="135909"/>
          </a:xfrm>
          <a:prstGeom prst="rect">
            <a:avLst/>
          </a:prstGeom>
          <a:solidFill>
            <a:srgbClr val="FF6600"/>
          </a:solidFill>
          <a:ln w="12700" cap="flat" cmpd="sng">
            <a:noFill/>
            <a:prstDash val="solid"/>
            <a:miter lim="800000"/>
          </a:ln>
        </p:spPr>
        <p:txBody>
          <a:bodyPr anchor="ctr">
            <a:spAutoFit/>
          </a:bodyPr>
          <a:lstStyle/>
          <a:p>
            <a:pPr algn="ctr"/>
            <a:endParaRPr lang="en-US" dirty="0"/>
          </a:p>
        </p:txBody>
      </p:sp>
      <p:sp>
        <p:nvSpPr>
          <p:cNvPr id="851" name="TextBox 84">
            <a:extLst>
              <a:ext uri="{FF2B5EF4-FFF2-40B4-BE49-F238E27FC236}">
                <a16:creationId xmlns:a16="http://schemas.microsoft.com/office/drawing/2014/main" id="{136EB7B4-1DCA-AA4A-ACB7-1390B6D67CB6}"/>
              </a:ext>
            </a:extLst>
          </p:cNvPr>
          <p:cNvSpPr txBox="1"/>
          <p:nvPr/>
        </p:nvSpPr>
        <p:spPr>
          <a:xfrm>
            <a:off x="9920491" y="4796391"/>
            <a:ext cx="93419" cy="107874"/>
          </a:xfrm>
          <a:prstGeom prst="rect">
            <a:avLst/>
          </a:prstGeom>
          <a:noFill/>
          <a:ln>
            <a:noFill/>
          </a:ln>
        </p:spPr>
        <p:txBody>
          <a:bodyPr wrap="square" lIns="0" tIns="0" rIns="0" bIns="0" anchor="t"/>
          <a:lstStyle/>
          <a:p>
            <a:pPr>
              <a:lnSpc>
                <a:spcPts val="1200"/>
              </a:lnSpc>
              <a:defRPr lang="en-US"/>
            </a:pPr>
            <a:r>
              <a:rPr lang="en-US" sz="900" b="1" dirty="0" smtClean="0">
                <a:solidFill>
                  <a:srgbClr val="FFFFFF"/>
                </a:solidFill>
                <a:latin typeface="Arial" panose="020B0604020202020204" pitchFamily="34" charset="0"/>
                <a:ea typeface="Wigrum Medium" charset="77"/>
                <a:cs typeface="Arial" panose="020B0604020202020204" pitchFamily="34" charset="0"/>
              </a:rPr>
              <a:t>2</a:t>
            </a:r>
            <a:endParaRPr sz="900" b="1" dirty="0">
              <a:solidFill>
                <a:srgbClr val="FFFFFF"/>
              </a:solidFill>
              <a:latin typeface="Arial" panose="020B0604020202020204" pitchFamily="34" charset="0"/>
              <a:ea typeface="Wigrum Medium" charset="77"/>
              <a:cs typeface="Arial" panose="020B0604020202020204" pitchFamily="34" charset="0"/>
            </a:endParaRPr>
          </a:p>
        </p:txBody>
      </p:sp>
      <p:sp>
        <p:nvSpPr>
          <p:cNvPr id="852" name="Rectangle 38">
            <a:extLst>
              <a:ext uri="{FF2B5EF4-FFF2-40B4-BE49-F238E27FC236}">
                <a16:creationId xmlns:a16="http://schemas.microsoft.com/office/drawing/2014/main" id="{18E69623-6365-9449-8728-818DD8454BE1}"/>
              </a:ext>
            </a:extLst>
          </p:cNvPr>
          <p:cNvSpPr/>
          <p:nvPr/>
        </p:nvSpPr>
        <p:spPr>
          <a:xfrm>
            <a:off x="9731695" y="4805472"/>
            <a:ext cx="135909" cy="135909"/>
          </a:xfrm>
          <a:prstGeom prst="rect">
            <a:avLst/>
          </a:prstGeom>
          <a:solidFill>
            <a:schemeClr val="accent6">
              <a:lumMod val="75000"/>
            </a:schemeClr>
          </a:solidFill>
          <a:ln w="12700" cap="flat" cmpd="sng">
            <a:noFill/>
            <a:prstDash val="solid"/>
            <a:miter lim="800000"/>
          </a:ln>
        </p:spPr>
        <p:txBody>
          <a:bodyPr anchor="ctr">
            <a:spAutoFit/>
          </a:bodyPr>
          <a:lstStyle/>
          <a:p>
            <a:pPr algn="ctr"/>
            <a:endParaRPr lang="en-US" dirty="0"/>
          </a:p>
        </p:txBody>
      </p:sp>
      <p:sp>
        <p:nvSpPr>
          <p:cNvPr id="853" name="TextBox 84">
            <a:extLst>
              <a:ext uri="{FF2B5EF4-FFF2-40B4-BE49-F238E27FC236}">
                <a16:creationId xmlns:a16="http://schemas.microsoft.com/office/drawing/2014/main" id="{136EB7B4-1DCA-AA4A-ACB7-1390B6D67CB6}"/>
              </a:ext>
            </a:extLst>
          </p:cNvPr>
          <p:cNvSpPr txBox="1"/>
          <p:nvPr/>
        </p:nvSpPr>
        <p:spPr>
          <a:xfrm>
            <a:off x="9767042" y="4798739"/>
            <a:ext cx="93419" cy="107874"/>
          </a:xfrm>
          <a:prstGeom prst="rect">
            <a:avLst/>
          </a:prstGeom>
          <a:noFill/>
          <a:ln>
            <a:noFill/>
          </a:ln>
        </p:spPr>
        <p:txBody>
          <a:bodyPr wrap="square" lIns="0" tIns="0" rIns="0" bIns="0" anchor="t"/>
          <a:lstStyle/>
          <a:p>
            <a:pPr>
              <a:lnSpc>
                <a:spcPts val="1200"/>
              </a:lnSpc>
              <a:defRPr lang="en-US"/>
            </a:pPr>
            <a:r>
              <a:rPr lang="en-US" sz="900" b="1" dirty="0" smtClean="0">
                <a:solidFill>
                  <a:srgbClr val="FFFFFF"/>
                </a:solidFill>
                <a:latin typeface="Arial" panose="020B0604020202020204" pitchFamily="34" charset="0"/>
                <a:ea typeface="Wigrum Medium" charset="77"/>
                <a:cs typeface="Arial" panose="020B0604020202020204" pitchFamily="34" charset="0"/>
              </a:rPr>
              <a:t>3</a:t>
            </a:r>
            <a:r>
              <a:rPr sz="900" b="1" dirty="0" smtClean="0">
                <a:solidFill>
                  <a:srgbClr val="FFFFFF"/>
                </a:solidFill>
                <a:latin typeface="Arial" panose="020B0604020202020204" pitchFamily="34" charset="0"/>
                <a:ea typeface="Wigrum Medium" charset="77"/>
                <a:cs typeface="Arial" panose="020B0604020202020204" pitchFamily="34" charset="0"/>
              </a:rPr>
              <a:t> </a:t>
            </a:r>
            <a:endParaRPr sz="900" b="1" dirty="0">
              <a:solidFill>
                <a:srgbClr val="FFFFFF"/>
              </a:solidFill>
              <a:latin typeface="Arial" panose="020B0604020202020204" pitchFamily="34" charset="0"/>
              <a:ea typeface="Wigrum Medium" charset="77"/>
              <a:cs typeface="Arial" panose="020B0604020202020204" pitchFamily="34" charset="0"/>
            </a:endParaRPr>
          </a:p>
        </p:txBody>
      </p:sp>
      <p:sp>
        <p:nvSpPr>
          <p:cNvPr id="854" name="Rectangle 38">
            <a:extLst>
              <a:ext uri="{FF2B5EF4-FFF2-40B4-BE49-F238E27FC236}">
                <a16:creationId xmlns:a16="http://schemas.microsoft.com/office/drawing/2014/main" id="{18E69623-6365-9449-8728-818DD8454BE1}"/>
              </a:ext>
            </a:extLst>
          </p:cNvPr>
          <p:cNvSpPr/>
          <p:nvPr/>
        </p:nvSpPr>
        <p:spPr>
          <a:xfrm>
            <a:off x="5567517" y="1658324"/>
            <a:ext cx="135909" cy="135909"/>
          </a:xfrm>
          <a:prstGeom prst="rect">
            <a:avLst/>
          </a:prstGeom>
          <a:solidFill>
            <a:schemeClr val="accent6">
              <a:lumMod val="75000"/>
            </a:schemeClr>
          </a:solidFill>
          <a:ln w="12700" cap="flat" cmpd="sng">
            <a:noFill/>
            <a:prstDash val="solid"/>
            <a:miter lim="800000"/>
          </a:ln>
        </p:spPr>
        <p:txBody>
          <a:bodyPr anchor="ctr">
            <a:spAutoFit/>
          </a:bodyPr>
          <a:lstStyle/>
          <a:p>
            <a:pPr algn="ctr"/>
            <a:endParaRPr lang="en-US" dirty="0"/>
          </a:p>
        </p:txBody>
      </p:sp>
      <p:sp>
        <p:nvSpPr>
          <p:cNvPr id="855" name="TextBox 84">
            <a:extLst>
              <a:ext uri="{FF2B5EF4-FFF2-40B4-BE49-F238E27FC236}">
                <a16:creationId xmlns:a16="http://schemas.microsoft.com/office/drawing/2014/main" id="{136EB7B4-1DCA-AA4A-ACB7-1390B6D67CB6}"/>
              </a:ext>
            </a:extLst>
          </p:cNvPr>
          <p:cNvSpPr txBox="1"/>
          <p:nvPr/>
        </p:nvSpPr>
        <p:spPr>
          <a:xfrm>
            <a:off x="5602864" y="1651591"/>
            <a:ext cx="93419" cy="107874"/>
          </a:xfrm>
          <a:prstGeom prst="rect">
            <a:avLst/>
          </a:prstGeom>
          <a:noFill/>
          <a:ln>
            <a:noFill/>
          </a:ln>
        </p:spPr>
        <p:txBody>
          <a:bodyPr wrap="square" lIns="0" tIns="0" rIns="0" bIns="0" anchor="t"/>
          <a:lstStyle/>
          <a:p>
            <a:pPr>
              <a:lnSpc>
                <a:spcPts val="1200"/>
              </a:lnSpc>
              <a:defRPr lang="en-US"/>
            </a:pPr>
            <a:r>
              <a:rPr lang="en-US" sz="900" b="1" dirty="0" smtClean="0">
                <a:solidFill>
                  <a:srgbClr val="FFFFFF"/>
                </a:solidFill>
                <a:latin typeface="Arial" panose="020B0604020202020204" pitchFamily="34" charset="0"/>
                <a:ea typeface="Wigrum Medium" charset="77"/>
                <a:cs typeface="Arial" panose="020B0604020202020204" pitchFamily="34" charset="0"/>
              </a:rPr>
              <a:t>1</a:t>
            </a:r>
            <a:r>
              <a:rPr sz="900" b="1" dirty="0" smtClean="0">
                <a:solidFill>
                  <a:srgbClr val="FFFFFF"/>
                </a:solidFill>
                <a:latin typeface="Arial" panose="020B0604020202020204" pitchFamily="34" charset="0"/>
                <a:ea typeface="Wigrum Medium" charset="77"/>
                <a:cs typeface="Arial" panose="020B0604020202020204" pitchFamily="34" charset="0"/>
              </a:rPr>
              <a:t> </a:t>
            </a:r>
            <a:endParaRPr sz="900" b="1" dirty="0">
              <a:solidFill>
                <a:srgbClr val="FFFFFF"/>
              </a:solidFill>
              <a:latin typeface="Arial" panose="020B0604020202020204" pitchFamily="34" charset="0"/>
              <a:ea typeface="Wigrum Medium" charset="77"/>
              <a:cs typeface="Arial" panose="020B0604020202020204" pitchFamily="34" charset="0"/>
            </a:endParaRPr>
          </a:p>
        </p:txBody>
      </p:sp>
      <p:sp>
        <p:nvSpPr>
          <p:cNvPr id="856" name="Rectangle 38">
            <a:extLst>
              <a:ext uri="{FF2B5EF4-FFF2-40B4-BE49-F238E27FC236}">
                <a16:creationId xmlns:a16="http://schemas.microsoft.com/office/drawing/2014/main" id="{18E69623-6365-9449-8728-818DD8454BE1}"/>
              </a:ext>
            </a:extLst>
          </p:cNvPr>
          <p:cNvSpPr/>
          <p:nvPr/>
        </p:nvSpPr>
        <p:spPr>
          <a:xfrm>
            <a:off x="9567997" y="4807338"/>
            <a:ext cx="135909" cy="135909"/>
          </a:xfrm>
          <a:prstGeom prst="rect">
            <a:avLst/>
          </a:prstGeom>
          <a:solidFill>
            <a:schemeClr val="accent6">
              <a:lumMod val="60000"/>
              <a:lumOff val="40000"/>
            </a:schemeClr>
          </a:solidFill>
          <a:ln w="12700" cap="flat" cmpd="sng">
            <a:noFill/>
            <a:prstDash val="solid"/>
            <a:miter lim="800000"/>
          </a:ln>
        </p:spPr>
        <p:txBody>
          <a:bodyPr anchor="ctr">
            <a:spAutoFit/>
          </a:bodyPr>
          <a:lstStyle/>
          <a:p>
            <a:pPr algn="ctr"/>
            <a:endParaRPr lang="en-US" dirty="0"/>
          </a:p>
        </p:txBody>
      </p:sp>
      <p:sp>
        <p:nvSpPr>
          <p:cNvPr id="857" name="TextBox 84">
            <a:extLst>
              <a:ext uri="{FF2B5EF4-FFF2-40B4-BE49-F238E27FC236}">
                <a16:creationId xmlns:a16="http://schemas.microsoft.com/office/drawing/2014/main" id="{136EB7B4-1DCA-AA4A-ACB7-1390B6D67CB6}"/>
              </a:ext>
            </a:extLst>
          </p:cNvPr>
          <p:cNvSpPr txBox="1"/>
          <p:nvPr/>
        </p:nvSpPr>
        <p:spPr>
          <a:xfrm>
            <a:off x="9603344" y="4800605"/>
            <a:ext cx="93419" cy="107874"/>
          </a:xfrm>
          <a:prstGeom prst="rect">
            <a:avLst/>
          </a:prstGeom>
          <a:noFill/>
          <a:ln>
            <a:noFill/>
          </a:ln>
        </p:spPr>
        <p:txBody>
          <a:bodyPr wrap="square" lIns="0" tIns="0" rIns="0" bIns="0" anchor="t"/>
          <a:lstStyle/>
          <a:p>
            <a:pPr>
              <a:lnSpc>
                <a:spcPts val="1200"/>
              </a:lnSpc>
              <a:defRPr lang="en-US"/>
            </a:pPr>
            <a:r>
              <a:rPr lang="en-US" sz="900" b="1" dirty="0" smtClean="0">
                <a:solidFill>
                  <a:srgbClr val="FFFFFF"/>
                </a:solidFill>
                <a:latin typeface="Arial" panose="020B0604020202020204" pitchFamily="34" charset="0"/>
                <a:ea typeface="Wigrum Medium" charset="77"/>
                <a:cs typeface="Arial" panose="020B0604020202020204" pitchFamily="34" charset="0"/>
              </a:rPr>
              <a:t>2</a:t>
            </a:r>
            <a:r>
              <a:rPr sz="900" b="1" dirty="0" smtClean="0">
                <a:solidFill>
                  <a:srgbClr val="FFFFFF"/>
                </a:solidFill>
                <a:latin typeface="Arial" panose="020B0604020202020204" pitchFamily="34" charset="0"/>
                <a:ea typeface="Wigrum Medium" charset="77"/>
                <a:cs typeface="Arial" panose="020B0604020202020204" pitchFamily="34" charset="0"/>
              </a:rPr>
              <a:t> </a:t>
            </a:r>
            <a:endParaRPr sz="900" b="1" dirty="0">
              <a:solidFill>
                <a:srgbClr val="FFFFFF"/>
              </a:solidFill>
              <a:latin typeface="Arial" panose="020B0604020202020204" pitchFamily="34" charset="0"/>
              <a:ea typeface="Wigrum Medium" charset="77"/>
              <a:cs typeface="Arial" panose="020B0604020202020204" pitchFamily="34" charset="0"/>
            </a:endParaRPr>
          </a:p>
        </p:txBody>
      </p:sp>
      <p:sp>
        <p:nvSpPr>
          <p:cNvPr id="858" name="ZoneTexte 857"/>
          <p:cNvSpPr txBox="1"/>
          <p:nvPr/>
        </p:nvSpPr>
        <p:spPr>
          <a:xfrm rot="16200000">
            <a:off x="10641356" y="1186434"/>
            <a:ext cx="2741799" cy="200055"/>
          </a:xfrm>
          <a:prstGeom prst="rect">
            <a:avLst/>
          </a:prstGeom>
          <a:noFill/>
        </p:spPr>
        <p:txBody>
          <a:bodyPr wrap="square" rtlCol="0">
            <a:spAutoFit/>
          </a:bodyPr>
          <a:lstStyle/>
          <a:p>
            <a:r>
              <a:rPr lang="fr-FR" sz="700" i="1" dirty="0" smtClean="0">
                <a:latin typeface="Arial" panose="020B0604020202020204" pitchFamily="34" charset="0"/>
                <a:cs typeface="Arial" panose="020B0604020202020204" pitchFamily="34" charset="0"/>
              </a:rPr>
              <a:t>Données au 01/04/2022</a:t>
            </a:r>
            <a:endParaRPr lang="fr-FR" sz="700" i="1" dirty="0">
              <a:latin typeface="Arial" panose="020B0604020202020204" pitchFamily="34" charset="0"/>
              <a:cs typeface="Arial" panose="020B0604020202020204" pitchFamily="34" charset="0"/>
            </a:endParaRPr>
          </a:p>
        </p:txBody>
      </p:sp>
      <p:grpSp>
        <p:nvGrpSpPr>
          <p:cNvPr id="859" name="Groupe 858">
            <a:extLst>
              <a:ext uri="{FF2B5EF4-FFF2-40B4-BE49-F238E27FC236}">
                <a16:creationId xmlns:a16="http://schemas.microsoft.com/office/drawing/2014/main" id="{C38457FD-42A5-144A-AD7F-80251EA96A34}"/>
              </a:ext>
            </a:extLst>
          </p:cNvPr>
          <p:cNvGrpSpPr/>
          <p:nvPr/>
        </p:nvGrpSpPr>
        <p:grpSpPr>
          <a:xfrm>
            <a:off x="9899038" y="2009941"/>
            <a:ext cx="135897" cy="143945"/>
            <a:chOff x="575195" y="2488543"/>
            <a:chExt cx="135897" cy="143945"/>
          </a:xfrm>
        </p:grpSpPr>
        <p:sp>
          <p:nvSpPr>
            <p:cNvPr id="860" name="Rectangle 50">
              <a:extLst>
                <a:ext uri="{FF2B5EF4-FFF2-40B4-BE49-F238E27FC236}">
                  <a16:creationId xmlns:a16="http://schemas.microsoft.com/office/drawing/2014/main" id="{0659E22C-D27F-B542-92F4-180C05A116BF}"/>
                </a:ext>
              </a:extLst>
            </p:cNvPr>
            <p:cNvSpPr/>
            <p:nvPr/>
          </p:nvSpPr>
          <p:spPr>
            <a:xfrm>
              <a:off x="575195" y="2496591"/>
              <a:ext cx="135897" cy="135897"/>
            </a:xfrm>
            <a:prstGeom prst="rect">
              <a:avLst/>
            </a:prstGeom>
            <a:solidFill>
              <a:srgbClr val="007B3C"/>
            </a:solidFill>
            <a:ln w="12700" cap="flat" cmpd="sng">
              <a:noFill/>
              <a:prstDash val="solid"/>
              <a:miter lim="800000"/>
            </a:ln>
          </p:spPr>
          <p:txBody>
            <a:bodyPr anchor="ctr">
              <a:spAutoFit/>
            </a:bodyPr>
            <a:lstStyle/>
            <a:p>
              <a:pPr algn="ctr"/>
              <a:endParaRPr lang="en-US" dirty="0"/>
            </a:p>
          </p:txBody>
        </p:sp>
        <p:sp>
          <p:nvSpPr>
            <p:cNvPr id="861" name="TextBox 103">
              <a:extLst>
                <a:ext uri="{FF2B5EF4-FFF2-40B4-BE49-F238E27FC236}">
                  <a16:creationId xmlns:a16="http://schemas.microsoft.com/office/drawing/2014/main" id="{8107E18B-7849-C94B-8BB1-7219D78859BA}"/>
                </a:ext>
              </a:extLst>
            </p:cNvPr>
            <p:cNvSpPr txBox="1"/>
            <p:nvPr/>
          </p:nvSpPr>
          <p:spPr>
            <a:xfrm>
              <a:off x="614239" y="2488543"/>
              <a:ext cx="93418" cy="107874"/>
            </a:xfrm>
            <a:prstGeom prst="rect">
              <a:avLst/>
            </a:prstGeom>
            <a:noFill/>
            <a:ln>
              <a:noFill/>
            </a:ln>
          </p:spPr>
          <p:txBody>
            <a:bodyPr wrap="square" lIns="0" tIns="0" rIns="0" bIns="0" anchor="t"/>
            <a:lstStyle/>
            <a:p>
              <a:pPr>
                <a:lnSpc>
                  <a:spcPts val="1200"/>
                </a:lnSpc>
                <a:defRPr lang="en-US"/>
              </a:pPr>
              <a:r>
                <a:rPr sz="900" b="1" dirty="0">
                  <a:solidFill>
                    <a:srgbClr val="FFFFFF"/>
                  </a:solidFill>
                  <a:latin typeface="Arial" panose="020B0604020202020204" pitchFamily="34" charset="0"/>
                  <a:ea typeface="Wigrum Medium" charset="77"/>
                  <a:cs typeface="Arial" panose="020B0604020202020204" pitchFamily="34" charset="0"/>
                </a:rPr>
                <a:t>1 </a:t>
              </a:r>
            </a:p>
          </p:txBody>
        </p:sp>
      </p:grpSp>
      <p:grpSp>
        <p:nvGrpSpPr>
          <p:cNvPr id="862" name="Groupe 861">
            <a:extLst>
              <a:ext uri="{FF2B5EF4-FFF2-40B4-BE49-F238E27FC236}">
                <a16:creationId xmlns:a16="http://schemas.microsoft.com/office/drawing/2014/main" id="{C38457FD-42A5-144A-AD7F-80251EA96A34}"/>
              </a:ext>
            </a:extLst>
          </p:cNvPr>
          <p:cNvGrpSpPr/>
          <p:nvPr/>
        </p:nvGrpSpPr>
        <p:grpSpPr>
          <a:xfrm>
            <a:off x="7070328" y="4303261"/>
            <a:ext cx="135897" cy="143945"/>
            <a:chOff x="575195" y="2488543"/>
            <a:chExt cx="135897" cy="143945"/>
          </a:xfrm>
        </p:grpSpPr>
        <p:sp>
          <p:nvSpPr>
            <p:cNvPr id="863" name="Rectangle 50">
              <a:extLst>
                <a:ext uri="{FF2B5EF4-FFF2-40B4-BE49-F238E27FC236}">
                  <a16:creationId xmlns:a16="http://schemas.microsoft.com/office/drawing/2014/main" id="{0659E22C-D27F-B542-92F4-180C05A116BF}"/>
                </a:ext>
              </a:extLst>
            </p:cNvPr>
            <p:cNvSpPr/>
            <p:nvPr/>
          </p:nvSpPr>
          <p:spPr>
            <a:xfrm>
              <a:off x="575195" y="2496591"/>
              <a:ext cx="135897" cy="135897"/>
            </a:xfrm>
            <a:prstGeom prst="rect">
              <a:avLst/>
            </a:prstGeom>
            <a:solidFill>
              <a:srgbClr val="007B3C"/>
            </a:solidFill>
            <a:ln w="12700" cap="flat" cmpd="sng">
              <a:noFill/>
              <a:prstDash val="solid"/>
              <a:miter lim="800000"/>
            </a:ln>
          </p:spPr>
          <p:txBody>
            <a:bodyPr anchor="ctr">
              <a:spAutoFit/>
            </a:bodyPr>
            <a:lstStyle/>
            <a:p>
              <a:pPr algn="ctr"/>
              <a:endParaRPr lang="en-US" dirty="0"/>
            </a:p>
          </p:txBody>
        </p:sp>
        <p:sp>
          <p:nvSpPr>
            <p:cNvPr id="864" name="TextBox 103">
              <a:extLst>
                <a:ext uri="{FF2B5EF4-FFF2-40B4-BE49-F238E27FC236}">
                  <a16:creationId xmlns:a16="http://schemas.microsoft.com/office/drawing/2014/main" id="{8107E18B-7849-C94B-8BB1-7219D78859BA}"/>
                </a:ext>
              </a:extLst>
            </p:cNvPr>
            <p:cNvSpPr txBox="1"/>
            <p:nvPr/>
          </p:nvSpPr>
          <p:spPr>
            <a:xfrm>
              <a:off x="614239" y="2488543"/>
              <a:ext cx="93418" cy="107874"/>
            </a:xfrm>
            <a:prstGeom prst="rect">
              <a:avLst/>
            </a:prstGeom>
            <a:noFill/>
            <a:ln>
              <a:noFill/>
            </a:ln>
          </p:spPr>
          <p:txBody>
            <a:bodyPr wrap="square" lIns="0" tIns="0" rIns="0" bIns="0" anchor="t"/>
            <a:lstStyle/>
            <a:p>
              <a:pPr>
                <a:lnSpc>
                  <a:spcPts val="1200"/>
                </a:lnSpc>
                <a:defRPr lang="en-US"/>
              </a:pPr>
              <a:r>
                <a:rPr sz="900" b="1" dirty="0">
                  <a:solidFill>
                    <a:srgbClr val="FFFFFF"/>
                  </a:solidFill>
                  <a:latin typeface="Arial" panose="020B0604020202020204" pitchFamily="34" charset="0"/>
                  <a:ea typeface="Wigrum Medium" charset="77"/>
                  <a:cs typeface="Arial" panose="020B0604020202020204" pitchFamily="34" charset="0"/>
                </a:rPr>
                <a:t>1 </a:t>
              </a:r>
            </a:p>
          </p:txBody>
        </p:sp>
      </p:grpSp>
      <p:grpSp>
        <p:nvGrpSpPr>
          <p:cNvPr id="865" name="Groupe 864">
            <a:extLst>
              <a:ext uri="{FF2B5EF4-FFF2-40B4-BE49-F238E27FC236}">
                <a16:creationId xmlns:a16="http://schemas.microsoft.com/office/drawing/2014/main" id="{C38457FD-42A5-144A-AD7F-80251EA96A34}"/>
              </a:ext>
            </a:extLst>
          </p:cNvPr>
          <p:cNvGrpSpPr/>
          <p:nvPr/>
        </p:nvGrpSpPr>
        <p:grpSpPr>
          <a:xfrm>
            <a:off x="9402475" y="4796391"/>
            <a:ext cx="135897" cy="143945"/>
            <a:chOff x="575195" y="2488543"/>
            <a:chExt cx="135897" cy="143945"/>
          </a:xfrm>
        </p:grpSpPr>
        <p:sp>
          <p:nvSpPr>
            <p:cNvPr id="866" name="Rectangle 50">
              <a:extLst>
                <a:ext uri="{FF2B5EF4-FFF2-40B4-BE49-F238E27FC236}">
                  <a16:creationId xmlns:a16="http://schemas.microsoft.com/office/drawing/2014/main" id="{0659E22C-D27F-B542-92F4-180C05A116BF}"/>
                </a:ext>
              </a:extLst>
            </p:cNvPr>
            <p:cNvSpPr/>
            <p:nvPr/>
          </p:nvSpPr>
          <p:spPr>
            <a:xfrm>
              <a:off x="575195" y="2496591"/>
              <a:ext cx="135897" cy="135897"/>
            </a:xfrm>
            <a:prstGeom prst="rect">
              <a:avLst/>
            </a:prstGeom>
            <a:solidFill>
              <a:srgbClr val="86BD36"/>
            </a:solidFill>
            <a:ln w="12700" cap="flat" cmpd="sng">
              <a:noFill/>
              <a:prstDash val="solid"/>
              <a:miter lim="800000"/>
            </a:ln>
          </p:spPr>
          <p:txBody>
            <a:bodyPr anchor="ctr">
              <a:spAutoFit/>
            </a:bodyPr>
            <a:lstStyle/>
            <a:p>
              <a:pPr algn="ctr"/>
              <a:endParaRPr lang="en-US" dirty="0"/>
            </a:p>
          </p:txBody>
        </p:sp>
        <p:sp>
          <p:nvSpPr>
            <p:cNvPr id="867" name="TextBox 103">
              <a:extLst>
                <a:ext uri="{FF2B5EF4-FFF2-40B4-BE49-F238E27FC236}">
                  <a16:creationId xmlns:a16="http://schemas.microsoft.com/office/drawing/2014/main" id="{8107E18B-7849-C94B-8BB1-7219D78859BA}"/>
                </a:ext>
              </a:extLst>
            </p:cNvPr>
            <p:cNvSpPr txBox="1"/>
            <p:nvPr/>
          </p:nvSpPr>
          <p:spPr>
            <a:xfrm>
              <a:off x="614239" y="2488543"/>
              <a:ext cx="93418" cy="107874"/>
            </a:xfrm>
            <a:prstGeom prst="rect">
              <a:avLst/>
            </a:prstGeom>
            <a:noFill/>
            <a:ln>
              <a:noFill/>
            </a:ln>
          </p:spPr>
          <p:txBody>
            <a:bodyPr wrap="square" lIns="0" tIns="0" rIns="0" bIns="0" anchor="t"/>
            <a:lstStyle/>
            <a:p>
              <a:pPr>
                <a:lnSpc>
                  <a:spcPts val="1200"/>
                </a:lnSpc>
                <a:defRPr lang="en-US"/>
              </a:pPr>
              <a:r>
                <a:rPr sz="900" b="1" dirty="0">
                  <a:solidFill>
                    <a:srgbClr val="FFFFFF"/>
                  </a:solidFill>
                  <a:latin typeface="Arial" panose="020B0604020202020204" pitchFamily="34" charset="0"/>
                  <a:ea typeface="Wigrum Medium" charset="77"/>
                  <a:cs typeface="Arial" panose="020B0604020202020204" pitchFamily="34" charset="0"/>
                </a:rPr>
                <a:t>1 </a:t>
              </a:r>
            </a:p>
          </p:txBody>
        </p:sp>
      </p:grpSp>
      <p:grpSp>
        <p:nvGrpSpPr>
          <p:cNvPr id="868" name="Groupe 867">
            <a:extLst>
              <a:ext uri="{FF2B5EF4-FFF2-40B4-BE49-F238E27FC236}">
                <a16:creationId xmlns:a16="http://schemas.microsoft.com/office/drawing/2014/main" id="{C38457FD-42A5-144A-AD7F-80251EA96A34}"/>
              </a:ext>
            </a:extLst>
          </p:cNvPr>
          <p:cNvGrpSpPr/>
          <p:nvPr/>
        </p:nvGrpSpPr>
        <p:grpSpPr>
          <a:xfrm>
            <a:off x="11826475" y="4827591"/>
            <a:ext cx="135897" cy="143945"/>
            <a:chOff x="575195" y="2488543"/>
            <a:chExt cx="135897" cy="143945"/>
          </a:xfrm>
        </p:grpSpPr>
        <p:sp>
          <p:nvSpPr>
            <p:cNvPr id="869" name="Rectangle 50">
              <a:extLst>
                <a:ext uri="{FF2B5EF4-FFF2-40B4-BE49-F238E27FC236}">
                  <a16:creationId xmlns:a16="http://schemas.microsoft.com/office/drawing/2014/main" id="{0659E22C-D27F-B542-92F4-180C05A116BF}"/>
                </a:ext>
              </a:extLst>
            </p:cNvPr>
            <p:cNvSpPr/>
            <p:nvPr/>
          </p:nvSpPr>
          <p:spPr>
            <a:xfrm>
              <a:off x="575195" y="2496591"/>
              <a:ext cx="135897" cy="135897"/>
            </a:xfrm>
            <a:prstGeom prst="rect">
              <a:avLst/>
            </a:prstGeom>
            <a:solidFill>
              <a:srgbClr val="86BD36"/>
            </a:solidFill>
            <a:ln w="12700" cap="flat" cmpd="sng">
              <a:noFill/>
              <a:prstDash val="solid"/>
              <a:miter lim="800000"/>
            </a:ln>
          </p:spPr>
          <p:txBody>
            <a:bodyPr anchor="ctr">
              <a:spAutoFit/>
            </a:bodyPr>
            <a:lstStyle/>
            <a:p>
              <a:pPr algn="ctr"/>
              <a:endParaRPr lang="en-US" dirty="0"/>
            </a:p>
          </p:txBody>
        </p:sp>
        <p:sp>
          <p:nvSpPr>
            <p:cNvPr id="870" name="TextBox 103">
              <a:extLst>
                <a:ext uri="{FF2B5EF4-FFF2-40B4-BE49-F238E27FC236}">
                  <a16:creationId xmlns:a16="http://schemas.microsoft.com/office/drawing/2014/main" id="{8107E18B-7849-C94B-8BB1-7219D78859BA}"/>
                </a:ext>
              </a:extLst>
            </p:cNvPr>
            <p:cNvSpPr txBox="1"/>
            <p:nvPr/>
          </p:nvSpPr>
          <p:spPr>
            <a:xfrm>
              <a:off x="614239" y="2488543"/>
              <a:ext cx="93418" cy="107874"/>
            </a:xfrm>
            <a:prstGeom prst="rect">
              <a:avLst/>
            </a:prstGeom>
            <a:noFill/>
            <a:ln>
              <a:noFill/>
            </a:ln>
          </p:spPr>
          <p:txBody>
            <a:bodyPr wrap="square" lIns="0" tIns="0" rIns="0" bIns="0" anchor="t"/>
            <a:lstStyle/>
            <a:p>
              <a:pPr>
                <a:lnSpc>
                  <a:spcPts val="1200"/>
                </a:lnSpc>
                <a:defRPr lang="en-US"/>
              </a:pPr>
              <a:r>
                <a:rPr sz="900" b="1" dirty="0">
                  <a:solidFill>
                    <a:srgbClr val="FFFFFF"/>
                  </a:solidFill>
                  <a:latin typeface="Arial" panose="020B0604020202020204" pitchFamily="34" charset="0"/>
                  <a:ea typeface="Wigrum Medium" charset="77"/>
                  <a:cs typeface="Arial" panose="020B0604020202020204" pitchFamily="34" charset="0"/>
                </a:rPr>
                <a:t>1 </a:t>
              </a:r>
            </a:p>
          </p:txBody>
        </p:sp>
      </p:grpSp>
      <p:sp>
        <p:nvSpPr>
          <p:cNvPr id="871" name="Rectangle 38">
            <a:extLst>
              <a:ext uri="{FF2B5EF4-FFF2-40B4-BE49-F238E27FC236}">
                <a16:creationId xmlns:a16="http://schemas.microsoft.com/office/drawing/2014/main" id="{A9BB20DA-A06E-2549-BA9E-5BDC2F53B645}"/>
              </a:ext>
            </a:extLst>
          </p:cNvPr>
          <p:cNvSpPr/>
          <p:nvPr/>
        </p:nvSpPr>
        <p:spPr>
          <a:xfrm>
            <a:off x="11828673" y="4680984"/>
            <a:ext cx="135909" cy="135909"/>
          </a:xfrm>
          <a:prstGeom prst="rect">
            <a:avLst/>
          </a:prstGeom>
          <a:solidFill>
            <a:srgbClr val="2BBCFD"/>
          </a:solidFill>
          <a:ln w="12700" cap="flat" cmpd="sng">
            <a:noFill/>
            <a:prstDash val="solid"/>
            <a:miter lim="800000"/>
          </a:ln>
        </p:spPr>
        <p:txBody>
          <a:bodyPr anchor="ctr">
            <a:spAutoFit/>
          </a:bodyPr>
          <a:lstStyle/>
          <a:p>
            <a:pPr algn="ctr"/>
            <a:endParaRPr lang="en-US" dirty="0"/>
          </a:p>
        </p:txBody>
      </p:sp>
      <p:sp>
        <p:nvSpPr>
          <p:cNvPr id="872" name="TextBox 84">
            <a:extLst>
              <a:ext uri="{FF2B5EF4-FFF2-40B4-BE49-F238E27FC236}">
                <a16:creationId xmlns:a16="http://schemas.microsoft.com/office/drawing/2014/main" id="{F9CB6B5E-E8D6-7A4C-AF7E-1AEE3BFEEA5D}"/>
              </a:ext>
            </a:extLst>
          </p:cNvPr>
          <p:cNvSpPr txBox="1"/>
          <p:nvPr/>
        </p:nvSpPr>
        <p:spPr>
          <a:xfrm>
            <a:off x="11853427" y="4672938"/>
            <a:ext cx="93419" cy="107874"/>
          </a:xfrm>
          <a:prstGeom prst="rect">
            <a:avLst/>
          </a:prstGeom>
          <a:noFill/>
          <a:ln>
            <a:noFill/>
          </a:ln>
        </p:spPr>
        <p:txBody>
          <a:bodyPr wrap="square" lIns="0" tIns="0" rIns="0" bIns="0" anchor="t"/>
          <a:lstStyle/>
          <a:p>
            <a:pPr>
              <a:lnSpc>
                <a:spcPts val="1200"/>
              </a:lnSpc>
              <a:defRPr lang="en-US"/>
            </a:pPr>
            <a:r>
              <a:rPr lang="en-US" sz="900" b="1" dirty="0" smtClean="0">
                <a:solidFill>
                  <a:srgbClr val="FFFFFF"/>
                </a:solidFill>
                <a:latin typeface="Arial" panose="020B0604020202020204" pitchFamily="34" charset="0"/>
                <a:ea typeface="Wigrum Medium" charset="77"/>
                <a:cs typeface="Arial" panose="020B0604020202020204" pitchFamily="34" charset="0"/>
              </a:rPr>
              <a:t>4</a:t>
            </a:r>
            <a:r>
              <a:rPr sz="900" b="1" dirty="0" smtClean="0">
                <a:solidFill>
                  <a:srgbClr val="FFFFFF"/>
                </a:solidFill>
                <a:latin typeface="Arial" panose="020B0604020202020204" pitchFamily="34" charset="0"/>
                <a:ea typeface="Wigrum Medium" charset="77"/>
                <a:cs typeface="Arial" panose="020B0604020202020204" pitchFamily="34" charset="0"/>
              </a:rPr>
              <a:t> </a:t>
            </a:r>
            <a:endParaRPr sz="900" b="1" dirty="0">
              <a:solidFill>
                <a:srgbClr val="FFFFFF"/>
              </a:solidFill>
              <a:latin typeface="Arial" panose="020B0604020202020204" pitchFamily="34" charset="0"/>
              <a:ea typeface="Wigrum Medium" charset="77"/>
              <a:cs typeface="Arial" panose="020B0604020202020204" pitchFamily="34" charset="0"/>
            </a:endParaRPr>
          </a:p>
        </p:txBody>
      </p:sp>
      <p:grpSp>
        <p:nvGrpSpPr>
          <p:cNvPr id="873" name="Groupe 872"/>
          <p:cNvGrpSpPr/>
          <p:nvPr/>
        </p:nvGrpSpPr>
        <p:grpSpPr>
          <a:xfrm>
            <a:off x="9452947" y="5260337"/>
            <a:ext cx="135909" cy="143955"/>
            <a:chOff x="6042214" y="6398095"/>
            <a:chExt cx="135909" cy="143955"/>
          </a:xfrm>
        </p:grpSpPr>
        <p:sp>
          <p:nvSpPr>
            <p:cNvPr id="874" name="Rectangle 38">
              <a:extLst>
                <a:ext uri="{FF2B5EF4-FFF2-40B4-BE49-F238E27FC236}">
                  <a16:creationId xmlns:a16="http://schemas.microsoft.com/office/drawing/2014/main" id="{A9BB20DA-A06E-2549-BA9E-5BDC2F53B645}"/>
                </a:ext>
              </a:extLst>
            </p:cNvPr>
            <p:cNvSpPr/>
            <p:nvPr/>
          </p:nvSpPr>
          <p:spPr>
            <a:xfrm>
              <a:off x="6042214" y="6406141"/>
              <a:ext cx="135909" cy="135909"/>
            </a:xfrm>
            <a:prstGeom prst="rect">
              <a:avLst/>
            </a:prstGeom>
            <a:solidFill>
              <a:srgbClr val="2BBCFD"/>
            </a:solidFill>
            <a:ln w="12700" cap="flat" cmpd="sng">
              <a:noFill/>
              <a:prstDash val="solid"/>
              <a:miter lim="800000"/>
            </a:ln>
          </p:spPr>
          <p:txBody>
            <a:bodyPr anchor="ctr">
              <a:spAutoFit/>
            </a:bodyPr>
            <a:lstStyle/>
            <a:p>
              <a:pPr algn="ctr"/>
              <a:endParaRPr lang="en-US" dirty="0"/>
            </a:p>
          </p:txBody>
        </p:sp>
        <p:sp>
          <p:nvSpPr>
            <p:cNvPr id="875" name="TextBox 84">
              <a:extLst>
                <a:ext uri="{FF2B5EF4-FFF2-40B4-BE49-F238E27FC236}">
                  <a16:creationId xmlns:a16="http://schemas.microsoft.com/office/drawing/2014/main" id="{F9CB6B5E-E8D6-7A4C-AF7E-1AEE3BFEEA5D}"/>
                </a:ext>
              </a:extLst>
            </p:cNvPr>
            <p:cNvSpPr txBox="1"/>
            <p:nvPr/>
          </p:nvSpPr>
          <p:spPr>
            <a:xfrm>
              <a:off x="6081257" y="6398095"/>
              <a:ext cx="93419" cy="107874"/>
            </a:xfrm>
            <a:prstGeom prst="rect">
              <a:avLst/>
            </a:prstGeom>
            <a:noFill/>
            <a:ln>
              <a:noFill/>
            </a:ln>
          </p:spPr>
          <p:txBody>
            <a:bodyPr wrap="square" lIns="0" tIns="0" rIns="0" bIns="0" anchor="t"/>
            <a:lstStyle/>
            <a:p>
              <a:pPr>
                <a:lnSpc>
                  <a:spcPts val="1200"/>
                </a:lnSpc>
                <a:defRPr lang="en-US"/>
              </a:pPr>
              <a:r>
                <a:rPr lang="en-US" sz="900" b="1" dirty="0" smtClean="0">
                  <a:solidFill>
                    <a:srgbClr val="FFFFFF"/>
                  </a:solidFill>
                  <a:latin typeface="Arial" panose="020B0604020202020204" pitchFamily="34" charset="0"/>
                  <a:ea typeface="Wigrum Medium" charset="77"/>
                  <a:cs typeface="Arial" panose="020B0604020202020204" pitchFamily="34" charset="0"/>
                </a:rPr>
                <a:t>1</a:t>
              </a:r>
              <a:r>
                <a:rPr sz="900" b="1" dirty="0" smtClean="0">
                  <a:solidFill>
                    <a:srgbClr val="FFFFFF"/>
                  </a:solidFill>
                  <a:latin typeface="Arial" panose="020B0604020202020204" pitchFamily="34" charset="0"/>
                  <a:ea typeface="Wigrum Medium" charset="77"/>
                  <a:cs typeface="Arial" panose="020B0604020202020204" pitchFamily="34" charset="0"/>
                </a:rPr>
                <a:t> </a:t>
              </a:r>
              <a:endParaRPr sz="900" b="1" dirty="0">
                <a:solidFill>
                  <a:srgbClr val="FFFFFF"/>
                </a:solidFill>
                <a:latin typeface="Arial" panose="020B0604020202020204" pitchFamily="34" charset="0"/>
                <a:ea typeface="Wigrum Medium" charset="77"/>
                <a:cs typeface="Arial" panose="020B0604020202020204" pitchFamily="34" charset="0"/>
              </a:endParaRPr>
            </a:p>
          </p:txBody>
        </p:sp>
      </p:grpSp>
      <p:grpSp>
        <p:nvGrpSpPr>
          <p:cNvPr id="876" name="Groupe 875"/>
          <p:cNvGrpSpPr/>
          <p:nvPr/>
        </p:nvGrpSpPr>
        <p:grpSpPr>
          <a:xfrm>
            <a:off x="9677715" y="3219992"/>
            <a:ext cx="135909" cy="143955"/>
            <a:chOff x="6194614" y="6550495"/>
            <a:chExt cx="135909" cy="143955"/>
          </a:xfrm>
        </p:grpSpPr>
        <p:sp>
          <p:nvSpPr>
            <p:cNvPr id="877" name="Rectangle 38">
              <a:extLst>
                <a:ext uri="{FF2B5EF4-FFF2-40B4-BE49-F238E27FC236}">
                  <a16:creationId xmlns:a16="http://schemas.microsoft.com/office/drawing/2014/main" id="{A9BB20DA-A06E-2549-BA9E-5BDC2F53B645}"/>
                </a:ext>
              </a:extLst>
            </p:cNvPr>
            <p:cNvSpPr/>
            <p:nvPr/>
          </p:nvSpPr>
          <p:spPr>
            <a:xfrm>
              <a:off x="6194614" y="6558541"/>
              <a:ext cx="135909" cy="135909"/>
            </a:xfrm>
            <a:prstGeom prst="rect">
              <a:avLst/>
            </a:prstGeom>
            <a:solidFill>
              <a:srgbClr val="2BBCFD"/>
            </a:solidFill>
            <a:ln w="12700" cap="flat" cmpd="sng">
              <a:noFill/>
              <a:prstDash val="solid"/>
              <a:miter lim="800000"/>
            </a:ln>
          </p:spPr>
          <p:txBody>
            <a:bodyPr anchor="ctr">
              <a:spAutoFit/>
            </a:bodyPr>
            <a:lstStyle/>
            <a:p>
              <a:pPr algn="ctr"/>
              <a:endParaRPr lang="en-US" dirty="0"/>
            </a:p>
          </p:txBody>
        </p:sp>
        <p:sp>
          <p:nvSpPr>
            <p:cNvPr id="878" name="TextBox 84">
              <a:extLst>
                <a:ext uri="{FF2B5EF4-FFF2-40B4-BE49-F238E27FC236}">
                  <a16:creationId xmlns:a16="http://schemas.microsoft.com/office/drawing/2014/main" id="{F9CB6B5E-E8D6-7A4C-AF7E-1AEE3BFEEA5D}"/>
                </a:ext>
              </a:extLst>
            </p:cNvPr>
            <p:cNvSpPr txBox="1"/>
            <p:nvPr/>
          </p:nvSpPr>
          <p:spPr>
            <a:xfrm>
              <a:off x="6233657" y="6550495"/>
              <a:ext cx="93419" cy="107874"/>
            </a:xfrm>
            <a:prstGeom prst="rect">
              <a:avLst/>
            </a:prstGeom>
            <a:noFill/>
            <a:ln>
              <a:noFill/>
            </a:ln>
          </p:spPr>
          <p:txBody>
            <a:bodyPr wrap="square" lIns="0" tIns="0" rIns="0" bIns="0" anchor="t"/>
            <a:lstStyle/>
            <a:p>
              <a:pPr>
                <a:lnSpc>
                  <a:spcPts val="1200"/>
                </a:lnSpc>
                <a:defRPr lang="en-US"/>
              </a:pPr>
              <a:r>
                <a:rPr lang="en-US" sz="900" b="1" dirty="0">
                  <a:solidFill>
                    <a:srgbClr val="FFFFFF"/>
                  </a:solidFill>
                  <a:latin typeface="Arial" panose="020B0604020202020204" pitchFamily="34" charset="0"/>
                  <a:ea typeface="Wigrum Medium" charset="77"/>
                  <a:cs typeface="Arial" panose="020B0604020202020204" pitchFamily="34" charset="0"/>
                </a:rPr>
                <a:t>2</a:t>
              </a:r>
              <a:r>
                <a:rPr sz="900" b="1" dirty="0" smtClean="0">
                  <a:solidFill>
                    <a:srgbClr val="FFFFFF"/>
                  </a:solidFill>
                  <a:latin typeface="Arial" panose="020B0604020202020204" pitchFamily="34" charset="0"/>
                  <a:ea typeface="Wigrum Medium" charset="77"/>
                  <a:cs typeface="Arial" panose="020B0604020202020204" pitchFamily="34" charset="0"/>
                </a:rPr>
                <a:t> </a:t>
              </a:r>
              <a:endParaRPr sz="900" b="1" dirty="0">
                <a:solidFill>
                  <a:srgbClr val="FFFFFF"/>
                </a:solidFill>
                <a:latin typeface="Arial" panose="020B0604020202020204" pitchFamily="34" charset="0"/>
                <a:ea typeface="Wigrum Medium" charset="77"/>
                <a:cs typeface="Arial" panose="020B0604020202020204" pitchFamily="34" charset="0"/>
              </a:endParaRPr>
            </a:p>
          </p:txBody>
        </p:sp>
      </p:grpSp>
      <p:grpSp>
        <p:nvGrpSpPr>
          <p:cNvPr id="879" name="Groupe 878"/>
          <p:cNvGrpSpPr/>
          <p:nvPr/>
        </p:nvGrpSpPr>
        <p:grpSpPr>
          <a:xfrm>
            <a:off x="5884928" y="3560139"/>
            <a:ext cx="135909" cy="143955"/>
            <a:chOff x="6347014" y="6702895"/>
            <a:chExt cx="135909" cy="143955"/>
          </a:xfrm>
        </p:grpSpPr>
        <p:sp>
          <p:nvSpPr>
            <p:cNvPr id="880" name="Rectangle 38">
              <a:extLst>
                <a:ext uri="{FF2B5EF4-FFF2-40B4-BE49-F238E27FC236}">
                  <a16:creationId xmlns:a16="http://schemas.microsoft.com/office/drawing/2014/main" id="{A9BB20DA-A06E-2549-BA9E-5BDC2F53B645}"/>
                </a:ext>
              </a:extLst>
            </p:cNvPr>
            <p:cNvSpPr/>
            <p:nvPr/>
          </p:nvSpPr>
          <p:spPr>
            <a:xfrm>
              <a:off x="6347014" y="6710941"/>
              <a:ext cx="135909" cy="135909"/>
            </a:xfrm>
            <a:prstGeom prst="rect">
              <a:avLst/>
            </a:prstGeom>
            <a:solidFill>
              <a:srgbClr val="2BBCFD"/>
            </a:solidFill>
            <a:ln w="12700" cap="flat" cmpd="sng">
              <a:noFill/>
              <a:prstDash val="solid"/>
              <a:miter lim="800000"/>
            </a:ln>
          </p:spPr>
          <p:txBody>
            <a:bodyPr anchor="ctr">
              <a:spAutoFit/>
            </a:bodyPr>
            <a:lstStyle/>
            <a:p>
              <a:pPr algn="ctr"/>
              <a:endParaRPr lang="en-US" dirty="0"/>
            </a:p>
          </p:txBody>
        </p:sp>
        <p:sp>
          <p:nvSpPr>
            <p:cNvPr id="881" name="TextBox 84">
              <a:extLst>
                <a:ext uri="{FF2B5EF4-FFF2-40B4-BE49-F238E27FC236}">
                  <a16:creationId xmlns:a16="http://schemas.microsoft.com/office/drawing/2014/main" id="{F9CB6B5E-E8D6-7A4C-AF7E-1AEE3BFEEA5D}"/>
                </a:ext>
              </a:extLst>
            </p:cNvPr>
            <p:cNvSpPr txBox="1"/>
            <p:nvPr/>
          </p:nvSpPr>
          <p:spPr>
            <a:xfrm>
              <a:off x="6386057" y="6702895"/>
              <a:ext cx="93419" cy="107874"/>
            </a:xfrm>
            <a:prstGeom prst="rect">
              <a:avLst/>
            </a:prstGeom>
            <a:noFill/>
            <a:ln>
              <a:noFill/>
            </a:ln>
          </p:spPr>
          <p:txBody>
            <a:bodyPr wrap="square" lIns="0" tIns="0" rIns="0" bIns="0" anchor="t"/>
            <a:lstStyle/>
            <a:p>
              <a:pPr>
                <a:lnSpc>
                  <a:spcPts val="1200"/>
                </a:lnSpc>
                <a:defRPr lang="en-US"/>
              </a:pPr>
              <a:r>
                <a:rPr lang="en-US" sz="900" b="1" dirty="0" smtClean="0">
                  <a:solidFill>
                    <a:srgbClr val="FFFFFF"/>
                  </a:solidFill>
                  <a:latin typeface="Arial" panose="020B0604020202020204" pitchFamily="34" charset="0"/>
                  <a:ea typeface="Wigrum Medium" charset="77"/>
                  <a:cs typeface="Arial" panose="020B0604020202020204" pitchFamily="34" charset="0"/>
                </a:rPr>
                <a:t>1</a:t>
              </a:r>
              <a:r>
                <a:rPr sz="900" b="1" dirty="0" smtClean="0">
                  <a:solidFill>
                    <a:srgbClr val="FFFFFF"/>
                  </a:solidFill>
                  <a:latin typeface="Arial" panose="020B0604020202020204" pitchFamily="34" charset="0"/>
                  <a:ea typeface="Wigrum Medium" charset="77"/>
                  <a:cs typeface="Arial" panose="020B0604020202020204" pitchFamily="34" charset="0"/>
                </a:rPr>
                <a:t> </a:t>
              </a:r>
              <a:endParaRPr sz="900" b="1" dirty="0">
                <a:solidFill>
                  <a:srgbClr val="FFFFFF"/>
                </a:solidFill>
                <a:latin typeface="Arial" panose="020B0604020202020204" pitchFamily="34" charset="0"/>
                <a:ea typeface="Wigrum Medium" charset="77"/>
                <a:cs typeface="Arial" panose="020B0604020202020204" pitchFamily="34" charset="0"/>
              </a:endParaRPr>
            </a:p>
          </p:txBody>
        </p:sp>
      </p:grpSp>
      <p:sp>
        <p:nvSpPr>
          <p:cNvPr id="882" name="Free Form 8">
            <a:extLst>
              <a:ext uri="{FF2B5EF4-FFF2-40B4-BE49-F238E27FC236}">
                <a16:creationId xmlns:a16="http://schemas.microsoft.com/office/drawing/2014/main" id="{20072D56-643E-B24D-B713-CBC4A791C9EA}"/>
              </a:ext>
            </a:extLst>
          </p:cNvPr>
          <p:cNvSpPr/>
          <p:nvPr/>
        </p:nvSpPr>
        <p:spPr>
          <a:xfrm>
            <a:off x="10690956" y="5302566"/>
            <a:ext cx="67949" cy="67937"/>
          </a:xfrm>
          <a:custGeom>
            <a:avLst/>
            <a:gdLst/>
            <a:ahLst/>
            <a:cxnLst/>
            <a:rect l="0" t="0" r="0" b="0"/>
            <a:pathLst>
              <a:path w="95995" h="95978">
                <a:moveTo>
                  <a:pt x="95995" y="48006"/>
                </a:moveTo>
                <a:cubicBezTo>
                  <a:pt x="95995" y="74540"/>
                  <a:pt x="74506" y="95978"/>
                  <a:pt x="48006" y="95978"/>
                </a:cubicBezTo>
                <a:cubicBezTo>
                  <a:pt x="21505" y="95978"/>
                  <a:pt x="0" y="74540"/>
                  <a:pt x="0" y="48006"/>
                </a:cubicBezTo>
                <a:cubicBezTo>
                  <a:pt x="0" y="21471"/>
                  <a:pt x="21505" y="0"/>
                  <a:pt x="48006" y="0"/>
                </a:cubicBezTo>
                <a:cubicBezTo>
                  <a:pt x="74506" y="0"/>
                  <a:pt x="95995" y="21471"/>
                  <a:pt x="95995" y="48006"/>
                </a:cubicBezTo>
                <a:close/>
              </a:path>
            </a:pathLst>
          </a:custGeom>
          <a:solidFill>
            <a:srgbClr val="545353">
              <a:alpha val="100000"/>
            </a:srgbClr>
          </a:solidFill>
          <a:ln w="12700" cap="flat" cmpd="sng">
            <a:solidFill>
              <a:srgbClr val="FFFFFF">
                <a:alpha val="100000"/>
              </a:srgbClr>
            </a:solidFill>
            <a:prstDash val="solid"/>
            <a:miter lim="800000"/>
          </a:ln>
        </p:spPr>
        <p:txBody>
          <a:bodyPr anchor="ctr">
            <a:spAutoFit/>
          </a:bodyPr>
          <a:lstStyle/>
          <a:p>
            <a:pPr algn="ctr"/>
            <a:endParaRPr lang="en-US" dirty="0"/>
          </a:p>
        </p:txBody>
      </p:sp>
      <p:sp>
        <p:nvSpPr>
          <p:cNvPr id="883" name="TextBox 88">
            <a:extLst>
              <a:ext uri="{FF2B5EF4-FFF2-40B4-BE49-F238E27FC236}">
                <a16:creationId xmlns:a16="http://schemas.microsoft.com/office/drawing/2014/main" id="{BD99158B-BE87-0C40-8127-1156405BE811}"/>
              </a:ext>
            </a:extLst>
          </p:cNvPr>
          <p:cNvSpPr txBox="1"/>
          <p:nvPr/>
        </p:nvSpPr>
        <p:spPr>
          <a:xfrm>
            <a:off x="9617630" y="5278234"/>
            <a:ext cx="1067179" cy="135935"/>
          </a:xfrm>
          <a:prstGeom prst="rect">
            <a:avLst/>
          </a:prstGeom>
          <a:noFill/>
          <a:ln>
            <a:noFill/>
          </a:ln>
        </p:spPr>
        <p:txBody>
          <a:bodyPr wrap="square" lIns="0" tIns="0" rIns="0" bIns="0" anchor="t"/>
          <a:lstStyle/>
          <a:p>
            <a:pPr>
              <a:lnSpc>
                <a:spcPts val="1066"/>
              </a:lnSpc>
              <a:defRPr lang="en-US"/>
            </a:pPr>
            <a:r>
              <a:rPr lang="en-US" sz="800" dirty="0" err="1" smtClean="0">
                <a:solidFill>
                  <a:srgbClr val="565655"/>
                </a:solidFill>
                <a:latin typeface="Arial" panose="020B0604020202020204" pitchFamily="34" charset="0"/>
                <a:ea typeface="Wigrum" charset="77"/>
                <a:cs typeface="Arial" panose="020B0604020202020204" pitchFamily="34" charset="0"/>
              </a:rPr>
              <a:t>Ste</a:t>
            </a:r>
            <a:r>
              <a:rPr lang="en-US" sz="800" dirty="0" smtClean="0">
                <a:solidFill>
                  <a:srgbClr val="565655"/>
                </a:solidFill>
                <a:latin typeface="Arial" panose="020B0604020202020204" pitchFamily="34" charset="0"/>
                <a:ea typeface="Wigrum" charset="77"/>
                <a:cs typeface="Arial" panose="020B0604020202020204" pitchFamily="34" charset="0"/>
              </a:rPr>
              <a:t>-</a:t>
            </a:r>
            <a:r>
              <a:rPr lang="en-US" sz="800" dirty="0" err="1" smtClean="0">
                <a:solidFill>
                  <a:srgbClr val="565655"/>
                </a:solidFill>
                <a:latin typeface="Arial" panose="020B0604020202020204" pitchFamily="34" charset="0"/>
                <a:ea typeface="Wigrum" charset="77"/>
                <a:cs typeface="Arial" panose="020B0604020202020204" pitchFamily="34" charset="0"/>
              </a:rPr>
              <a:t>Gemmes</a:t>
            </a:r>
            <a:r>
              <a:rPr lang="en-US" sz="800" dirty="0" smtClean="0">
                <a:solidFill>
                  <a:srgbClr val="565655"/>
                </a:solidFill>
                <a:latin typeface="Arial" panose="020B0604020202020204" pitchFamily="34" charset="0"/>
                <a:ea typeface="Wigrum" charset="77"/>
                <a:cs typeface="Arial" panose="020B0604020202020204" pitchFamily="34" charset="0"/>
              </a:rPr>
              <a:t>-sur-Loire</a:t>
            </a:r>
            <a:endParaRPr sz="800" dirty="0">
              <a:solidFill>
                <a:srgbClr val="565655"/>
              </a:solidFill>
              <a:latin typeface="Arial" panose="020B0604020202020204" pitchFamily="34" charset="0"/>
              <a:ea typeface="Wigrum" charset="77"/>
              <a:cs typeface="Arial" panose="020B0604020202020204" pitchFamily="34" charset="0"/>
            </a:endParaRPr>
          </a:p>
        </p:txBody>
      </p:sp>
      <p:sp>
        <p:nvSpPr>
          <p:cNvPr id="884" name="Free Form 8">
            <a:extLst>
              <a:ext uri="{FF2B5EF4-FFF2-40B4-BE49-F238E27FC236}">
                <a16:creationId xmlns:a16="http://schemas.microsoft.com/office/drawing/2014/main" id="{970A29A8-7D0A-6546-839F-D8BA78B82A14}"/>
              </a:ext>
            </a:extLst>
          </p:cNvPr>
          <p:cNvSpPr/>
          <p:nvPr/>
        </p:nvSpPr>
        <p:spPr>
          <a:xfrm>
            <a:off x="9071545" y="3273474"/>
            <a:ext cx="67949" cy="67937"/>
          </a:xfrm>
          <a:custGeom>
            <a:avLst/>
            <a:gdLst/>
            <a:ahLst/>
            <a:cxnLst/>
            <a:rect l="0" t="0" r="0" b="0"/>
            <a:pathLst>
              <a:path w="95995" h="95978">
                <a:moveTo>
                  <a:pt x="95995" y="48006"/>
                </a:moveTo>
                <a:cubicBezTo>
                  <a:pt x="95995" y="74540"/>
                  <a:pt x="74506" y="95978"/>
                  <a:pt x="48006" y="95978"/>
                </a:cubicBezTo>
                <a:cubicBezTo>
                  <a:pt x="21505" y="95978"/>
                  <a:pt x="0" y="74540"/>
                  <a:pt x="0" y="48006"/>
                </a:cubicBezTo>
                <a:cubicBezTo>
                  <a:pt x="0" y="21471"/>
                  <a:pt x="21505" y="0"/>
                  <a:pt x="48006" y="0"/>
                </a:cubicBezTo>
                <a:cubicBezTo>
                  <a:pt x="74506" y="0"/>
                  <a:pt x="95995" y="21471"/>
                  <a:pt x="95995" y="48006"/>
                </a:cubicBezTo>
                <a:close/>
              </a:path>
            </a:pathLst>
          </a:custGeom>
          <a:solidFill>
            <a:srgbClr val="545353">
              <a:alpha val="100000"/>
            </a:srgbClr>
          </a:solidFill>
          <a:ln w="12700" cap="flat" cmpd="sng">
            <a:solidFill>
              <a:srgbClr val="FFFFFF">
                <a:alpha val="100000"/>
              </a:srgbClr>
            </a:solidFill>
            <a:prstDash val="solid"/>
            <a:miter lim="800000"/>
          </a:ln>
        </p:spPr>
        <p:txBody>
          <a:bodyPr anchor="ctr">
            <a:spAutoFit/>
          </a:bodyPr>
          <a:lstStyle/>
          <a:p>
            <a:pPr algn="ctr"/>
            <a:endParaRPr lang="en-US" dirty="0"/>
          </a:p>
        </p:txBody>
      </p:sp>
      <p:sp>
        <p:nvSpPr>
          <p:cNvPr id="885" name="TextBox 88">
            <a:extLst>
              <a:ext uri="{FF2B5EF4-FFF2-40B4-BE49-F238E27FC236}">
                <a16:creationId xmlns:a16="http://schemas.microsoft.com/office/drawing/2014/main" id="{444C042B-A26B-B044-A36C-95B586038785}"/>
              </a:ext>
            </a:extLst>
          </p:cNvPr>
          <p:cNvSpPr txBox="1"/>
          <p:nvPr/>
        </p:nvSpPr>
        <p:spPr>
          <a:xfrm>
            <a:off x="9195839" y="3243511"/>
            <a:ext cx="514882" cy="135935"/>
          </a:xfrm>
          <a:prstGeom prst="rect">
            <a:avLst/>
          </a:prstGeom>
          <a:noFill/>
          <a:ln>
            <a:noFill/>
          </a:ln>
        </p:spPr>
        <p:txBody>
          <a:bodyPr wrap="square" lIns="0" tIns="0" rIns="0" bIns="0" anchor="t"/>
          <a:lstStyle/>
          <a:p>
            <a:pPr>
              <a:lnSpc>
                <a:spcPts val="1066"/>
              </a:lnSpc>
              <a:defRPr lang="en-US"/>
            </a:pPr>
            <a:r>
              <a:rPr lang="en-US" sz="800" dirty="0" err="1" smtClean="0">
                <a:solidFill>
                  <a:srgbClr val="565655"/>
                </a:solidFill>
                <a:latin typeface="Arial" panose="020B0604020202020204" pitchFamily="34" charset="0"/>
                <a:ea typeface="Wigrum" charset="77"/>
                <a:cs typeface="Arial" panose="020B0604020202020204" pitchFamily="34" charset="0"/>
              </a:rPr>
              <a:t>Vernantes</a:t>
            </a:r>
            <a:endParaRPr sz="800" dirty="0">
              <a:solidFill>
                <a:srgbClr val="565655"/>
              </a:solidFill>
              <a:latin typeface="Arial" panose="020B0604020202020204" pitchFamily="34" charset="0"/>
              <a:ea typeface="Wigrum" charset="77"/>
              <a:cs typeface="Arial" panose="020B0604020202020204" pitchFamily="34" charset="0"/>
            </a:endParaRPr>
          </a:p>
        </p:txBody>
      </p:sp>
      <p:sp>
        <p:nvSpPr>
          <p:cNvPr id="886" name="Rectangle 38">
            <a:extLst>
              <a:ext uri="{FF2B5EF4-FFF2-40B4-BE49-F238E27FC236}">
                <a16:creationId xmlns:a16="http://schemas.microsoft.com/office/drawing/2014/main" id="{A9BB20DA-A06E-2549-BA9E-5BDC2F53B645}"/>
              </a:ext>
            </a:extLst>
          </p:cNvPr>
          <p:cNvSpPr/>
          <p:nvPr/>
        </p:nvSpPr>
        <p:spPr>
          <a:xfrm>
            <a:off x="6088378" y="1777793"/>
            <a:ext cx="135909" cy="135909"/>
          </a:xfrm>
          <a:prstGeom prst="rect">
            <a:avLst/>
          </a:prstGeom>
          <a:solidFill>
            <a:srgbClr val="2BBCFD"/>
          </a:solidFill>
          <a:ln w="12700" cap="flat" cmpd="sng">
            <a:noFill/>
            <a:prstDash val="solid"/>
            <a:miter lim="800000"/>
          </a:ln>
        </p:spPr>
        <p:txBody>
          <a:bodyPr anchor="ctr">
            <a:spAutoFit/>
          </a:bodyPr>
          <a:lstStyle/>
          <a:p>
            <a:pPr algn="ctr"/>
            <a:endParaRPr lang="en-US" dirty="0"/>
          </a:p>
        </p:txBody>
      </p:sp>
      <p:sp>
        <p:nvSpPr>
          <p:cNvPr id="887" name="TextBox 84">
            <a:extLst>
              <a:ext uri="{FF2B5EF4-FFF2-40B4-BE49-F238E27FC236}">
                <a16:creationId xmlns:a16="http://schemas.microsoft.com/office/drawing/2014/main" id="{F9CB6B5E-E8D6-7A4C-AF7E-1AEE3BFEEA5D}"/>
              </a:ext>
            </a:extLst>
          </p:cNvPr>
          <p:cNvSpPr txBox="1"/>
          <p:nvPr/>
        </p:nvSpPr>
        <p:spPr>
          <a:xfrm>
            <a:off x="6127421" y="1769747"/>
            <a:ext cx="93419" cy="107874"/>
          </a:xfrm>
          <a:prstGeom prst="rect">
            <a:avLst/>
          </a:prstGeom>
          <a:noFill/>
          <a:ln>
            <a:noFill/>
          </a:ln>
        </p:spPr>
        <p:txBody>
          <a:bodyPr wrap="square" lIns="0" tIns="0" rIns="0" bIns="0" anchor="t"/>
          <a:lstStyle/>
          <a:p>
            <a:pPr>
              <a:lnSpc>
                <a:spcPts val="1200"/>
              </a:lnSpc>
              <a:defRPr lang="en-US"/>
            </a:pPr>
            <a:r>
              <a:rPr lang="en-US" sz="900" b="1" dirty="0" smtClean="0">
                <a:solidFill>
                  <a:srgbClr val="FFFFFF"/>
                </a:solidFill>
                <a:latin typeface="Arial" panose="020B0604020202020204" pitchFamily="34" charset="0"/>
                <a:ea typeface="Wigrum Medium" charset="77"/>
                <a:cs typeface="Arial" panose="020B0604020202020204" pitchFamily="34" charset="0"/>
              </a:rPr>
              <a:t>1</a:t>
            </a:r>
            <a:r>
              <a:rPr sz="900" b="1" dirty="0" smtClean="0">
                <a:solidFill>
                  <a:srgbClr val="FFFFFF"/>
                </a:solidFill>
                <a:latin typeface="Arial" panose="020B0604020202020204" pitchFamily="34" charset="0"/>
                <a:ea typeface="Wigrum Medium" charset="77"/>
                <a:cs typeface="Arial" panose="020B0604020202020204" pitchFamily="34" charset="0"/>
              </a:rPr>
              <a:t> </a:t>
            </a:r>
            <a:endParaRPr sz="900" b="1" dirty="0">
              <a:solidFill>
                <a:srgbClr val="FFFFFF"/>
              </a:solidFill>
              <a:latin typeface="Arial" panose="020B0604020202020204" pitchFamily="34" charset="0"/>
              <a:ea typeface="Wigrum Medium" charset="77"/>
              <a:cs typeface="Arial" panose="020B0604020202020204" pitchFamily="34" charset="0"/>
            </a:endParaRPr>
          </a:p>
        </p:txBody>
      </p:sp>
      <p:grpSp>
        <p:nvGrpSpPr>
          <p:cNvPr id="888" name="Groupe 887">
            <a:extLst>
              <a:ext uri="{FF2B5EF4-FFF2-40B4-BE49-F238E27FC236}">
                <a16:creationId xmlns:a16="http://schemas.microsoft.com/office/drawing/2014/main" id="{EAA5B13B-E10B-BC4B-9B17-1C3C6DF6ECB1}"/>
              </a:ext>
            </a:extLst>
          </p:cNvPr>
          <p:cNvGrpSpPr/>
          <p:nvPr/>
        </p:nvGrpSpPr>
        <p:grpSpPr>
          <a:xfrm>
            <a:off x="9636165" y="5132413"/>
            <a:ext cx="135909" cy="143955"/>
            <a:chOff x="87811" y="2468813"/>
            <a:chExt cx="135909" cy="143955"/>
          </a:xfrm>
        </p:grpSpPr>
        <p:sp>
          <p:nvSpPr>
            <p:cNvPr id="889" name="Rectangle 38">
              <a:extLst>
                <a:ext uri="{FF2B5EF4-FFF2-40B4-BE49-F238E27FC236}">
                  <a16:creationId xmlns:a16="http://schemas.microsoft.com/office/drawing/2014/main" id="{A9BB20DA-A06E-2549-BA9E-5BDC2F53B645}"/>
                </a:ext>
              </a:extLst>
            </p:cNvPr>
            <p:cNvSpPr/>
            <p:nvPr/>
          </p:nvSpPr>
          <p:spPr>
            <a:xfrm>
              <a:off x="87811" y="2476859"/>
              <a:ext cx="135909" cy="135909"/>
            </a:xfrm>
            <a:prstGeom prst="rect">
              <a:avLst/>
            </a:prstGeom>
            <a:solidFill>
              <a:schemeClr val="accent1">
                <a:lumMod val="40000"/>
                <a:lumOff val="60000"/>
              </a:schemeClr>
            </a:solidFill>
            <a:ln w="12700" cap="flat" cmpd="sng">
              <a:noFill/>
              <a:prstDash val="solid"/>
              <a:miter lim="800000"/>
            </a:ln>
          </p:spPr>
          <p:txBody>
            <a:bodyPr anchor="ctr">
              <a:spAutoFit/>
            </a:bodyPr>
            <a:lstStyle/>
            <a:p>
              <a:pPr algn="ctr"/>
              <a:endParaRPr lang="en-US" dirty="0"/>
            </a:p>
          </p:txBody>
        </p:sp>
        <p:sp>
          <p:nvSpPr>
            <p:cNvPr id="890" name="TextBox 84">
              <a:extLst>
                <a:ext uri="{FF2B5EF4-FFF2-40B4-BE49-F238E27FC236}">
                  <a16:creationId xmlns:a16="http://schemas.microsoft.com/office/drawing/2014/main" id="{F9CB6B5E-E8D6-7A4C-AF7E-1AEE3BFEEA5D}"/>
                </a:ext>
              </a:extLst>
            </p:cNvPr>
            <p:cNvSpPr txBox="1"/>
            <p:nvPr/>
          </p:nvSpPr>
          <p:spPr>
            <a:xfrm>
              <a:off x="126854" y="2468813"/>
              <a:ext cx="93419" cy="107874"/>
            </a:xfrm>
            <a:prstGeom prst="rect">
              <a:avLst/>
            </a:prstGeom>
            <a:noFill/>
            <a:ln>
              <a:noFill/>
            </a:ln>
          </p:spPr>
          <p:txBody>
            <a:bodyPr wrap="square" lIns="0" tIns="0" rIns="0" bIns="0" anchor="t"/>
            <a:lstStyle/>
            <a:p>
              <a:pPr>
                <a:lnSpc>
                  <a:spcPts val="1200"/>
                </a:lnSpc>
                <a:defRPr lang="en-US"/>
              </a:pPr>
              <a:r>
                <a:rPr lang="en-US" sz="900" b="1" dirty="0" smtClean="0">
                  <a:solidFill>
                    <a:srgbClr val="FFFFFF"/>
                  </a:solidFill>
                  <a:latin typeface="Arial" panose="020B0604020202020204" pitchFamily="34" charset="0"/>
                  <a:ea typeface="Wigrum Medium" charset="77"/>
                  <a:cs typeface="Arial" panose="020B0604020202020204" pitchFamily="34" charset="0"/>
                </a:rPr>
                <a:t>3</a:t>
              </a:r>
              <a:r>
                <a:rPr sz="900" b="1" dirty="0" smtClean="0">
                  <a:solidFill>
                    <a:srgbClr val="FFFFFF"/>
                  </a:solidFill>
                  <a:latin typeface="Arial" panose="020B0604020202020204" pitchFamily="34" charset="0"/>
                  <a:ea typeface="Wigrum Medium" charset="77"/>
                  <a:cs typeface="Arial" panose="020B0604020202020204" pitchFamily="34" charset="0"/>
                </a:rPr>
                <a:t> </a:t>
              </a:r>
              <a:endParaRPr sz="900" b="1" dirty="0">
                <a:solidFill>
                  <a:srgbClr val="FFFFFF"/>
                </a:solidFill>
                <a:latin typeface="Arial" panose="020B0604020202020204" pitchFamily="34" charset="0"/>
                <a:ea typeface="Wigrum Medium" charset="77"/>
                <a:cs typeface="Arial" panose="020B0604020202020204" pitchFamily="34" charset="0"/>
              </a:endParaRPr>
            </a:p>
          </p:txBody>
        </p:sp>
      </p:grpSp>
      <p:grpSp>
        <p:nvGrpSpPr>
          <p:cNvPr id="891" name="Groupe 890">
            <a:extLst>
              <a:ext uri="{FF2B5EF4-FFF2-40B4-BE49-F238E27FC236}">
                <a16:creationId xmlns:a16="http://schemas.microsoft.com/office/drawing/2014/main" id="{EAA5B13B-E10B-BC4B-9B17-1C3C6DF6ECB1}"/>
              </a:ext>
            </a:extLst>
          </p:cNvPr>
          <p:cNvGrpSpPr/>
          <p:nvPr/>
        </p:nvGrpSpPr>
        <p:grpSpPr>
          <a:xfrm>
            <a:off x="9243560" y="4793144"/>
            <a:ext cx="135909" cy="143955"/>
            <a:chOff x="87811" y="2468813"/>
            <a:chExt cx="135909" cy="143955"/>
          </a:xfrm>
        </p:grpSpPr>
        <p:sp>
          <p:nvSpPr>
            <p:cNvPr id="892" name="Rectangle 38">
              <a:extLst>
                <a:ext uri="{FF2B5EF4-FFF2-40B4-BE49-F238E27FC236}">
                  <a16:creationId xmlns:a16="http://schemas.microsoft.com/office/drawing/2014/main" id="{A9BB20DA-A06E-2549-BA9E-5BDC2F53B645}"/>
                </a:ext>
              </a:extLst>
            </p:cNvPr>
            <p:cNvSpPr/>
            <p:nvPr/>
          </p:nvSpPr>
          <p:spPr>
            <a:xfrm>
              <a:off x="87811" y="2476859"/>
              <a:ext cx="135909" cy="135909"/>
            </a:xfrm>
            <a:prstGeom prst="rect">
              <a:avLst/>
            </a:prstGeom>
            <a:solidFill>
              <a:schemeClr val="accent1">
                <a:lumMod val="40000"/>
                <a:lumOff val="60000"/>
              </a:schemeClr>
            </a:solidFill>
            <a:ln w="12700" cap="flat" cmpd="sng">
              <a:noFill/>
              <a:prstDash val="solid"/>
              <a:miter lim="800000"/>
            </a:ln>
          </p:spPr>
          <p:txBody>
            <a:bodyPr anchor="ctr">
              <a:spAutoFit/>
            </a:bodyPr>
            <a:lstStyle/>
            <a:p>
              <a:pPr algn="ctr"/>
              <a:endParaRPr lang="en-US" dirty="0"/>
            </a:p>
          </p:txBody>
        </p:sp>
        <p:sp>
          <p:nvSpPr>
            <p:cNvPr id="893" name="TextBox 84">
              <a:extLst>
                <a:ext uri="{FF2B5EF4-FFF2-40B4-BE49-F238E27FC236}">
                  <a16:creationId xmlns:a16="http://schemas.microsoft.com/office/drawing/2014/main" id="{F9CB6B5E-E8D6-7A4C-AF7E-1AEE3BFEEA5D}"/>
                </a:ext>
              </a:extLst>
            </p:cNvPr>
            <p:cNvSpPr txBox="1"/>
            <p:nvPr/>
          </p:nvSpPr>
          <p:spPr>
            <a:xfrm>
              <a:off x="126854" y="2468813"/>
              <a:ext cx="93419" cy="107874"/>
            </a:xfrm>
            <a:prstGeom prst="rect">
              <a:avLst/>
            </a:prstGeom>
            <a:noFill/>
            <a:ln>
              <a:noFill/>
            </a:ln>
          </p:spPr>
          <p:txBody>
            <a:bodyPr wrap="square" lIns="0" tIns="0" rIns="0" bIns="0" anchor="t"/>
            <a:lstStyle/>
            <a:p>
              <a:pPr>
                <a:lnSpc>
                  <a:spcPts val="1200"/>
                </a:lnSpc>
                <a:defRPr lang="en-US"/>
              </a:pPr>
              <a:r>
                <a:rPr lang="en-US" sz="900" b="1" dirty="0" smtClean="0">
                  <a:solidFill>
                    <a:srgbClr val="FFFFFF"/>
                  </a:solidFill>
                  <a:latin typeface="Arial" panose="020B0604020202020204" pitchFamily="34" charset="0"/>
                  <a:ea typeface="Wigrum Medium" charset="77"/>
                  <a:cs typeface="Arial" panose="020B0604020202020204" pitchFamily="34" charset="0"/>
                </a:rPr>
                <a:t>4</a:t>
              </a:r>
              <a:r>
                <a:rPr sz="900" b="1" dirty="0" smtClean="0">
                  <a:solidFill>
                    <a:srgbClr val="FFFFFF"/>
                  </a:solidFill>
                  <a:latin typeface="Arial" panose="020B0604020202020204" pitchFamily="34" charset="0"/>
                  <a:ea typeface="Wigrum Medium" charset="77"/>
                  <a:cs typeface="Arial" panose="020B0604020202020204" pitchFamily="34" charset="0"/>
                </a:rPr>
                <a:t> </a:t>
              </a:r>
              <a:endParaRPr sz="900" b="1" dirty="0">
                <a:solidFill>
                  <a:srgbClr val="FFFFFF"/>
                </a:solidFill>
                <a:latin typeface="Arial" panose="020B0604020202020204" pitchFamily="34" charset="0"/>
                <a:ea typeface="Wigrum Medium" charset="77"/>
                <a:cs typeface="Arial" panose="020B0604020202020204" pitchFamily="34" charset="0"/>
              </a:endParaRPr>
            </a:p>
          </p:txBody>
        </p:sp>
      </p:grpSp>
      <p:sp>
        <p:nvSpPr>
          <p:cNvPr id="894" name="Free Form 8">
            <a:extLst>
              <a:ext uri="{FF2B5EF4-FFF2-40B4-BE49-F238E27FC236}">
                <a16:creationId xmlns:a16="http://schemas.microsoft.com/office/drawing/2014/main" id="{8F1C8A7A-0CCC-CA44-990D-1AA9F6281712}"/>
              </a:ext>
            </a:extLst>
          </p:cNvPr>
          <p:cNvSpPr/>
          <p:nvPr/>
        </p:nvSpPr>
        <p:spPr>
          <a:xfrm>
            <a:off x="7055439" y="3730088"/>
            <a:ext cx="67949" cy="67937"/>
          </a:xfrm>
          <a:custGeom>
            <a:avLst/>
            <a:gdLst/>
            <a:ahLst/>
            <a:cxnLst/>
            <a:rect l="0" t="0" r="0" b="0"/>
            <a:pathLst>
              <a:path w="95995" h="95978">
                <a:moveTo>
                  <a:pt x="95995" y="48006"/>
                </a:moveTo>
                <a:cubicBezTo>
                  <a:pt x="95995" y="74540"/>
                  <a:pt x="74506" y="95978"/>
                  <a:pt x="48006" y="95978"/>
                </a:cubicBezTo>
                <a:cubicBezTo>
                  <a:pt x="21505" y="95978"/>
                  <a:pt x="0" y="74540"/>
                  <a:pt x="0" y="48006"/>
                </a:cubicBezTo>
                <a:cubicBezTo>
                  <a:pt x="0" y="21471"/>
                  <a:pt x="21505" y="0"/>
                  <a:pt x="48006" y="0"/>
                </a:cubicBezTo>
                <a:cubicBezTo>
                  <a:pt x="74506" y="0"/>
                  <a:pt x="95995" y="21471"/>
                  <a:pt x="95995" y="48006"/>
                </a:cubicBezTo>
                <a:close/>
              </a:path>
            </a:pathLst>
          </a:custGeom>
          <a:solidFill>
            <a:srgbClr val="545353">
              <a:alpha val="100000"/>
            </a:srgbClr>
          </a:solidFill>
          <a:ln w="12700" cap="flat" cmpd="sng">
            <a:solidFill>
              <a:srgbClr val="FFFFFF">
                <a:alpha val="100000"/>
              </a:srgbClr>
            </a:solidFill>
            <a:prstDash val="solid"/>
            <a:miter lim="800000"/>
          </a:ln>
        </p:spPr>
        <p:txBody>
          <a:bodyPr anchor="ctr">
            <a:spAutoFit/>
          </a:bodyPr>
          <a:lstStyle/>
          <a:p>
            <a:pPr algn="ctr"/>
            <a:endParaRPr lang="en-US" dirty="0"/>
          </a:p>
        </p:txBody>
      </p:sp>
      <p:sp>
        <p:nvSpPr>
          <p:cNvPr id="895" name="TextBox 88">
            <a:extLst>
              <a:ext uri="{FF2B5EF4-FFF2-40B4-BE49-F238E27FC236}">
                <a16:creationId xmlns:a16="http://schemas.microsoft.com/office/drawing/2014/main" id="{E6E93AD9-EC5C-4346-9403-38166D971E46}"/>
              </a:ext>
            </a:extLst>
          </p:cNvPr>
          <p:cNvSpPr txBox="1"/>
          <p:nvPr/>
        </p:nvSpPr>
        <p:spPr>
          <a:xfrm>
            <a:off x="7166500" y="3704343"/>
            <a:ext cx="934985" cy="133524"/>
          </a:xfrm>
          <a:prstGeom prst="rect">
            <a:avLst/>
          </a:prstGeom>
          <a:noFill/>
          <a:ln>
            <a:noFill/>
          </a:ln>
        </p:spPr>
        <p:txBody>
          <a:bodyPr wrap="square" lIns="0" tIns="0" rIns="0" bIns="0" anchor="t"/>
          <a:lstStyle/>
          <a:p>
            <a:pPr>
              <a:lnSpc>
                <a:spcPts val="1066"/>
              </a:lnSpc>
              <a:defRPr lang="en-US"/>
            </a:pPr>
            <a:r>
              <a:rPr lang="en-US" sz="800" dirty="0" err="1" smtClean="0">
                <a:solidFill>
                  <a:srgbClr val="565655"/>
                </a:solidFill>
                <a:latin typeface="Arial" panose="020B0604020202020204" pitchFamily="34" charset="0"/>
                <a:ea typeface="Wigrum" charset="77"/>
                <a:cs typeface="Arial" panose="020B0604020202020204" pitchFamily="34" charset="0"/>
              </a:rPr>
              <a:t>Mauges</a:t>
            </a:r>
            <a:r>
              <a:rPr lang="en-US" sz="800" dirty="0" smtClean="0">
                <a:solidFill>
                  <a:srgbClr val="565655"/>
                </a:solidFill>
                <a:latin typeface="Arial" panose="020B0604020202020204" pitchFamily="34" charset="0"/>
                <a:ea typeface="Wigrum" charset="77"/>
                <a:cs typeface="Arial" panose="020B0604020202020204" pitchFamily="34" charset="0"/>
              </a:rPr>
              <a:t>-sur-Loire</a:t>
            </a:r>
            <a:endParaRPr sz="800" dirty="0">
              <a:solidFill>
                <a:srgbClr val="565655"/>
              </a:solidFill>
              <a:latin typeface="Arial" panose="020B0604020202020204" pitchFamily="34" charset="0"/>
              <a:ea typeface="Wigrum" charset="77"/>
              <a:cs typeface="Arial" panose="020B0604020202020204" pitchFamily="34" charset="0"/>
            </a:endParaRPr>
          </a:p>
        </p:txBody>
      </p:sp>
      <p:grpSp>
        <p:nvGrpSpPr>
          <p:cNvPr id="896" name="Groupe 895">
            <a:extLst>
              <a:ext uri="{FF2B5EF4-FFF2-40B4-BE49-F238E27FC236}">
                <a16:creationId xmlns:a16="http://schemas.microsoft.com/office/drawing/2014/main" id="{EAA5B13B-E10B-BC4B-9B17-1C3C6DF6ECB1}"/>
              </a:ext>
            </a:extLst>
          </p:cNvPr>
          <p:cNvGrpSpPr/>
          <p:nvPr/>
        </p:nvGrpSpPr>
        <p:grpSpPr>
          <a:xfrm>
            <a:off x="7972699" y="3711335"/>
            <a:ext cx="135909" cy="143955"/>
            <a:chOff x="87811" y="2468813"/>
            <a:chExt cx="135909" cy="143955"/>
          </a:xfrm>
        </p:grpSpPr>
        <p:sp>
          <p:nvSpPr>
            <p:cNvPr id="897" name="Rectangle 38">
              <a:extLst>
                <a:ext uri="{FF2B5EF4-FFF2-40B4-BE49-F238E27FC236}">
                  <a16:creationId xmlns:a16="http://schemas.microsoft.com/office/drawing/2014/main" id="{A9BB20DA-A06E-2549-BA9E-5BDC2F53B645}"/>
                </a:ext>
              </a:extLst>
            </p:cNvPr>
            <p:cNvSpPr/>
            <p:nvPr/>
          </p:nvSpPr>
          <p:spPr>
            <a:xfrm>
              <a:off x="87811" y="2476859"/>
              <a:ext cx="135909" cy="135909"/>
            </a:xfrm>
            <a:prstGeom prst="rect">
              <a:avLst/>
            </a:prstGeom>
            <a:solidFill>
              <a:schemeClr val="accent1">
                <a:lumMod val="40000"/>
                <a:lumOff val="60000"/>
              </a:schemeClr>
            </a:solidFill>
            <a:ln w="12700" cap="flat" cmpd="sng">
              <a:noFill/>
              <a:prstDash val="solid"/>
              <a:miter lim="800000"/>
            </a:ln>
          </p:spPr>
          <p:txBody>
            <a:bodyPr anchor="ctr">
              <a:spAutoFit/>
            </a:bodyPr>
            <a:lstStyle/>
            <a:p>
              <a:pPr algn="ctr"/>
              <a:endParaRPr lang="en-US" dirty="0"/>
            </a:p>
          </p:txBody>
        </p:sp>
        <p:sp>
          <p:nvSpPr>
            <p:cNvPr id="898" name="TextBox 84">
              <a:extLst>
                <a:ext uri="{FF2B5EF4-FFF2-40B4-BE49-F238E27FC236}">
                  <a16:creationId xmlns:a16="http://schemas.microsoft.com/office/drawing/2014/main" id="{F9CB6B5E-E8D6-7A4C-AF7E-1AEE3BFEEA5D}"/>
                </a:ext>
              </a:extLst>
            </p:cNvPr>
            <p:cNvSpPr txBox="1"/>
            <p:nvPr/>
          </p:nvSpPr>
          <p:spPr>
            <a:xfrm>
              <a:off x="126854" y="2468813"/>
              <a:ext cx="93419" cy="107874"/>
            </a:xfrm>
            <a:prstGeom prst="rect">
              <a:avLst/>
            </a:prstGeom>
            <a:noFill/>
            <a:ln>
              <a:noFill/>
            </a:ln>
          </p:spPr>
          <p:txBody>
            <a:bodyPr wrap="square" lIns="0" tIns="0" rIns="0" bIns="0" anchor="t"/>
            <a:lstStyle/>
            <a:p>
              <a:pPr>
                <a:lnSpc>
                  <a:spcPts val="1200"/>
                </a:lnSpc>
                <a:defRPr lang="en-US"/>
              </a:pPr>
              <a:r>
                <a:rPr lang="en-US" sz="900" b="1" dirty="0" smtClean="0">
                  <a:solidFill>
                    <a:srgbClr val="FFFFFF"/>
                  </a:solidFill>
                  <a:latin typeface="Arial" panose="020B0604020202020204" pitchFamily="34" charset="0"/>
                  <a:ea typeface="Wigrum Medium" charset="77"/>
                  <a:cs typeface="Arial" panose="020B0604020202020204" pitchFamily="34" charset="0"/>
                </a:rPr>
                <a:t>5</a:t>
              </a:r>
              <a:r>
                <a:rPr sz="900" b="1" dirty="0" smtClean="0">
                  <a:solidFill>
                    <a:srgbClr val="FFFFFF"/>
                  </a:solidFill>
                  <a:latin typeface="Arial" panose="020B0604020202020204" pitchFamily="34" charset="0"/>
                  <a:ea typeface="Wigrum Medium" charset="77"/>
                  <a:cs typeface="Arial" panose="020B0604020202020204" pitchFamily="34" charset="0"/>
                </a:rPr>
                <a:t> </a:t>
              </a:r>
              <a:endParaRPr sz="900" b="1" dirty="0">
                <a:solidFill>
                  <a:srgbClr val="FFFFFF"/>
                </a:solidFill>
                <a:latin typeface="Arial" panose="020B0604020202020204" pitchFamily="34" charset="0"/>
                <a:ea typeface="Wigrum Medium" charset="77"/>
                <a:cs typeface="Arial" panose="020B0604020202020204" pitchFamily="34" charset="0"/>
              </a:endParaRPr>
            </a:p>
          </p:txBody>
        </p:sp>
      </p:grpSp>
      <p:sp>
        <p:nvSpPr>
          <p:cNvPr id="899" name="Free Form 8">
            <a:extLst>
              <a:ext uri="{FF2B5EF4-FFF2-40B4-BE49-F238E27FC236}">
                <a16:creationId xmlns:a16="http://schemas.microsoft.com/office/drawing/2014/main" id="{970A29A8-7D0A-6546-839F-D8BA78B82A14}"/>
              </a:ext>
            </a:extLst>
          </p:cNvPr>
          <p:cNvSpPr/>
          <p:nvPr/>
        </p:nvSpPr>
        <p:spPr>
          <a:xfrm>
            <a:off x="8876894" y="3182532"/>
            <a:ext cx="67949" cy="67937"/>
          </a:xfrm>
          <a:custGeom>
            <a:avLst/>
            <a:gdLst/>
            <a:ahLst/>
            <a:cxnLst/>
            <a:rect l="0" t="0" r="0" b="0"/>
            <a:pathLst>
              <a:path w="95995" h="95978">
                <a:moveTo>
                  <a:pt x="95995" y="48006"/>
                </a:moveTo>
                <a:cubicBezTo>
                  <a:pt x="95995" y="74540"/>
                  <a:pt x="74506" y="95978"/>
                  <a:pt x="48006" y="95978"/>
                </a:cubicBezTo>
                <a:cubicBezTo>
                  <a:pt x="21505" y="95978"/>
                  <a:pt x="0" y="74540"/>
                  <a:pt x="0" y="48006"/>
                </a:cubicBezTo>
                <a:cubicBezTo>
                  <a:pt x="0" y="21471"/>
                  <a:pt x="21505" y="0"/>
                  <a:pt x="48006" y="0"/>
                </a:cubicBezTo>
                <a:cubicBezTo>
                  <a:pt x="74506" y="0"/>
                  <a:pt x="95995" y="21471"/>
                  <a:pt x="95995" y="48006"/>
                </a:cubicBezTo>
                <a:close/>
              </a:path>
            </a:pathLst>
          </a:custGeom>
          <a:solidFill>
            <a:srgbClr val="545353">
              <a:alpha val="100000"/>
            </a:srgbClr>
          </a:solidFill>
          <a:ln w="12700" cap="flat" cmpd="sng">
            <a:solidFill>
              <a:srgbClr val="FFFFFF">
                <a:alpha val="100000"/>
              </a:srgbClr>
            </a:solidFill>
            <a:prstDash val="solid"/>
            <a:miter lim="800000"/>
          </a:ln>
        </p:spPr>
        <p:txBody>
          <a:bodyPr anchor="ctr">
            <a:spAutoFit/>
          </a:bodyPr>
          <a:lstStyle/>
          <a:p>
            <a:pPr algn="ctr"/>
            <a:endParaRPr lang="en-US" dirty="0"/>
          </a:p>
        </p:txBody>
      </p:sp>
      <p:sp>
        <p:nvSpPr>
          <p:cNvPr id="900" name="TextBox 88">
            <a:extLst>
              <a:ext uri="{FF2B5EF4-FFF2-40B4-BE49-F238E27FC236}">
                <a16:creationId xmlns:a16="http://schemas.microsoft.com/office/drawing/2014/main" id="{444C042B-A26B-B044-A36C-95B586038785}"/>
              </a:ext>
            </a:extLst>
          </p:cNvPr>
          <p:cNvSpPr txBox="1"/>
          <p:nvPr/>
        </p:nvSpPr>
        <p:spPr>
          <a:xfrm>
            <a:off x="8984960" y="3109312"/>
            <a:ext cx="918856" cy="135935"/>
          </a:xfrm>
          <a:prstGeom prst="rect">
            <a:avLst/>
          </a:prstGeom>
          <a:noFill/>
          <a:ln>
            <a:noFill/>
          </a:ln>
        </p:spPr>
        <p:txBody>
          <a:bodyPr wrap="square" lIns="0" tIns="0" rIns="0" bIns="0" anchor="t"/>
          <a:lstStyle/>
          <a:p>
            <a:pPr>
              <a:lnSpc>
                <a:spcPts val="1066"/>
              </a:lnSpc>
              <a:defRPr lang="en-US"/>
            </a:pPr>
            <a:r>
              <a:rPr lang="en-US" sz="800" dirty="0" err="1" smtClean="0">
                <a:solidFill>
                  <a:srgbClr val="565655"/>
                </a:solidFill>
                <a:latin typeface="Arial" panose="020B0604020202020204" pitchFamily="34" charset="0"/>
                <a:ea typeface="Wigrum" charset="77"/>
                <a:cs typeface="Arial" panose="020B0604020202020204" pitchFamily="34" charset="0"/>
              </a:rPr>
              <a:t>Baugé</a:t>
            </a:r>
            <a:r>
              <a:rPr lang="en-US" sz="800" dirty="0" smtClean="0">
                <a:solidFill>
                  <a:srgbClr val="565655"/>
                </a:solidFill>
                <a:latin typeface="Arial" panose="020B0604020202020204" pitchFamily="34" charset="0"/>
                <a:ea typeface="Wigrum" charset="77"/>
                <a:cs typeface="Arial" panose="020B0604020202020204" pitchFamily="34" charset="0"/>
              </a:rPr>
              <a:t>-</a:t>
            </a:r>
            <a:r>
              <a:rPr lang="en-US" sz="800" dirty="0" err="1" smtClean="0">
                <a:solidFill>
                  <a:srgbClr val="565655"/>
                </a:solidFill>
                <a:latin typeface="Arial" panose="020B0604020202020204" pitchFamily="34" charset="0"/>
                <a:ea typeface="Wigrum" charset="77"/>
                <a:cs typeface="Arial" panose="020B0604020202020204" pitchFamily="34" charset="0"/>
              </a:rPr>
              <a:t>en</a:t>
            </a:r>
            <a:r>
              <a:rPr lang="en-US" sz="800" dirty="0" smtClean="0">
                <a:solidFill>
                  <a:srgbClr val="565655"/>
                </a:solidFill>
                <a:latin typeface="Arial" panose="020B0604020202020204" pitchFamily="34" charset="0"/>
                <a:ea typeface="Wigrum" charset="77"/>
                <a:cs typeface="Arial" panose="020B0604020202020204" pitchFamily="34" charset="0"/>
              </a:rPr>
              <a:t>-Anjou</a:t>
            </a:r>
            <a:endParaRPr sz="800" dirty="0">
              <a:solidFill>
                <a:srgbClr val="565655"/>
              </a:solidFill>
              <a:latin typeface="Arial" panose="020B0604020202020204" pitchFamily="34" charset="0"/>
              <a:ea typeface="Wigrum" charset="77"/>
              <a:cs typeface="Arial" panose="020B0604020202020204" pitchFamily="34" charset="0"/>
            </a:endParaRPr>
          </a:p>
        </p:txBody>
      </p:sp>
      <p:grpSp>
        <p:nvGrpSpPr>
          <p:cNvPr id="901" name="Groupe 900">
            <a:extLst>
              <a:ext uri="{FF2B5EF4-FFF2-40B4-BE49-F238E27FC236}">
                <a16:creationId xmlns:a16="http://schemas.microsoft.com/office/drawing/2014/main" id="{EAA5B13B-E10B-BC4B-9B17-1C3C6DF6ECB1}"/>
              </a:ext>
            </a:extLst>
          </p:cNvPr>
          <p:cNvGrpSpPr/>
          <p:nvPr/>
        </p:nvGrpSpPr>
        <p:grpSpPr>
          <a:xfrm>
            <a:off x="3789900" y="1705815"/>
            <a:ext cx="135909" cy="143955"/>
            <a:chOff x="87811" y="2468813"/>
            <a:chExt cx="135909" cy="143955"/>
          </a:xfrm>
        </p:grpSpPr>
        <p:sp>
          <p:nvSpPr>
            <p:cNvPr id="902" name="Rectangle 38">
              <a:extLst>
                <a:ext uri="{FF2B5EF4-FFF2-40B4-BE49-F238E27FC236}">
                  <a16:creationId xmlns:a16="http://schemas.microsoft.com/office/drawing/2014/main" id="{A9BB20DA-A06E-2549-BA9E-5BDC2F53B645}"/>
                </a:ext>
              </a:extLst>
            </p:cNvPr>
            <p:cNvSpPr/>
            <p:nvPr/>
          </p:nvSpPr>
          <p:spPr>
            <a:xfrm>
              <a:off x="87811" y="2476859"/>
              <a:ext cx="135909" cy="135909"/>
            </a:xfrm>
            <a:prstGeom prst="rect">
              <a:avLst/>
            </a:prstGeom>
            <a:solidFill>
              <a:schemeClr val="accent1">
                <a:lumMod val="40000"/>
                <a:lumOff val="60000"/>
              </a:schemeClr>
            </a:solidFill>
            <a:ln w="12700" cap="flat" cmpd="sng">
              <a:noFill/>
              <a:prstDash val="solid"/>
              <a:miter lim="800000"/>
            </a:ln>
          </p:spPr>
          <p:txBody>
            <a:bodyPr anchor="ctr">
              <a:spAutoFit/>
            </a:bodyPr>
            <a:lstStyle/>
            <a:p>
              <a:pPr algn="ctr"/>
              <a:endParaRPr lang="en-US" dirty="0"/>
            </a:p>
          </p:txBody>
        </p:sp>
        <p:sp>
          <p:nvSpPr>
            <p:cNvPr id="903" name="TextBox 84">
              <a:extLst>
                <a:ext uri="{FF2B5EF4-FFF2-40B4-BE49-F238E27FC236}">
                  <a16:creationId xmlns:a16="http://schemas.microsoft.com/office/drawing/2014/main" id="{F9CB6B5E-E8D6-7A4C-AF7E-1AEE3BFEEA5D}"/>
                </a:ext>
              </a:extLst>
            </p:cNvPr>
            <p:cNvSpPr txBox="1"/>
            <p:nvPr/>
          </p:nvSpPr>
          <p:spPr>
            <a:xfrm>
              <a:off x="126854" y="2468813"/>
              <a:ext cx="93419" cy="107874"/>
            </a:xfrm>
            <a:prstGeom prst="rect">
              <a:avLst/>
            </a:prstGeom>
            <a:noFill/>
            <a:ln>
              <a:noFill/>
            </a:ln>
          </p:spPr>
          <p:txBody>
            <a:bodyPr wrap="square" lIns="0" tIns="0" rIns="0" bIns="0" anchor="t"/>
            <a:lstStyle/>
            <a:p>
              <a:pPr>
                <a:lnSpc>
                  <a:spcPts val="1200"/>
                </a:lnSpc>
                <a:defRPr lang="en-US"/>
              </a:pPr>
              <a:r>
                <a:rPr lang="en-US" sz="900" b="1" dirty="0" smtClean="0">
                  <a:solidFill>
                    <a:srgbClr val="FFFFFF"/>
                  </a:solidFill>
                  <a:latin typeface="Arial" panose="020B0604020202020204" pitchFamily="34" charset="0"/>
                  <a:ea typeface="Wigrum Medium" charset="77"/>
                  <a:cs typeface="Arial" panose="020B0604020202020204" pitchFamily="34" charset="0"/>
                </a:rPr>
                <a:t>3</a:t>
              </a:r>
              <a:endParaRPr sz="900" b="1" dirty="0">
                <a:solidFill>
                  <a:srgbClr val="FFFFFF"/>
                </a:solidFill>
                <a:latin typeface="Arial" panose="020B0604020202020204" pitchFamily="34" charset="0"/>
                <a:ea typeface="Wigrum Medium" charset="77"/>
                <a:cs typeface="Arial" panose="020B0604020202020204" pitchFamily="34" charset="0"/>
              </a:endParaRPr>
            </a:p>
          </p:txBody>
        </p:sp>
      </p:grpSp>
      <p:grpSp>
        <p:nvGrpSpPr>
          <p:cNvPr id="904" name="Groupe 903">
            <a:extLst>
              <a:ext uri="{FF2B5EF4-FFF2-40B4-BE49-F238E27FC236}">
                <a16:creationId xmlns:a16="http://schemas.microsoft.com/office/drawing/2014/main" id="{EAA5B13B-E10B-BC4B-9B17-1C3C6DF6ECB1}"/>
              </a:ext>
            </a:extLst>
          </p:cNvPr>
          <p:cNvGrpSpPr/>
          <p:nvPr/>
        </p:nvGrpSpPr>
        <p:grpSpPr>
          <a:xfrm>
            <a:off x="9736900" y="3072012"/>
            <a:ext cx="135909" cy="143955"/>
            <a:chOff x="87811" y="2468813"/>
            <a:chExt cx="135909" cy="143955"/>
          </a:xfrm>
        </p:grpSpPr>
        <p:sp>
          <p:nvSpPr>
            <p:cNvPr id="905" name="Rectangle 38">
              <a:extLst>
                <a:ext uri="{FF2B5EF4-FFF2-40B4-BE49-F238E27FC236}">
                  <a16:creationId xmlns:a16="http://schemas.microsoft.com/office/drawing/2014/main" id="{A9BB20DA-A06E-2549-BA9E-5BDC2F53B645}"/>
                </a:ext>
              </a:extLst>
            </p:cNvPr>
            <p:cNvSpPr/>
            <p:nvPr/>
          </p:nvSpPr>
          <p:spPr>
            <a:xfrm>
              <a:off x="87811" y="2476859"/>
              <a:ext cx="135909" cy="135909"/>
            </a:xfrm>
            <a:prstGeom prst="rect">
              <a:avLst/>
            </a:prstGeom>
            <a:solidFill>
              <a:schemeClr val="accent1">
                <a:lumMod val="40000"/>
                <a:lumOff val="60000"/>
              </a:schemeClr>
            </a:solidFill>
            <a:ln w="12700" cap="flat" cmpd="sng">
              <a:noFill/>
              <a:prstDash val="solid"/>
              <a:miter lim="800000"/>
            </a:ln>
          </p:spPr>
          <p:txBody>
            <a:bodyPr anchor="ctr">
              <a:spAutoFit/>
            </a:bodyPr>
            <a:lstStyle/>
            <a:p>
              <a:pPr algn="ctr"/>
              <a:endParaRPr lang="en-US" dirty="0"/>
            </a:p>
          </p:txBody>
        </p:sp>
        <p:sp>
          <p:nvSpPr>
            <p:cNvPr id="906" name="TextBox 84">
              <a:extLst>
                <a:ext uri="{FF2B5EF4-FFF2-40B4-BE49-F238E27FC236}">
                  <a16:creationId xmlns:a16="http://schemas.microsoft.com/office/drawing/2014/main" id="{F9CB6B5E-E8D6-7A4C-AF7E-1AEE3BFEEA5D}"/>
                </a:ext>
              </a:extLst>
            </p:cNvPr>
            <p:cNvSpPr txBox="1"/>
            <p:nvPr/>
          </p:nvSpPr>
          <p:spPr>
            <a:xfrm>
              <a:off x="126854" y="2468813"/>
              <a:ext cx="93419" cy="107874"/>
            </a:xfrm>
            <a:prstGeom prst="rect">
              <a:avLst/>
            </a:prstGeom>
            <a:noFill/>
            <a:ln>
              <a:noFill/>
            </a:ln>
          </p:spPr>
          <p:txBody>
            <a:bodyPr wrap="square" lIns="0" tIns="0" rIns="0" bIns="0" anchor="t"/>
            <a:lstStyle/>
            <a:p>
              <a:pPr>
                <a:lnSpc>
                  <a:spcPts val="1200"/>
                </a:lnSpc>
                <a:defRPr lang="en-US"/>
              </a:pPr>
              <a:r>
                <a:rPr lang="en-US" sz="900" b="1" dirty="0" smtClean="0">
                  <a:solidFill>
                    <a:srgbClr val="FFFFFF"/>
                  </a:solidFill>
                  <a:latin typeface="Arial" panose="020B0604020202020204" pitchFamily="34" charset="0"/>
                  <a:ea typeface="Wigrum Medium" charset="77"/>
                  <a:cs typeface="Arial" panose="020B0604020202020204" pitchFamily="34" charset="0"/>
                </a:rPr>
                <a:t>1</a:t>
              </a:r>
              <a:endParaRPr sz="900" b="1" dirty="0">
                <a:solidFill>
                  <a:srgbClr val="FFFFFF"/>
                </a:solidFill>
                <a:latin typeface="Arial" panose="020B0604020202020204" pitchFamily="34" charset="0"/>
                <a:ea typeface="Wigrum Medium" charset="77"/>
                <a:cs typeface="Arial" panose="020B0604020202020204" pitchFamily="34" charset="0"/>
              </a:endParaRPr>
            </a:p>
          </p:txBody>
        </p:sp>
      </p:grpSp>
      <p:grpSp>
        <p:nvGrpSpPr>
          <p:cNvPr id="907" name="Groupe 906">
            <a:extLst>
              <a:ext uri="{FF2B5EF4-FFF2-40B4-BE49-F238E27FC236}">
                <a16:creationId xmlns:a16="http://schemas.microsoft.com/office/drawing/2014/main" id="{EAA5B13B-E10B-BC4B-9B17-1C3C6DF6ECB1}"/>
              </a:ext>
            </a:extLst>
          </p:cNvPr>
          <p:cNvGrpSpPr/>
          <p:nvPr/>
        </p:nvGrpSpPr>
        <p:grpSpPr>
          <a:xfrm>
            <a:off x="9821658" y="3219343"/>
            <a:ext cx="135909" cy="143955"/>
            <a:chOff x="87811" y="2468813"/>
            <a:chExt cx="135909" cy="143955"/>
          </a:xfrm>
        </p:grpSpPr>
        <p:sp>
          <p:nvSpPr>
            <p:cNvPr id="908" name="Rectangle 38">
              <a:extLst>
                <a:ext uri="{FF2B5EF4-FFF2-40B4-BE49-F238E27FC236}">
                  <a16:creationId xmlns:a16="http://schemas.microsoft.com/office/drawing/2014/main" id="{A9BB20DA-A06E-2549-BA9E-5BDC2F53B645}"/>
                </a:ext>
              </a:extLst>
            </p:cNvPr>
            <p:cNvSpPr/>
            <p:nvPr/>
          </p:nvSpPr>
          <p:spPr>
            <a:xfrm>
              <a:off x="87811" y="2476859"/>
              <a:ext cx="135909" cy="135909"/>
            </a:xfrm>
            <a:prstGeom prst="rect">
              <a:avLst/>
            </a:prstGeom>
            <a:solidFill>
              <a:schemeClr val="accent1">
                <a:lumMod val="40000"/>
                <a:lumOff val="60000"/>
              </a:schemeClr>
            </a:solidFill>
            <a:ln w="12700" cap="flat" cmpd="sng">
              <a:noFill/>
              <a:prstDash val="solid"/>
              <a:miter lim="800000"/>
            </a:ln>
          </p:spPr>
          <p:txBody>
            <a:bodyPr anchor="ctr">
              <a:spAutoFit/>
            </a:bodyPr>
            <a:lstStyle/>
            <a:p>
              <a:pPr algn="ctr"/>
              <a:endParaRPr lang="en-US" dirty="0"/>
            </a:p>
          </p:txBody>
        </p:sp>
        <p:sp>
          <p:nvSpPr>
            <p:cNvPr id="909" name="TextBox 84">
              <a:extLst>
                <a:ext uri="{FF2B5EF4-FFF2-40B4-BE49-F238E27FC236}">
                  <a16:creationId xmlns:a16="http://schemas.microsoft.com/office/drawing/2014/main" id="{F9CB6B5E-E8D6-7A4C-AF7E-1AEE3BFEEA5D}"/>
                </a:ext>
              </a:extLst>
            </p:cNvPr>
            <p:cNvSpPr txBox="1"/>
            <p:nvPr/>
          </p:nvSpPr>
          <p:spPr>
            <a:xfrm>
              <a:off x="126854" y="2468813"/>
              <a:ext cx="93419" cy="107874"/>
            </a:xfrm>
            <a:prstGeom prst="rect">
              <a:avLst/>
            </a:prstGeom>
            <a:noFill/>
            <a:ln>
              <a:noFill/>
            </a:ln>
          </p:spPr>
          <p:txBody>
            <a:bodyPr wrap="square" lIns="0" tIns="0" rIns="0" bIns="0" anchor="t"/>
            <a:lstStyle/>
            <a:p>
              <a:pPr>
                <a:lnSpc>
                  <a:spcPts val="1200"/>
                </a:lnSpc>
                <a:defRPr lang="en-US"/>
              </a:pPr>
              <a:r>
                <a:rPr lang="en-US" sz="900" b="1" dirty="0" smtClean="0">
                  <a:solidFill>
                    <a:srgbClr val="FFFFFF"/>
                  </a:solidFill>
                  <a:latin typeface="Arial" panose="020B0604020202020204" pitchFamily="34" charset="0"/>
                  <a:ea typeface="Wigrum Medium" charset="77"/>
                  <a:cs typeface="Arial" panose="020B0604020202020204" pitchFamily="34" charset="0"/>
                </a:rPr>
                <a:t>2</a:t>
              </a:r>
              <a:endParaRPr sz="900" b="1" dirty="0">
                <a:solidFill>
                  <a:srgbClr val="FFFFFF"/>
                </a:solidFill>
                <a:latin typeface="Arial" panose="020B0604020202020204" pitchFamily="34" charset="0"/>
                <a:ea typeface="Wigrum Medium" charset="77"/>
                <a:cs typeface="Arial" panose="020B0604020202020204" pitchFamily="34" charset="0"/>
              </a:endParaRPr>
            </a:p>
          </p:txBody>
        </p:sp>
      </p:grpSp>
      <p:grpSp>
        <p:nvGrpSpPr>
          <p:cNvPr id="910" name="Groupe 909">
            <a:extLst>
              <a:ext uri="{FF2B5EF4-FFF2-40B4-BE49-F238E27FC236}">
                <a16:creationId xmlns:a16="http://schemas.microsoft.com/office/drawing/2014/main" id="{EAA5B13B-E10B-BC4B-9B17-1C3C6DF6ECB1}"/>
              </a:ext>
            </a:extLst>
          </p:cNvPr>
          <p:cNvGrpSpPr/>
          <p:nvPr/>
        </p:nvGrpSpPr>
        <p:grpSpPr>
          <a:xfrm>
            <a:off x="9086081" y="4797166"/>
            <a:ext cx="135909" cy="143955"/>
            <a:chOff x="87811" y="2468813"/>
            <a:chExt cx="135909" cy="143955"/>
          </a:xfrm>
        </p:grpSpPr>
        <p:sp>
          <p:nvSpPr>
            <p:cNvPr id="911" name="Rectangle 38">
              <a:extLst>
                <a:ext uri="{FF2B5EF4-FFF2-40B4-BE49-F238E27FC236}">
                  <a16:creationId xmlns:a16="http://schemas.microsoft.com/office/drawing/2014/main" id="{A9BB20DA-A06E-2549-BA9E-5BDC2F53B645}"/>
                </a:ext>
              </a:extLst>
            </p:cNvPr>
            <p:cNvSpPr/>
            <p:nvPr/>
          </p:nvSpPr>
          <p:spPr>
            <a:xfrm>
              <a:off x="87811" y="2476859"/>
              <a:ext cx="135909" cy="135909"/>
            </a:xfrm>
            <a:prstGeom prst="rect">
              <a:avLst/>
            </a:prstGeom>
            <a:solidFill>
              <a:schemeClr val="tx2">
                <a:lumMod val="60000"/>
                <a:lumOff val="40000"/>
              </a:schemeClr>
            </a:solidFill>
            <a:ln w="12700" cap="flat" cmpd="sng">
              <a:noFill/>
              <a:prstDash val="solid"/>
              <a:miter lim="800000"/>
            </a:ln>
          </p:spPr>
          <p:txBody>
            <a:bodyPr anchor="ctr">
              <a:spAutoFit/>
            </a:bodyPr>
            <a:lstStyle/>
            <a:p>
              <a:pPr algn="ctr"/>
              <a:endParaRPr lang="en-US" dirty="0"/>
            </a:p>
          </p:txBody>
        </p:sp>
        <p:sp>
          <p:nvSpPr>
            <p:cNvPr id="912" name="TextBox 84">
              <a:extLst>
                <a:ext uri="{FF2B5EF4-FFF2-40B4-BE49-F238E27FC236}">
                  <a16:creationId xmlns:a16="http://schemas.microsoft.com/office/drawing/2014/main" id="{F9CB6B5E-E8D6-7A4C-AF7E-1AEE3BFEEA5D}"/>
                </a:ext>
              </a:extLst>
            </p:cNvPr>
            <p:cNvSpPr txBox="1"/>
            <p:nvPr/>
          </p:nvSpPr>
          <p:spPr>
            <a:xfrm>
              <a:off x="126854" y="2468813"/>
              <a:ext cx="93419" cy="107874"/>
            </a:xfrm>
            <a:prstGeom prst="rect">
              <a:avLst/>
            </a:prstGeom>
            <a:noFill/>
            <a:ln>
              <a:noFill/>
            </a:ln>
          </p:spPr>
          <p:txBody>
            <a:bodyPr wrap="square" lIns="0" tIns="0" rIns="0" bIns="0" anchor="t"/>
            <a:lstStyle/>
            <a:p>
              <a:pPr>
                <a:lnSpc>
                  <a:spcPts val="1200"/>
                </a:lnSpc>
                <a:defRPr lang="en-US"/>
              </a:pPr>
              <a:r>
                <a:rPr lang="en-US" sz="900" b="1" dirty="0" smtClean="0">
                  <a:solidFill>
                    <a:srgbClr val="FFFFFF"/>
                  </a:solidFill>
                  <a:latin typeface="Arial" panose="020B0604020202020204" pitchFamily="34" charset="0"/>
                  <a:ea typeface="Wigrum Medium" charset="77"/>
                  <a:cs typeface="Arial" panose="020B0604020202020204" pitchFamily="34" charset="0"/>
                </a:rPr>
                <a:t>6</a:t>
              </a:r>
              <a:r>
                <a:rPr sz="900" b="1" dirty="0" smtClean="0">
                  <a:solidFill>
                    <a:srgbClr val="FFFFFF"/>
                  </a:solidFill>
                  <a:latin typeface="Arial" panose="020B0604020202020204" pitchFamily="34" charset="0"/>
                  <a:ea typeface="Wigrum Medium" charset="77"/>
                  <a:cs typeface="Arial" panose="020B0604020202020204" pitchFamily="34" charset="0"/>
                </a:rPr>
                <a:t> </a:t>
              </a:r>
              <a:endParaRPr sz="900" b="1" dirty="0">
                <a:solidFill>
                  <a:srgbClr val="FFFFFF"/>
                </a:solidFill>
                <a:latin typeface="Arial" panose="020B0604020202020204" pitchFamily="34" charset="0"/>
                <a:ea typeface="Wigrum Medium" charset="77"/>
                <a:cs typeface="Arial" panose="020B0604020202020204" pitchFamily="34" charset="0"/>
              </a:endParaRPr>
            </a:p>
          </p:txBody>
        </p:sp>
      </p:grpSp>
      <p:grpSp>
        <p:nvGrpSpPr>
          <p:cNvPr id="913" name="Groupe 912">
            <a:extLst>
              <a:ext uri="{FF2B5EF4-FFF2-40B4-BE49-F238E27FC236}">
                <a16:creationId xmlns:a16="http://schemas.microsoft.com/office/drawing/2014/main" id="{EAA5B13B-E10B-BC4B-9B17-1C3C6DF6ECB1}"/>
              </a:ext>
            </a:extLst>
          </p:cNvPr>
          <p:cNvGrpSpPr/>
          <p:nvPr/>
        </p:nvGrpSpPr>
        <p:grpSpPr>
          <a:xfrm>
            <a:off x="5730198" y="1649860"/>
            <a:ext cx="135909" cy="143955"/>
            <a:chOff x="87811" y="2468813"/>
            <a:chExt cx="135909" cy="143955"/>
          </a:xfrm>
        </p:grpSpPr>
        <p:sp>
          <p:nvSpPr>
            <p:cNvPr id="914" name="Rectangle 38">
              <a:extLst>
                <a:ext uri="{FF2B5EF4-FFF2-40B4-BE49-F238E27FC236}">
                  <a16:creationId xmlns:a16="http://schemas.microsoft.com/office/drawing/2014/main" id="{A9BB20DA-A06E-2549-BA9E-5BDC2F53B645}"/>
                </a:ext>
              </a:extLst>
            </p:cNvPr>
            <p:cNvSpPr/>
            <p:nvPr/>
          </p:nvSpPr>
          <p:spPr>
            <a:xfrm>
              <a:off x="87811" y="2476859"/>
              <a:ext cx="135909" cy="135909"/>
            </a:xfrm>
            <a:prstGeom prst="rect">
              <a:avLst/>
            </a:prstGeom>
            <a:solidFill>
              <a:schemeClr val="accent1">
                <a:lumMod val="40000"/>
                <a:lumOff val="60000"/>
              </a:schemeClr>
            </a:solidFill>
            <a:ln w="12700" cap="flat" cmpd="sng">
              <a:noFill/>
              <a:prstDash val="solid"/>
              <a:miter lim="800000"/>
            </a:ln>
          </p:spPr>
          <p:txBody>
            <a:bodyPr anchor="ctr">
              <a:spAutoFit/>
            </a:bodyPr>
            <a:lstStyle/>
            <a:p>
              <a:pPr algn="ctr"/>
              <a:endParaRPr lang="en-US" dirty="0"/>
            </a:p>
          </p:txBody>
        </p:sp>
        <p:sp>
          <p:nvSpPr>
            <p:cNvPr id="915" name="TextBox 84">
              <a:extLst>
                <a:ext uri="{FF2B5EF4-FFF2-40B4-BE49-F238E27FC236}">
                  <a16:creationId xmlns:a16="http://schemas.microsoft.com/office/drawing/2014/main" id="{F9CB6B5E-E8D6-7A4C-AF7E-1AEE3BFEEA5D}"/>
                </a:ext>
              </a:extLst>
            </p:cNvPr>
            <p:cNvSpPr txBox="1"/>
            <p:nvPr/>
          </p:nvSpPr>
          <p:spPr>
            <a:xfrm>
              <a:off x="126854" y="2468813"/>
              <a:ext cx="93419" cy="107874"/>
            </a:xfrm>
            <a:prstGeom prst="rect">
              <a:avLst/>
            </a:prstGeom>
            <a:noFill/>
            <a:ln>
              <a:noFill/>
            </a:ln>
          </p:spPr>
          <p:txBody>
            <a:bodyPr wrap="square" lIns="0" tIns="0" rIns="0" bIns="0" anchor="t"/>
            <a:lstStyle/>
            <a:p>
              <a:pPr>
                <a:lnSpc>
                  <a:spcPts val="1200"/>
                </a:lnSpc>
                <a:defRPr lang="en-US"/>
              </a:pPr>
              <a:r>
                <a:rPr lang="en-US" sz="900" b="1" dirty="0" smtClean="0">
                  <a:solidFill>
                    <a:srgbClr val="FFFFFF"/>
                  </a:solidFill>
                  <a:latin typeface="Arial" panose="020B0604020202020204" pitchFamily="34" charset="0"/>
                  <a:ea typeface="Wigrum Medium" charset="77"/>
                  <a:cs typeface="Arial" panose="020B0604020202020204" pitchFamily="34" charset="0"/>
                </a:rPr>
                <a:t>1</a:t>
              </a:r>
              <a:endParaRPr sz="900" b="1" dirty="0">
                <a:solidFill>
                  <a:srgbClr val="FFFFFF"/>
                </a:solidFill>
                <a:latin typeface="Arial" panose="020B0604020202020204" pitchFamily="34" charset="0"/>
                <a:ea typeface="Wigrum Medium" charset="77"/>
                <a:cs typeface="Arial" panose="020B0604020202020204" pitchFamily="34" charset="0"/>
              </a:endParaRPr>
            </a:p>
          </p:txBody>
        </p:sp>
      </p:grpSp>
      <p:grpSp>
        <p:nvGrpSpPr>
          <p:cNvPr id="916" name="Groupe 915">
            <a:extLst>
              <a:ext uri="{FF2B5EF4-FFF2-40B4-BE49-F238E27FC236}">
                <a16:creationId xmlns:a16="http://schemas.microsoft.com/office/drawing/2014/main" id="{EAA5B13B-E10B-BC4B-9B17-1C3C6DF6ECB1}"/>
              </a:ext>
            </a:extLst>
          </p:cNvPr>
          <p:cNvGrpSpPr/>
          <p:nvPr/>
        </p:nvGrpSpPr>
        <p:grpSpPr>
          <a:xfrm>
            <a:off x="6040432" y="3555303"/>
            <a:ext cx="135909" cy="143955"/>
            <a:chOff x="87811" y="2468813"/>
            <a:chExt cx="135909" cy="143955"/>
          </a:xfrm>
        </p:grpSpPr>
        <p:sp>
          <p:nvSpPr>
            <p:cNvPr id="917" name="Rectangle 38">
              <a:extLst>
                <a:ext uri="{FF2B5EF4-FFF2-40B4-BE49-F238E27FC236}">
                  <a16:creationId xmlns:a16="http://schemas.microsoft.com/office/drawing/2014/main" id="{A9BB20DA-A06E-2549-BA9E-5BDC2F53B645}"/>
                </a:ext>
              </a:extLst>
            </p:cNvPr>
            <p:cNvSpPr/>
            <p:nvPr/>
          </p:nvSpPr>
          <p:spPr>
            <a:xfrm>
              <a:off x="87811" y="2476859"/>
              <a:ext cx="135909" cy="135909"/>
            </a:xfrm>
            <a:prstGeom prst="rect">
              <a:avLst/>
            </a:prstGeom>
            <a:solidFill>
              <a:schemeClr val="tx2">
                <a:lumMod val="60000"/>
                <a:lumOff val="40000"/>
              </a:schemeClr>
            </a:solidFill>
            <a:ln w="12700" cap="flat" cmpd="sng">
              <a:noFill/>
              <a:prstDash val="solid"/>
              <a:miter lim="800000"/>
            </a:ln>
          </p:spPr>
          <p:txBody>
            <a:bodyPr anchor="ctr">
              <a:spAutoFit/>
            </a:bodyPr>
            <a:lstStyle/>
            <a:p>
              <a:pPr algn="ctr"/>
              <a:endParaRPr lang="en-US" dirty="0"/>
            </a:p>
          </p:txBody>
        </p:sp>
        <p:sp>
          <p:nvSpPr>
            <p:cNvPr id="918" name="TextBox 84">
              <a:extLst>
                <a:ext uri="{FF2B5EF4-FFF2-40B4-BE49-F238E27FC236}">
                  <a16:creationId xmlns:a16="http://schemas.microsoft.com/office/drawing/2014/main" id="{F9CB6B5E-E8D6-7A4C-AF7E-1AEE3BFEEA5D}"/>
                </a:ext>
              </a:extLst>
            </p:cNvPr>
            <p:cNvSpPr txBox="1"/>
            <p:nvPr/>
          </p:nvSpPr>
          <p:spPr>
            <a:xfrm>
              <a:off x="126854" y="2468813"/>
              <a:ext cx="93419" cy="107874"/>
            </a:xfrm>
            <a:prstGeom prst="rect">
              <a:avLst/>
            </a:prstGeom>
            <a:noFill/>
            <a:ln>
              <a:noFill/>
            </a:ln>
          </p:spPr>
          <p:txBody>
            <a:bodyPr wrap="square" lIns="0" tIns="0" rIns="0" bIns="0" anchor="t"/>
            <a:lstStyle/>
            <a:p>
              <a:pPr>
                <a:lnSpc>
                  <a:spcPts val="1200"/>
                </a:lnSpc>
                <a:defRPr lang="en-US"/>
              </a:pPr>
              <a:r>
                <a:rPr lang="en-US" sz="900" b="1" dirty="0" smtClean="0">
                  <a:solidFill>
                    <a:srgbClr val="FFFFFF"/>
                  </a:solidFill>
                  <a:latin typeface="Arial" panose="020B0604020202020204" pitchFamily="34" charset="0"/>
                  <a:ea typeface="Wigrum Medium" charset="77"/>
                  <a:cs typeface="Arial" panose="020B0604020202020204" pitchFamily="34" charset="0"/>
                </a:rPr>
                <a:t>1</a:t>
              </a:r>
              <a:endParaRPr sz="900" b="1" dirty="0">
                <a:solidFill>
                  <a:srgbClr val="FFFFFF"/>
                </a:solidFill>
                <a:latin typeface="Arial" panose="020B0604020202020204" pitchFamily="34" charset="0"/>
                <a:ea typeface="Wigrum Medium" charset="77"/>
                <a:cs typeface="Arial" panose="020B0604020202020204" pitchFamily="34" charset="0"/>
              </a:endParaRPr>
            </a:p>
          </p:txBody>
        </p:sp>
      </p:grpSp>
      <p:grpSp>
        <p:nvGrpSpPr>
          <p:cNvPr id="919" name="Groupe 918">
            <a:extLst>
              <a:ext uri="{FF2B5EF4-FFF2-40B4-BE49-F238E27FC236}">
                <a16:creationId xmlns:a16="http://schemas.microsoft.com/office/drawing/2014/main" id="{EAA5B13B-E10B-BC4B-9B17-1C3C6DF6ECB1}"/>
              </a:ext>
            </a:extLst>
          </p:cNvPr>
          <p:cNvGrpSpPr/>
          <p:nvPr/>
        </p:nvGrpSpPr>
        <p:grpSpPr>
          <a:xfrm>
            <a:off x="6243072" y="1768529"/>
            <a:ext cx="135909" cy="143955"/>
            <a:chOff x="87811" y="2468813"/>
            <a:chExt cx="135909" cy="143955"/>
          </a:xfrm>
        </p:grpSpPr>
        <p:sp>
          <p:nvSpPr>
            <p:cNvPr id="920" name="Rectangle 38">
              <a:extLst>
                <a:ext uri="{FF2B5EF4-FFF2-40B4-BE49-F238E27FC236}">
                  <a16:creationId xmlns:a16="http://schemas.microsoft.com/office/drawing/2014/main" id="{A9BB20DA-A06E-2549-BA9E-5BDC2F53B645}"/>
                </a:ext>
              </a:extLst>
            </p:cNvPr>
            <p:cNvSpPr/>
            <p:nvPr/>
          </p:nvSpPr>
          <p:spPr>
            <a:xfrm>
              <a:off x="87811" y="2476859"/>
              <a:ext cx="135909" cy="135909"/>
            </a:xfrm>
            <a:prstGeom prst="rect">
              <a:avLst/>
            </a:prstGeom>
            <a:solidFill>
              <a:schemeClr val="tx2">
                <a:lumMod val="60000"/>
                <a:lumOff val="40000"/>
              </a:schemeClr>
            </a:solidFill>
            <a:ln w="12700" cap="flat" cmpd="sng">
              <a:noFill/>
              <a:prstDash val="solid"/>
              <a:miter lim="800000"/>
            </a:ln>
          </p:spPr>
          <p:txBody>
            <a:bodyPr anchor="ctr">
              <a:spAutoFit/>
            </a:bodyPr>
            <a:lstStyle/>
            <a:p>
              <a:pPr algn="ctr"/>
              <a:endParaRPr lang="en-US" dirty="0"/>
            </a:p>
          </p:txBody>
        </p:sp>
        <p:sp>
          <p:nvSpPr>
            <p:cNvPr id="921" name="TextBox 84">
              <a:extLst>
                <a:ext uri="{FF2B5EF4-FFF2-40B4-BE49-F238E27FC236}">
                  <a16:creationId xmlns:a16="http://schemas.microsoft.com/office/drawing/2014/main" id="{F9CB6B5E-E8D6-7A4C-AF7E-1AEE3BFEEA5D}"/>
                </a:ext>
              </a:extLst>
            </p:cNvPr>
            <p:cNvSpPr txBox="1"/>
            <p:nvPr/>
          </p:nvSpPr>
          <p:spPr>
            <a:xfrm>
              <a:off x="126854" y="2468813"/>
              <a:ext cx="93419" cy="107874"/>
            </a:xfrm>
            <a:prstGeom prst="rect">
              <a:avLst/>
            </a:prstGeom>
            <a:noFill/>
            <a:ln>
              <a:noFill/>
            </a:ln>
          </p:spPr>
          <p:txBody>
            <a:bodyPr wrap="square" lIns="0" tIns="0" rIns="0" bIns="0" anchor="t"/>
            <a:lstStyle/>
            <a:p>
              <a:pPr>
                <a:lnSpc>
                  <a:spcPts val="1200"/>
                </a:lnSpc>
                <a:defRPr lang="en-US"/>
              </a:pPr>
              <a:r>
                <a:rPr lang="en-US" sz="900" b="1" dirty="0" smtClean="0">
                  <a:solidFill>
                    <a:srgbClr val="FFFFFF"/>
                  </a:solidFill>
                  <a:latin typeface="Arial" panose="020B0604020202020204" pitchFamily="34" charset="0"/>
                  <a:ea typeface="Wigrum Medium" charset="77"/>
                  <a:cs typeface="Arial" panose="020B0604020202020204" pitchFamily="34" charset="0"/>
                </a:rPr>
                <a:t>6</a:t>
              </a:r>
              <a:endParaRPr sz="900" b="1" dirty="0">
                <a:solidFill>
                  <a:srgbClr val="FFFFFF"/>
                </a:solidFill>
                <a:latin typeface="Arial" panose="020B0604020202020204" pitchFamily="34" charset="0"/>
                <a:ea typeface="Wigrum Medium" charset="77"/>
                <a:cs typeface="Arial" panose="020B0604020202020204" pitchFamily="34" charset="0"/>
              </a:endParaRPr>
            </a:p>
          </p:txBody>
        </p:sp>
      </p:grpSp>
      <p:grpSp>
        <p:nvGrpSpPr>
          <p:cNvPr id="922" name="Groupe 921">
            <a:extLst>
              <a:ext uri="{FF2B5EF4-FFF2-40B4-BE49-F238E27FC236}">
                <a16:creationId xmlns:a16="http://schemas.microsoft.com/office/drawing/2014/main" id="{042A7879-E461-3348-9F02-0C8B78908B63}"/>
              </a:ext>
            </a:extLst>
          </p:cNvPr>
          <p:cNvGrpSpPr/>
          <p:nvPr/>
        </p:nvGrpSpPr>
        <p:grpSpPr>
          <a:xfrm>
            <a:off x="8930749" y="4794140"/>
            <a:ext cx="135909" cy="143955"/>
            <a:chOff x="87811" y="2468813"/>
            <a:chExt cx="135909" cy="143955"/>
          </a:xfrm>
        </p:grpSpPr>
        <p:sp>
          <p:nvSpPr>
            <p:cNvPr id="923" name="Rectangle 38">
              <a:extLst>
                <a:ext uri="{FF2B5EF4-FFF2-40B4-BE49-F238E27FC236}">
                  <a16:creationId xmlns:a16="http://schemas.microsoft.com/office/drawing/2014/main" id="{DDD91F9F-4DEB-344D-ACD0-4F79F3327E4C}"/>
                </a:ext>
              </a:extLst>
            </p:cNvPr>
            <p:cNvSpPr/>
            <p:nvPr/>
          </p:nvSpPr>
          <p:spPr>
            <a:xfrm>
              <a:off x="87811" y="2476859"/>
              <a:ext cx="135909" cy="135909"/>
            </a:xfrm>
            <a:prstGeom prst="rect">
              <a:avLst/>
            </a:prstGeom>
            <a:solidFill>
              <a:srgbClr val="A03924"/>
            </a:solidFill>
            <a:ln w="12700" cap="flat" cmpd="sng">
              <a:noFill/>
              <a:prstDash val="solid"/>
              <a:miter lim="800000"/>
            </a:ln>
          </p:spPr>
          <p:txBody>
            <a:bodyPr anchor="ctr">
              <a:spAutoFit/>
            </a:bodyPr>
            <a:lstStyle/>
            <a:p>
              <a:pPr algn="ctr"/>
              <a:endParaRPr lang="en-US" dirty="0"/>
            </a:p>
          </p:txBody>
        </p:sp>
        <p:sp>
          <p:nvSpPr>
            <p:cNvPr id="924" name="TextBox 84">
              <a:extLst>
                <a:ext uri="{FF2B5EF4-FFF2-40B4-BE49-F238E27FC236}">
                  <a16:creationId xmlns:a16="http://schemas.microsoft.com/office/drawing/2014/main" id="{5F13027F-2FB9-6247-B21B-C3A17D78BD83}"/>
                </a:ext>
              </a:extLst>
            </p:cNvPr>
            <p:cNvSpPr txBox="1"/>
            <p:nvPr/>
          </p:nvSpPr>
          <p:spPr>
            <a:xfrm>
              <a:off x="126854" y="2468813"/>
              <a:ext cx="93419" cy="107874"/>
            </a:xfrm>
            <a:prstGeom prst="rect">
              <a:avLst/>
            </a:prstGeom>
            <a:noFill/>
            <a:ln>
              <a:noFill/>
            </a:ln>
          </p:spPr>
          <p:txBody>
            <a:bodyPr wrap="square" lIns="0" tIns="0" rIns="0" bIns="0" anchor="t"/>
            <a:lstStyle/>
            <a:p>
              <a:pPr>
                <a:lnSpc>
                  <a:spcPts val="1200"/>
                </a:lnSpc>
                <a:defRPr lang="en-US"/>
              </a:pPr>
              <a:r>
                <a:rPr lang="en-US" sz="900" b="1" dirty="0">
                  <a:solidFill>
                    <a:srgbClr val="FFFFFF"/>
                  </a:solidFill>
                  <a:latin typeface="Arial" panose="020B0604020202020204" pitchFamily="34" charset="0"/>
                  <a:ea typeface="Wigrum Medium" charset="77"/>
                  <a:cs typeface="Arial" panose="020B0604020202020204" pitchFamily="34" charset="0"/>
                </a:rPr>
                <a:t>1</a:t>
              </a:r>
              <a:r>
                <a:rPr sz="900" b="1" dirty="0">
                  <a:solidFill>
                    <a:srgbClr val="FFFFFF"/>
                  </a:solidFill>
                  <a:latin typeface="Arial" panose="020B0604020202020204" pitchFamily="34" charset="0"/>
                  <a:ea typeface="Wigrum Medium" charset="77"/>
                  <a:cs typeface="Arial" panose="020B0604020202020204" pitchFamily="34" charset="0"/>
                </a:rPr>
                <a:t> </a:t>
              </a:r>
            </a:p>
          </p:txBody>
        </p:sp>
      </p:grpSp>
      <p:grpSp>
        <p:nvGrpSpPr>
          <p:cNvPr id="925" name="Groupe 924">
            <a:extLst>
              <a:ext uri="{FF2B5EF4-FFF2-40B4-BE49-F238E27FC236}">
                <a16:creationId xmlns:a16="http://schemas.microsoft.com/office/drawing/2014/main" id="{042A7879-E461-3348-9F02-0C8B78908B63}"/>
              </a:ext>
            </a:extLst>
          </p:cNvPr>
          <p:cNvGrpSpPr/>
          <p:nvPr/>
        </p:nvGrpSpPr>
        <p:grpSpPr>
          <a:xfrm>
            <a:off x="8777739" y="4794994"/>
            <a:ext cx="135909" cy="140780"/>
            <a:chOff x="87811" y="2468813"/>
            <a:chExt cx="135909" cy="140780"/>
          </a:xfrm>
        </p:grpSpPr>
        <p:sp>
          <p:nvSpPr>
            <p:cNvPr id="926" name="Rectangle 38">
              <a:extLst>
                <a:ext uri="{FF2B5EF4-FFF2-40B4-BE49-F238E27FC236}">
                  <a16:creationId xmlns:a16="http://schemas.microsoft.com/office/drawing/2014/main" id="{DDD91F9F-4DEB-344D-ACD0-4F79F3327E4C}"/>
                </a:ext>
              </a:extLst>
            </p:cNvPr>
            <p:cNvSpPr/>
            <p:nvPr/>
          </p:nvSpPr>
          <p:spPr>
            <a:xfrm>
              <a:off x="87811" y="2473684"/>
              <a:ext cx="135909" cy="135909"/>
            </a:xfrm>
            <a:prstGeom prst="rect">
              <a:avLst/>
            </a:prstGeom>
            <a:solidFill>
              <a:srgbClr val="DE365E"/>
            </a:solidFill>
            <a:ln w="12700" cap="flat" cmpd="sng">
              <a:noFill/>
              <a:prstDash val="solid"/>
              <a:miter lim="800000"/>
            </a:ln>
          </p:spPr>
          <p:txBody>
            <a:bodyPr anchor="ctr">
              <a:spAutoFit/>
            </a:bodyPr>
            <a:lstStyle/>
            <a:p>
              <a:pPr algn="ctr"/>
              <a:endParaRPr lang="en-US" dirty="0"/>
            </a:p>
          </p:txBody>
        </p:sp>
        <p:sp>
          <p:nvSpPr>
            <p:cNvPr id="927" name="TextBox 84">
              <a:extLst>
                <a:ext uri="{FF2B5EF4-FFF2-40B4-BE49-F238E27FC236}">
                  <a16:creationId xmlns:a16="http://schemas.microsoft.com/office/drawing/2014/main" id="{5F13027F-2FB9-6247-B21B-C3A17D78BD83}"/>
                </a:ext>
              </a:extLst>
            </p:cNvPr>
            <p:cNvSpPr txBox="1"/>
            <p:nvPr/>
          </p:nvSpPr>
          <p:spPr>
            <a:xfrm>
              <a:off x="126854" y="2468813"/>
              <a:ext cx="93419" cy="107874"/>
            </a:xfrm>
            <a:prstGeom prst="rect">
              <a:avLst/>
            </a:prstGeom>
            <a:noFill/>
            <a:ln>
              <a:noFill/>
            </a:ln>
          </p:spPr>
          <p:txBody>
            <a:bodyPr wrap="square" lIns="0" tIns="0" rIns="0" bIns="0" anchor="t"/>
            <a:lstStyle/>
            <a:p>
              <a:pPr>
                <a:lnSpc>
                  <a:spcPts val="1200"/>
                </a:lnSpc>
                <a:defRPr lang="en-US"/>
              </a:pPr>
              <a:r>
                <a:rPr lang="en-US" sz="900" b="1" dirty="0">
                  <a:solidFill>
                    <a:srgbClr val="FFFFFF"/>
                  </a:solidFill>
                  <a:latin typeface="Arial" panose="020B0604020202020204" pitchFamily="34" charset="0"/>
                  <a:ea typeface="Wigrum Medium" charset="77"/>
                  <a:cs typeface="Arial" panose="020B0604020202020204" pitchFamily="34" charset="0"/>
                </a:rPr>
                <a:t>1</a:t>
              </a:r>
              <a:r>
                <a:rPr sz="900" b="1" dirty="0">
                  <a:solidFill>
                    <a:srgbClr val="FFFFFF"/>
                  </a:solidFill>
                  <a:latin typeface="Arial" panose="020B0604020202020204" pitchFamily="34" charset="0"/>
                  <a:ea typeface="Wigrum Medium" charset="77"/>
                  <a:cs typeface="Arial" panose="020B0604020202020204" pitchFamily="34" charset="0"/>
                </a:rPr>
                <a:t> </a:t>
              </a:r>
            </a:p>
          </p:txBody>
        </p:sp>
      </p:grpSp>
      <p:sp>
        <p:nvSpPr>
          <p:cNvPr id="928" name="object 21">
            <a:extLst>
              <a:ext uri="{FF2B5EF4-FFF2-40B4-BE49-F238E27FC236}">
                <a16:creationId xmlns:a16="http://schemas.microsoft.com/office/drawing/2014/main" id="{AEDB029C-FC34-4F40-81A0-0497D973DDC3}"/>
              </a:ext>
            </a:extLst>
          </p:cNvPr>
          <p:cNvSpPr txBox="1"/>
          <p:nvPr/>
        </p:nvSpPr>
        <p:spPr>
          <a:xfrm>
            <a:off x="2531257" y="6217173"/>
            <a:ext cx="1884525" cy="92333"/>
          </a:xfrm>
          <a:prstGeom prst="rect">
            <a:avLst/>
          </a:prstGeom>
        </p:spPr>
        <p:txBody>
          <a:bodyPr vert="horz" wrap="square" lIns="0" tIns="0" rIns="0" bIns="0" rtlCol="0">
            <a:spAutoFit/>
          </a:bodyPr>
          <a:lstStyle/>
          <a:p>
            <a:pPr marL="12700"/>
            <a:r>
              <a:rPr lang="fr-FR" sz="600" i="1" spc="-5" dirty="0" smtClean="0">
                <a:solidFill>
                  <a:srgbClr val="58595B"/>
                </a:solidFill>
                <a:latin typeface="Arial" panose="020B0604020202020204" pitchFamily="34" charset="0"/>
                <a:cs typeface="Arial" panose="020B0604020202020204" pitchFamily="34" charset="0"/>
              </a:rPr>
              <a:t>* dont deux services en région Centre</a:t>
            </a:r>
            <a:endParaRPr lang="fr-FR" sz="600" i="1" spc="-5" dirty="0">
              <a:solidFill>
                <a:srgbClr val="58595B"/>
              </a:solidFill>
              <a:latin typeface="Arial" panose="020B0604020202020204" pitchFamily="34" charset="0"/>
              <a:cs typeface="Arial" panose="020B0604020202020204" pitchFamily="34" charset="0"/>
            </a:endParaRPr>
          </a:p>
        </p:txBody>
      </p:sp>
      <p:grpSp>
        <p:nvGrpSpPr>
          <p:cNvPr id="929" name="Groupe 928"/>
          <p:cNvGrpSpPr/>
          <p:nvPr/>
        </p:nvGrpSpPr>
        <p:grpSpPr>
          <a:xfrm>
            <a:off x="8615256" y="4796832"/>
            <a:ext cx="135909" cy="143955"/>
            <a:chOff x="6042214" y="6398095"/>
            <a:chExt cx="135909" cy="143955"/>
          </a:xfrm>
        </p:grpSpPr>
        <p:sp>
          <p:nvSpPr>
            <p:cNvPr id="930" name="Rectangle 38">
              <a:extLst>
                <a:ext uri="{FF2B5EF4-FFF2-40B4-BE49-F238E27FC236}">
                  <a16:creationId xmlns:a16="http://schemas.microsoft.com/office/drawing/2014/main" id="{A9BB20DA-A06E-2549-BA9E-5BDC2F53B645}"/>
                </a:ext>
              </a:extLst>
            </p:cNvPr>
            <p:cNvSpPr/>
            <p:nvPr/>
          </p:nvSpPr>
          <p:spPr>
            <a:xfrm>
              <a:off x="6042214" y="6406141"/>
              <a:ext cx="135909" cy="135909"/>
            </a:xfrm>
            <a:prstGeom prst="rect">
              <a:avLst/>
            </a:prstGeom>
            <a:solidFill>
              <a:srgbClr val="FF2C5E"/>
            </a:solidFill>
            <a:ln w="12700" cap="flat" cmpd="sng">
              <a:noFill/>
              <a:prstDash val="solid"/>
              <a:miter lim="800000"/>
            </a:ln>
          </p:spPr>
          <p:txBody>
            <a:bodyPr anchor="ctr">
              <a:spAutoFit/>
            </a:bodyPr>
            <a:lstStyle/>
            <a:p>
              <a:pPr algn="ctr"/>
              <a:endParaRPr lang="en-US" dirty="0"/>
            </a:p>
          </p:txBody>
        </p:sp>
        <p:sp>
          <p:nvSpPr>
            <p:cNvPr id="931" name="TextBox 84">
              <a:extLst>
                <a:ext uri="{FF2B5EF4-FFF2-40B4-BE49-F238E27FC236}">
                  <a16:creationId xmlns:a16="http://schemas.microsoft.com/office/drawing/2014/main" id="{F9CB6B5E-E8D6-7A4C-AF7E-1AEE3BFEEA5D}"/>
                </a:ext>
              </a:extLst>
            </p:cNvPr>
            <p:cNvSpPr txBox="1"/>
            <p:nvPr/>
          </p:nvSpPr>
          <p:spPr>
            <a:xfrm>
              <a:off x="6081257" y="6398095"/>
              <a:ext cx="93419" cy="107874"/>
            </a:xfrm>
            <a:prstGeom prst="rect">
              <a:avLst/>
            </a:prstGeom>
            <a:noFill/>
            <a:ln>
              <a:noFill/>
            </a:ln>
          </p:spPr>
          <p:txBody>
            <a:bodyPr wrap="square" lIns="0" tIns="0" rIns="0" bIns="0" anchor="t"/>
            <a:lstStyle/>
            <a:p>
              <a:pPr>
                <a:lnSpc>
                  <a:spcPts val="1200"/>
                </a:lnSpc>
                <a:defRPr lang="en-US"/>
              </a:pPr>
              <a:r>
                <a:rPr lang="en-US" sz="900" b="1" dirty="0" smtClean="0">
                  <a:solidFill>
                    <a:srgbClr val="FFFFFF"/>
                  </a:solidFill>
                  <a:latin typeface="Arial" panose="020B0604020202020204" pitchFamily="34" charset="0"/>
                  <a:ea typeface="Wigrum Medium" charset="77"/>
                  <a:cs typeface="Arial" panose="020B0604020202020204" pitchFamily="34" charset="0"/>
                </a:rPr>
                <a:t>5</a:t>
              </a:r>
              <a:r>
                <a:rPr sz="900" b="1" dirty="0" smtClean="0">
                  <a:solidFill>
                    <a:srgbClr val="FFFFFF"/>
                  </a:solidFill>
                  <a:latin typeface="Arial" panose="020B0604020202020204" pitchFamily="34" charset="0"/>
                  <a:ea typeface="Wigrum Medium" charset="77"/>
                  <a:cs typeface="Arial" panose="020B0604020202020204" pitchFamily="34" charset="0"/>
                </a:rPr>
                <a:t> </a:t>
              </a:r>
              <a:endParaRPr sz="900" b="1" dirty="0">
                <a:solidFill>
                  <a:srgbClr val="FFFFFF"/>
                </a:solidFill>
                <a:latin typeface="Arial" panose="020B0604020202020204" pitchFamily="34" charset="0"/>
                <a:ea typeface="Wigrum Medium" charset="77"/>
                <a:cs typeface="Arial" panose="020B0604020202020204" pitchFamily="34" charset="0"/>
              </a:endParaRPr>
            </a:p>
          </p:txBody>
        </p:sp>
      </p:grpSp>
      <p:sp>
        <p:nvSpPr>
          <p:cNvPr id="932" name="Rectangle 38">
            <a:extLst>
              <a:ext uri="{FF2B5EF4-FFF2-40B4-BE49-F238E27FC236}">
                <a16:creationId xmlns:a16="http://schemas.microsoft.com/office/drawing/2014/main" id="{A9BB20DA-A06E-2549-BA9E-5BDC2F53B645}"/>
              </a:ext>
            </a:extLst>
          </p:cNvPr>
          <p:cNvSpPr/>
          <p:nvPr/>
        </p:nvSpPr>
        <p:spPr>
          <a:xfrm>
            <a:off x="8458784" y="4802497"/>
            <a:ext cx="135909" cy="135909"/>
          </a:xfrm>
          <a:prstGeom prst="rect">
            <a:avLst/>
          </a:prstGeom>
          <a:solidFill>
            <a:srgbClr val="E681BB"/>
          </a:solidFill>
          <a:ln w="12700" cap="flat" cmpd="sng">
            <a:noFill/>
            <a:prstDash val="solid"/>
            <a:miter lim="800000"/>
          </a:ln>
        </p:spPr>
        <p:txBody>
          <a:bodyPr anchor="ctr">
            <a:spAutoFit/>
          </a:bodyPr>
          <a:lstStyle/>
          <a:p>
            <a:pPr algn="ctr"/>
            <a:endParaRPr lang="en-US" dirty="0"/>
          </a:p>
        </p:txBody>
      </p:sp>
      <p:sp>
        <p:nvSpPr>
          <p:cNvPr id="933" name="TextBox 84">
            <a:extLst>
              <a:ext uri="{FF2B5EF4-FFF2-40B4-BE49-F238E27FC236}">
                <a16:creationId xmlns:a16="http://schemas.microsoft.com/office/drawing/2014/main" id="{F9CB6B5E-E8D6-7A4C-AF7E-1AEE3BFEEA5D}"/>
              </a:ext>
            </a:extLst>
          </p:cNvPr>
          <p:cNvSpPr txBox="1"/>
          <p:nvPr/>
        </p:nvSpPr>
        <p:spPr>
          <a:xfrm>
            <a:off x="8497827" y="4794451"/>
            <a:ext cx="93419" cy="107874"/>
          </a:xfrm>
          <a:prstGeom prst="rect">
            <a:avLst/>
          </a:prstGeom>
          <a:noFill/>
          <a:ln>
            <a:noFill/>
          </a:ln>
        </p:spPr>
        <p:txBody>
          <a:bodyPr wrap="square" lIns="0" tIns="0" rIns="0" bIns="0" anchor="t"/>
          <a:lstStyle/>
          <a:p>
            <a:pPr>
              <a:lnSpc>
                <a:spcPts val="1200"/>
              </a:lnSpc>
              <a:defRPr lang="en-US"/>
            </a:pPr>
            <a:r>
              <a:rPr lang="en-US" sz="900" b="1" dirty="0" smtClean="0">
                <a:solidFill>
                  <a:srgbClr val="FFFFFF"/>
                </a:solidFill>
                <a:latin typeface="Arial" panose="020B0604020202020204" pitchFamily="34" charset="0"/>
                <a:ea typeface="Wigrum Medium" charset="77"/>
                <a:cs typeface="Arial" panose="020B0604020202020204" pitchFamily="34" charset="0"/>
              </a:rPr>
              <a:t>4</a:t>
            </a:r>
            <a:r>
              <a:rPr sz="900" b="1" dirty="0" smtClean="0">
                <a:solidFill>
                  <a:srgbClr val="FFFFFF"/>
                </a:solidFill>
                <a:latin typeface="Arial" panose="020B0604020202020204" pitchFamily="34" charset="0"/>
                <a:ea typeface="Wigrum Medium" charset="77"/>
                <a:cs typeface="Arial" panose="020B0604020202020204" pitchFamily="34" charset="0"/>
              </a:rPr>
              <a:t> </a:t>
            </a:r>
            <a:endParaRPr sz="900" b="1" dirty="0">
              <a:solidFill>
                <a:srgbClr val="FFFFFF"/>
              </a:solidFill>
              <a:latin typeface="Arial" panose="020B0604020202020204" pitchFamily="34" charset="0"/>
              <a:ea typeface="Wigrum Medium" charset="77"/>
              <a:cs typeface="Arial" panose="020B0604020202020204" pitchFamily="34" charset="0"/>
            </a:endParaRPr>
          </a:p>
        </p:txBody>
      </p:sp>
      <p:sp>
        <p:nvSpPr>
          <p:cNvPr id="934" name="TextBox 88">
            <a:extLst>
              <a:ext uri="{FF2B5EF4-FFF2-40B4-BE49-F238E27FC236}">
                <a16:creationId xmlns:a16="http://schemas.microsoft.com/office/drawing/2014/main" id="{B12C1C2D-4009-DA46-B3E3-0751689EA6B2}"/>
              </a:ext>
            </a:extLst>
          </p:cNvPr>
          <p:cNvSpPr txBox="1"/>
          <p:nvPr/>
        </p:nvSpPr>
        <p:spPr>
          <a:xfrm>
            <a:off x="8974305" y="3902824"/>
            <a:ext cx="847353" cy="106723"/>
          </a:xfrm>
          <a:prstGeom prst="rect">
            <a:avLst/>
          </a:prstGeom>
          <a:noFill/>
          <a:ln>
            <a:noFill/>
          </a:ln>
        </p:spPr>
        <p:txBody>
          <a:bodyPr wrap="square" lIns="0" tIns="0" rIns="0" bIns="0" anchor="t"/>
          <a:lstStyle/>
          <a:p>
            <a:pPr>
              <a:lnSpc>
                <a:spcPts val="1066"/>
              </a:lnSpc>
              <a:defRPr lang="en-US"/>
            </a:pPr>
            <a:r>
              <a:rPr lang="en-US" sz="800" dirty="0" err="1" smtClean="0">
                <a:solidFill>
                  <a:srgbClr val="565655"/>
                </a:solidFill>
                <a:latin typeface="Arial" panose="020B0604020202020204" pitchFamily="34" charset="0"/>
                <a:ea typeface="Wigrum" charset="77"/>
                <a:cs typeface="Arial" panose="020B0604020202020204" pitchFamily="34" charset="0"/>
              </a:rPr>
              <a:t>Distré</a:t>
            </a:r>
            <a:endParaRPr sz="800" dirty="0">
              <a:solidFill>
                <a:srgbClr val="565655"/>
              </a:solidFill>
              <a:latin typeface="Arial" panose="020B0604020202020204" pitchFamily="34" charset="0"/>
              <a:ea typeface="Wigrum" charset="77"/>
              <a:cs typeface="Arial" panose="020B0604020202020204" pitchFamily="34" charset="0"/>
            </a:endParaRPr>
          </a:p>
        </p:txBody>
      </p:sp>
      <p:sp>
        <p:nvSpPr>
          <p:cNvPr id="935" name="Rectangle 38">
            <a:extLst>
              <a:ext uri="{FF2B5EF4-FFF2-40B4-BE49-F238E27FC236}">
                <a16:creationId xmlns:a16="http://schemas.microsoft.com/office/drawing/2014/main" id="{18E69623-6365-9449-8728-818DD8454BE1}"/>
              </a:ext>
            </a:extLst>
          </p:cNvPr>
          <p:cNvSpPr/>
          <p:nvPr/>
        </p:nvSpPr>
        <p:spPr>
          <a:xfrm>
            <a:off x="9257488" y="3902660"/>
            <a:ext cx="135909" cy="135909"/>
          </a:xfrm>
          <a:prstGeom prst="rect">
            <a:avLst/>
          </a:prstGeom>
          <a:solidFill>
            <a:schemeClr val="accent6">
              <a:lumMod val="60000"/>
              <a:lumOff val="40000"/>
            </a:schemeClr>
          </a:solidFill>
          <a:ln w="12700" cap="flat" cmpd="sng">
            <a:noFill/>
            <a:prstDash val="solid"/>
            <a:miter lim="800000"/>
          </a:ln>
        </p:spPr>
        <p:txBody>
          <a:bodyPr anchor="ctr">
            <a:spAutoFit/>
          </a:bodyPr>
          <a:lstStyle/>
          <a:p>
            <a:pPr algn="ctr"/>
            <a:endParaRPr lang="en-US" dirty="0"/>
          </a:p>
        </p:txBody>
      </p:sp>
      <p:sp>
        <p:nvSpPr>
          <p:cNvPr id="936" name="TextBox 84">
            <a:extLst>
              <a:ext uri="{FF2B5EF4-FFF2-40B4-BE49-F238E27FC236}">
                <a16:creationId xmlns:a16="http://schemas.microsoft.com/office/drawing/2014/main" id="{136EB7B4-1DCA-AA4A-ACB7-1390B6D67CB6}"/>
              </a:ext>
            </a:extLst>
          </p:cNvPr>
          <p:cNvSpPr txBox="1"/>
          <p:nvPr/>
        </p:nvSpPr>
        <p:spPr>
          <a:xfrm>
            <a:off x="9292835" y="3895927"/>
            <a:ext cx="93419" cy="107874"/>
          </a:xfrm>
          <a:prstGeom prst="rect">
            <a:avLst/>
          </a:prstGeom>
          <a:noFill/>
          <a:ln>
            <a:noFill/>
          </a:ln>
        </p:spPr>
        <p:txBody>
          <a:bodyPr wrap="square" lIns="0" tIns="0" rIns="0" bIns="0" anchor="t"/>
          <a:lstStyle/>
          <a:p>
            <a:pPr>
              <a:lnSpc>
                <a:spcPts val="1200"/>
              </a:lnSpc>
              <a:defRPr lang="en-US"/>
            </a:pPr>
            <a:r>
              <a:rPr lang="en-US" sz="900" b="1" dirty="0" smtClean="0">
                <a:solidFill>
                  <a:srgbClr val="FFFFFF"/>
                </a:solidFill>
                <a:latin typeface="Arial" panose="020B0604020202020204" pitchFamily="34" charset="0"/>
                <a:ea typeface="Wigrum Medium" charset="77"/>
                <a:cs typeface="Arial" panose="020B0604020202020204" pitchFamily="34" charset="0"/>
              </a:rPr>
              <a:t>1</a:t>
            </a:r>
            <a:r>
              <a:rPr sz="900" b="1" dirty="0" smtClean="0">
                <a:solidFill>
                  <a:srgbClr val="FFFFFF"/>
                </a:solidFill>
                <a:latin typeface="Arial" panose="020B0604020202020204" pitchFamily="34" charset="0"/>
                <a:ea typeface="Wigrum Medium" charset="77"/>
                <a:cs typeface="Arial" panose="020B0604020202020204" pitchFamily="34" charset="0"/>
              </a:rPr>
              <a:t> </a:t>
            </a:r>
            <a:endParaRPr sz="900" b="1" dirty="0">
              <a:solidFill>
                <a:srgbClr val="FFFFFF"/>
              </a:solidFill>
              <a:latin typeface="Arial" panose="020B0604020202020204" pitchFamily="34" charset="0"/>
              <a:ea typeface="Wigrum Medium" charset="77"/>
              <a:cs typeface="Arial" panose="020B0604020202020204" pitchFamily="34" charset="0"/>
            </a:endParaRPr>
          </a:p>
        </p:txBody>
      </p:sp>
      <p:sp>
        <p:nvSpPr>
          <p:cNvPr id="937" name="Free Form 8">
            <a:extLst>
              <a:ext uri="{FF2B5EF4-FFF2-40B4-BE49-F238E27FC236}">
                <a16:creationId xmlns:a16="http://schemas.microsoft.com/office/drawing/2014/main" id="{FF595D18-F79A-0846-802D-96B1E90C65AA}"/>
              </a:ext>
            </a:extLst>
          </p:cNvPr>
          <p:cNvSpPr/>
          <p:nvPr/>
        </p:nvSpPr>
        <p:spPr>
          <a:xfrm>
            <a:off x="7720796" y="1791692"/>
            <a:ext cx="67949" cy="67937"/>
          </a:xfrm>
          <a:custGeom>
            <a:avLst/>
            <a:gdLst/>
            <a:ahLst/>
            <a:cxnLst/>
            <a:rect l="0" t="0" r="0" b="0"/>
            <a:pathLst>
              <a:path w="95995" h="95978">
                <a:moveTo>
                  <a:pt x="95995" y="48006"/>
                </a:moveTo>
                <a:cubicBezTo>
                  <a:pt x="95995" y="74540"/>
                  <a:pt x="74506" y="95978"/>
                  <a:pt x="48006" y="95978"/>
                </a:cubicBezTo>
                <a:cubicBezTo>
                  <a:pt x="21505" y="95978"/>
                  <a:pt x="0" y="74540"/>
                  <a:pt x="0" y="48006"/>
                </a:cubicBezTo>
                <a:cubicBezTo>
                  <a:pt x="0" y="21471"/>
                  <a:pt x="21505" y="0"/>
                  <a:pt x="48006" y="0"/>
                </a:cubicBezTo>
                <a:cubicBezTo>
                  <a:pt x="74506" y="0"/>
                  <a:pt x="95995" y="21471"/>
                  <a:pt x="95995" y="48006"/>
                </a:cubicBezTo>
                <a:close/>
              </a:path>
            </a:pathLst>
          </a:custGeom>
          <a:solidFill>
            <a:srgbClr val="545353">
              <a:alpha val="100000"/>
            </a:srgbClr>
          </a:solidFill>
          <a:ln w="12700" cap="flat" cmpd="sng">
            <a:solidFill>
              <a:srgbClr val="FFFFFF">
                <a:alpha val="100000"/>
              </a:srgbClr>
            </a:solidFill>
            <a:prstDash val="solid"/>
            <a:miter lim="800000"/>
          </a:ln>
        </p:spPr>
        <p:txBody>
          <a:bodyPr anchor="ctr">
            <a:spAutoFit/>
          </a:bodyPr>
          <a:lstStyle/>
          <a:p>
            <a:pPr algn="ctr"/>
            <a:endParaRPr lang="en-US" dirty="0"/>
          </a:p>
        </p:txBody>
      </p:sp>
      <p:sp>
        <p:nvSpPr>
          <p:cNvPr id="938" name="TextBox 88">
            <a:extLst>
              <a:ext uri="{FF2B5EF4-FFF2-40B4-BE49-F238E27FC236}">
                <a16:creationId xmlns:a16="http://schemas.microsoft.com/office/drawing/2014/main" id="{295FEBDD-1620-984B-BBA2-1A55F6EB8D37}"/>
              </a:ext>
            </a:extLst>
          </p:cNvPr>
          <p:cNvSpPr txBox="1"/>
          <p:nvPr/>
        </p:nvSpPr>
        <p:spPr>
          <a:xfrm>
            <a:off x="6852928" y="1763062"/>
            <a:ext cx="1022543" cy="95888"/>
          </a:xfrm>
          <a:prstGeom prst="rect">
            <a:avLst/>
          </a:prstGeom>
          <a:noFill/>
          <a:ln>
            <a:noFill/>
          </a:ln>
        </p:spPr>
        <p:txBody>
          <a:bodyPr wrap="square" lIns="0" tIns="0" rIns="0" bIns="0" anchor="t"/>
          <a:lstStyle/>
          <a:p>
            <a:pPr>
              <a:defRPr lang="en-US"/>
            </a:pPr>
            <a:r>
              <a:rPr lang="en-US" sz="800" dirty="0" smtClean="0">
                <a:solidFill>
                  <a:srgbClr val="565655"/>
                </a:solidFill>
                <a:latin typeface="Arial" panose="020B0604020202020204" pitchFamily="34" charset="0"/>
                <a:ea typeface="Wigrum" charset="77"/>
                <a:cs typeface="Arial" panose="020B0604020202020204" pitchFamily="34" charset="0"/>
              </a:rPr>
              <a:t>St-Pierre-la-</a:t>
            </a:r>
            <a:r>
              <a:rPr lang="en-US" sz="800" dirty="0" err="1" smtClean="0">
                <a:solidFill>
                  <a:srgbClr val="565655"/>
                </a:solidFill>
                <a:latin typeface="Arial" panose="020B0604020202020204" pitchFamily="34" charset="0"/>
                <a:ea typeface="Wigrum" charset="77"/>
                <a:cs typeface="Arial" panose="020B0604020202020204" pitchFamily="34" charset="0"/>
              </a:rPr>
              <a:t>Cour</a:t>
            </a:r>
            <a:r>
              <a:rPr lang="en-US" sz="800" dirty="0" smtClean="0">
                <a:solidFill>
                  <a:srgbClr val="565655"/>
                </a:solidFill>
                <a:latin typeface="Arial" panose="020B0604020202020204" pitchFamily="34" charset="0"/>
                <a:ea typeface="Wigrum" charset="77"/>
                <a:cs typeface="Arial" panose="020B0604020202020204" pitchFamily="34" charset="0"/>
              </a:rPr>
              <a:t> / </a:t>
            </a:r>
            <a:br>
              <a:rPr lang="en-US" sz="800" dirty="0" smtClean="0">
                <a:solidFill>
                  <a:srgbClr val="565655"/>
                </a:solidFill>
                <a:latin typeface="Arial" panose="020B0604020202020204" pitchFamily="34" charset="0"/>
                <a:ea typeface="Wigrum" charset="77"/>
                <a:cs typeface="Arial" panose="020B0604020202020204" pitchFamily="34" charset="0"/>
              </a:rPr>
            </a:br>
            <a:r>
              <a:rPr lang="en-US" sz="800" dirty="0" smtClean="0">
                <a:solidFill>
                  <a:srgbClr val="565655"/>
                </a:solidFill>
                <a:latin typeface="Arial" panose="020B0604020202020204" pitchFamily="34" charset="0"/>
                <a:ea typeface="Wigrum" charset="77"/>
                <a:cs typeface="Arial" panose="020B0604020202020204" pitchFamily="34" charset="0"/>
              </a:rPr>
              <a:t>Le </a:t>
            </a:r>
            <a:r>
              <a:rPr lang="en-US" sz="800" dirty="0" err="1" smtClean="0">
                <a:solidFill>
                  <a:srgbClr val="565655"/>
                </a:solidFill>
                <a:latin typeface="Arial" panose="020B0604020202020204" pitchFamily="34" charset="0"/>
                <a:ea typeface="Wigrum" charset="77"/>
                <a:cs typeface="Arial" panose="020B0604020202020204" pitchFamily="34" charset="0"/>
              </a:rPr>
              <a:t>Genest</a:t>
            </a:r>
            <a:r>
              <a:rPr lang="en-US" sz="800" dirty="0" smtClean="0">
                <a:solidFill>
                  <a:srgbClr val="565655"/>
                </a:solidFill>
                <a:latin typeface="Arial" panose="020B0604020202020204" pitchFamily="34" charset="0"/>
                <a:ea typeface="Wigrum" charset="77"/>
                <a:cs typeface="Arial" panose="020B0604020202020204" pitchFamily="34" charset="0"/>
              </a:rPr>
              <a:t>-Saint-Isle</a:t>
            </a:r>
            <a:endParaRPr sz="800" dirty="0">
              <a:solidFill>
                <a:srgbClr val="565655"/>
              </a:solidFill>
              <a:latin typeface="Arial" panose="020B0604020202020204" pitchFamily="34" charset="0"/>
              <a:ea typeface="Wigrum" charset="77"/>
              <a:cs typeface="Arial" panose="020B0604020202020204" pitchFamily="34" charset="0"/>
            </a:endParaRPr>
          </a:p>
        </p:txBody>
      </p:sp>
      <p:grpSp>
        <p:nvGrpSpPr>
          <p:cNvPr id="939" name="Groupe 938">
            <a:extLst>
              <a:ext uri="{FF2B5EF4-FFF2-40B4-BE49-F238E27FC236}">
                <a16:creationId xmlns:a16="http://schemas.microsoft.com/office/drawing/2014/main" id="{C38457FD-42A5-144A-AD7F-80251EA96A34}"/>
              </a:ext>
            </a:extLst>
          </p:cNvPr>
          <p:cNvGrpSpPr/>
          <p:nvPr/>
        </p:nvGrpSpPr>
        <p:grpSpPr>
          <a:xfrm>
            <a:off x="6659639" y="1761217"/>
            <a:ext cx="135897" cy="143945"/>
            <a:chOff x="575195" y="2488543"/>
            <a:chExt cx="135897" cy="143945"/>
          </a:xfrm>
        </p:grpSpPr>
        <p:sp>
          <p:nvSpPr>
            <p:cNvPr id="940" name="Rectangle 50">
              <a:extLst>
                <a:ext uri="{FF2B5EF4-FFF2-40B4-BE49-F238E27FC236}">
                  <a16:creationId xmlns:a16="http://schemas.microsoft.com/office/drawing/2014/main" id="{0659E22C-D27F-B542-92F4-180C05A116BF}"/>
                </a:ext>
              </a:extLst>
            </p:cNvPr>
            <p:cNvSpPr/>
            <p:nvPr/>
          </p:nvSpPr>
          <p:spPr>
            <a:xfrm>
              <a:off x="575195" y="2496591"/>
              <a:ext cx="135897" cy="135897"/>
            </a:xfrm>
            <a:prstGeom prst="rect">
              <a:avLst/>
            </a:prstGeom>
            <a:solidFill>
              <a:srgbClr val="007B3C"/>
            </a:solidFill>
            <a:ln w="12700" cap="flat" cmpd="sng">
              <a:noFill/>
              <a:prstDash val="solid"/>
              <a:miter lim="800000"/>
            </a:ln>
          </p:spPr>
          <p:txBody>
            <a:bodyPr anchor="ctr">
              <a:spAutoFit/>
            </a:bodyPr>
            <a:lstStyle/>
            <a:p>
              <a:pPr algn="ctr"/>
              <a:endParaRPr lang="en-US" dirty="0"/>
            </a:p>
          </p:txBody>
        </p:sp>
        <p:sp>
          <p:nvSpPr>
            <p:cNvPr id="941" name="TextBox 103">
              <a:extLst>
                <a:ext uri="{FF2B5EF4-FFF2-40B4-BE49-F238E27FC236}">
                  <a16:creationId xmlns:a16="http://schemas.microsoft.com/office/drawing/2014/main" id="{8107E18B-7849-C94B-8BB1-7219D78859BA}"/>
                </a:ext>
              </a:extLst>
            </p:cNvPr>
            <p:cNvSpPr txBox="1"/>
            <p:nvPr/>
          </p:nvSpPr>
          <p:spPr>
            <a:xfrm>
              <a:off x="614239" y="2488543"/>
              <a:ext cx="93418" cy="107874"/>
            </a:xfrm>
            <a:prstGeom prst="rect">
              <a:avLst/>
            </a:prstGeom>
            <a:noFill/>
            <a:ln>
              <a:noFill/>
            </a:ln>
          </p:spPr>
          <p:txBody>
            <a:bodyPr wrap="square" lIns="0" tIns="0" rIns="0" bIns="0" anchor="t"/>
            <a:lstStyle/>
            <a:p>
              <a:pPr>
                <a:lnSpc>
                  <a:spcPts val="1200"/>
                </a:lnSpc>
                <a:defRPr lang="en-US"/>
              </a:pPr>
              <a:r>
                <a:rPr sz="900" b="1" dirty="0">
                  <a:solidFill>
                    <a:srgbClr val="FFFFFF"/>
                  </a:solidFill>
                  <a:latin typeface="Arial" panose="020B0604020202020204" pitchFamily="34" charset="0"/>
                  <a:ea typeface="Wigrum Medium" charset="77"/>
                  <a:cs typeface="Arial" panose="020B0604020202020204" pitchFamily="34" charset="0"/>
                </a:rPr>
                <a:t>1 </a:t>
              </a:r>
            </a:p>
          </p:txBody>
        </p:sp>
      </p:grpSp>
    </p:spTree>
    <p:extLst>
      <p:ext uri="{BB962C8B-B14F-4D97-AF65-F5344CB8AC3E}">
        <p14:creationId xmlns:p14="http://schemas.microsoft.com/office/powerpoint/2010/main" val="29543549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7"/>
          </p:nvPr>
        </p:nvSpPr>
        <p:spPr/>
        <p:txBody>
          <a:bodyPr/>
          <a:lstStyle/>
          <a:p>
            <a:fld id="{B6F15528-21DE-4FAA-801E-634DDDAF4B2B}" type="slidenum">
              <a:rPr lang="fr-FR" smtClean="0"/>
              <a:t>18</a:t>
            </a:fld>
            <a:endParaRPr lang="fr-FR" dirty="0"/>
          </a:p>
        </p:txBody>
      </p:sp>
      <p:sp>
        <p:nvSpPr>
          <p:cNvPr id="5" name="object 2">
            <a:extLst>
              <a:ext uri="{FF2B5EF4-FFF2-40B4-BE49-F238E27FC236}">
                <a16:creationId xmlns:a16="http://schemas.microsoft.com/office/drawing/2014/main" id="{50893A7F-40AC-254C-93D2-D2F9E1A3583A}"/>
              </a:ext>
            </a:extLst>
          </p:cNvPr>
          <p:cNvSpPr txBox="1"/>
          <p:nvPr/>
        </p:nvSpPr>
        <p:spPr>
          <a:xfrm>
            <a:off x="252764" y="235702"/>
            <a:ext cx="9307310" cy="369332"/>
          </a:xfrm>
          <a:prstGeom prst="rect">
            <a:avLst/>
          </a:prstGeom>
        </p:spPr>
        <p:txBody>
          <a:bodyPr vert="horz" wrap="square" lIns="0" tIns="0" rIns="0" bIns="0" rtlCol="0">
            <a:spAutoFit/>
          </a:bodyPr>
          <a:lstStyle/>
          <a:p>
            <a:pPr marL="12700"/>
            <a:r>
              <a:rPr lang="fr-FR" sz="2400" b="1" spc="20" smtClean="0">
                <a:solidFill>
                  <a:srgbClr val="472F92"/>
                </a:solidFill>
                <a:latin typeface="+mj-lt"/>
                <a:cs typeface="Arial" panose="020B0604020202020204" pitchFamily="34" charset="0"/>
              </a:rPr>
              <a:t>Établissements </a:t>
            </a:r>
            <a:r>
              <a:rPr lang="fr-FR" sz="2400" b="1" spc="20" dirty="0" smtClean="0">
                <a:solidFill>
                  <a:srgbClr val="472F92"/>
                </a:solidFill>
                <a:latin typeface="+mj-lt"/>
                <a:cs typeface="Arial" panose="020B0604020202020204" pitchFamily="34" charset="0"/>
              </a:rPr>
              <a:t>et services du pôle Personnes Âgées</a:t>
            </a:r>
            <a:endParaRPr sz="2400" b="1" spc="20" dirty="0">
              <a:latin typeface="+mj-lt"/>
              <a:cs typeface="Arial" panose="020B0604020202020204" pitchFamily="34" charset="0"/>
            </a:endParaRPr>
          </a:p>
        </p:txBody>
      </p:sp>
      <p:sp>
        <p:nvSpPr>
          <p:cNvPr id="7" name="ZoneTexte 6"/>
          <p:cNvSpPr txBox="1"/>
          <p:nvPr/>
        </p:nvSpPr>
        <p:spPr>
          <a:xfrm rot="16200000">
            <a:off x="10641356" y="1354596"/>
            <a:ext cx="2741799" cy="200055"/>
          </a:xfrm>
          <a:prstGeom prst="rect">
            <a:avLst/>
          </a:prstGeom>
          <a:noFill/>
        </p:spPr>
        <p:txBody>
          <a:bodyPr wrap="square" rtlCol="0">
            <a:spAutoFit/>
          </a:bodyPr>
          <a:lstStyle/>
          <a:p>
            <a:r>
              <a:rPr lang="fr-FR" sz="700" i="1" dirty="0" smtClean="0">
                <a:latin typeface="Arial" panose="020B0604020202020204" pitchFamily="34" charset="0"/>
                <a:cs typeface="Arial" panose="020B0604020202020204" pitchFamily="34" charset="0"/>
              </a:rPr>
              <a:t>Données au 01/04/2022</a:t>
            </a:r>
            <a:endParaRPr lang="fr-FR" sz="700" i="1" dirty="0">
              <a:latin typeface="Arial" panose="020B0604020202020204" pitchFamily="34" charset="0"/>
              <a:cs typeface="Arial" panose="020B0604020202020204" pitchFamily="34" charset="0"/>
            </a:endParaRPr>
          </a:p>
        </p:txBody>
      </p:sp>
      <p:grpSp>
        <p:nvGrpSpPr>
          <p:cNvPr id="8" name="Groupe 7">
            <a:extLst>
              <a:ext uri="{FF2B5EF4-FFF2-40B4-BE49-F238E27FC236}">
                <a16:creationId xmlns:a16="http://schemas.microsoft.com/office/drawing/2014/main" id="{D4F72E99-E40F-D646-9F80-F6A0D12D41A3}"/>
              </a:ext>
            </a:extLst>
          </p:cNvPr>
          <p:cNvGrpSpPr/>
          <p:nvPr/>
        </p:nvGrpSpPr>
        <p:grpSpPr>
          <a:xfrm>
            <a:off x="5834655" y="1106314"/>
            <a:ext cx="5696735" cy="5516855"/>
            <a:chOff x="3265689" y="958664"/>
            <a:chExt cx="5307540" cy="5139949"/>
          </a:xfrm>
        </p:grpSpPr>
        <p:sp>
          <p:nvSpPr>
            <p:cNvPr id="9" name="Free Form 184">
              <a:extLst>
                <a:ext uri="{FF2B5EF4-FFF2-40B4-BE49-F238E27FC236}">
                  <a16:creationId xmlns:a16="http://schemas.microsoft.com/office/drawing/2014/main" id="{C604F614-352A-7946-BAA9-B3DA4F13AF4F}"/>
                </a:ext>
              </a:extLst>
            </p:cNvPr>
            <p:cNvSpPr/>
            <p:nvPr/>
          </p:nvSpPr>
          <p:spPr>
            <a:xfrm>
              <a:off x="6602716" y="1143535"/>
              <a:ext cx="1970513" cy="2082125"/>
            </a:xfrm>
            <a:custGeom>
              <a:avLst/>
              <a:gdLst/>
              <a:ahLst/>
              <a:cxnLst/>
              <a:rect l="0" t="0" r="0" b="0"/>
              <a:pathLst>
                <a:path w="62162" h="65684">
                  <a:moveTo>
                    <a:pt x="61637" y="27753"/>
                  </a:moveTo>
                  <a:lnTo>
                    <a:pt x="62162" y="25569"/>
                  </a:lnTo>
                  <a:lnTo>
                    <a:pt x="59673" y="21200"/>
                  </a:lnTo>
                  <a:lnTo>
                    <a:pt x="55930" y="20370"/>
                  </a:lnTo>
                  <a:lnTo>
                    <a:pt x="52290" y="16205"/>
                  </a:lnTo>
                  <a:lnTo>
                    <a:pt x="48954" y="17458"/>
                  </a:lnTo>
                  <a:lnTo>
                    <a:pt x="40436" y="11633"/>
                  </a:lnTo>
                  <a:lnTo>
                    <a:pt x="38675" y="1761"/>
                  </a:lnTo>
                  <a:lnTo>
                    <a:pt x="35458" y="0"/>
                  </a:lnTo>
                  <a:lnTo>
                    <a:pt x="22555" y="6858"/>
                  </a:lnTo>
                  <a:lnTo>
                    <a:pt x="19033" y="6756"/>
                  </a:lnTo>
                  <a:lnTo>
                    <a:pt x="14037" y="9973"/>
                  </a:lnTo>
                  <a:lnTo>
                    <a:pt x="14359" y="18084"/>
                  </a:lnTo>
                  <a:lnTo>
                    <a:pt x="9144" y="22656"/>
                  </a:lnTo>
                  <a:lnTo>
                    <a:pt x="10600" y="26077"/>
                  </a:lnTo>
                  <a:lnTo>
                    <a:pt x="4792" y="31394"/>
                  </a:lnTo>
                  <a:lnTo>
                    <a:pt x="6451" y="35441"/>
                  </a:lnTo>
                  <a:lnTo>
                    <a:pt x="0" y="44483"/>
                  </a:lnTo>
                  <a:lnTo>
                    <a:pt x="1778" y="50935"/>
                  </a:lnTo>
                  <a:lnTo>
                    <a:pt x="1879" y="50935"/>
                  </a:lnTo>
                  <a:lnTo>
                    <a:pt x="2506" y="54051"/>
                  </a:lnTo>
                  <a:lnTo>
                    <a:pt x="10295" y="53932"/>
                  </a:lnTo>
                  <a:lnTo>
                    <a:pt x="10498" y="57996"/>
                  </a:lnTo>
                  <a:lnTo>
                    <a:pt x="12903" y="60282"/>
                  </a:lnTo>
                  <a:lnTo>
                    <a:pt x="16526" y="58826"/>
                  </a:lnTo>
                  <a:lnTo>
                    <a:pt x="22555" y="62670"/>
                  </a:lnTo>
                  <a:lnTo>
                    <a:pt x="31191" y="62670"/>
                  </a:lnTo>
                  <a:lnTo>
                    <a:pt x="38354" y="65684"/>
                  </a:lnTo>
                  <a:lnTo>
                    <a:pt x="37727" y="61942"/>
                  </a:lnTo>
                  <a:lnTo>
                    <a:pt x="41063" y="62263"/>
                  </a:lnTo>
                  <a:lnTo>
                    <a:pt x="50004" y="57048"/>
                  </a:lnTo>
                  <a:lnTo>
                    <a:pt x="50004" y="56963"/>
                  </a:lnTo>
                  <a:lnTo>
                    <a:pt x="50732" y="52899"/>
                  </a:lnTo>
                  <a:lnTo>
                    <a:pt x="54474" y="51663"/>
                  </a:lnTo>
                  <a:lnTo>
                    <a:pt x="61738" y="39285"/>
                  </a:lnTo>
                  <a:lnTo>
                    <a:pt x="61332" y="32850"/>
                  </a:lnTo>
                  <a:lnTo>
                    <a:pt x="59351" y="30141"/>
                  </a:lnTo>
                  <a:close/>
                </a:path>
              </a:pathLst>
            </a:custGeom>
            <a:solidFill>
              <a:srgbClr val="E4E4E4">
                <a:alpha val="100000"/>
              </a:srgbClr>
            </a:solidFill>
            <a:ln w="12700" cap="flat" cmpd="sng">
              <a:solidFill>
                <a:schemeClr val="bg1"/>
              </a:solidFill>
              <a:prstDash val="solid"/>
              <a:miter lim="800000"/>
            </a:ln>
          </p:spPr>
          <p:txBody>
            <a:bodyPr wrap="square" anchor="ctr">
              <a:spAutoFit/>
            </a:bodyPr>
            <a:lstStyle/>
            <a:p>
              <a:pPr algn="ctr"/>
              <a:endParaRPr lang="en-US" dirty="0"/>
            </a:p>
          </p:txBody>
        </p:sp>
        <p:sp>
          <p:nvSpPr>
            <p:cNvPr id="10" name="Free Form 192">
              <a:extLst>
                <a:ext uri="{FF2B5EF4-FFF2-40B4-BE49-F238E27FC236}">
                  <a16:creationId xmlns:a16="http://schemas.microsoft.com/office/drawing/2014/main" id="{A83A45CD-16C6-FB40-8221-0CD1F51DB6E6}"/>
                </a:ext>
              </a:extLst>
            </p:cNvPr>
            <p:cNvSpPr/>
            <p:nvPr/>
          </p:nvSpPr>
          <p:spPr>
            <a:xfrm>
              <a:off x="3265689" y="2537091"/>
              <a:ext cx="2493832" cy="2191104"/>
            </a:xfrm>
            <a:custGeom>
              <a:avLst/>
              <a:gdLst/>
              <a:ahLst/>
              <a:cxnLst/>
              <a:rect l="0" t="0" r="0" b="0"/>
              <a:pathLst>
                <a:path w="78672" h="69121">
                  <a:moveTo>
                    <a:pt x="29616" y="8314"/>
                  </a:moveTo>
                  <a:lnTo>
                    <a:pt x="23486" y="12259"/>
                  </a:lnTo>
                  <a:lnTo>
                    <a:pt x="23063" y="19337"/>
                  </a:lnTo>
                  <a:lnTo>
                    <a:pt x="5198" y="24638"/>
                  </a:lnTo>
                  <a:lnTo>
                    <a:pt x="0" y="29616"/>
                  </a:lnTo>
                  <a:lnTo>
                    <a:pt x="2692" y="36897"/>
                  </a:lnTo>
                  <a:lnTo>
                    <a:pt x="9770" y="38032"/>
                  </a:lnTo>
                  <a:lnTo>
                    <a:pt x="12158" y="40419"/>
                  </a:lnTo>
                  <a:lnTo>
                    <a:pt x="17983" y="36169"/>
                  </a:lnTo>
                  <a:lnTo>
                    <a:pt x="26399" y="35441"/>
                  </a:lnTo>
                  <a:lnTo>
                    <a:pt x="18491" y="38455"/>
                  </a:lnTo>
                  <a:lnTo>
                    <a:pt x="17763" y="46143"/>
                  </a:lnTo>
                  <a:lnTo>
                    <a:pt x="14240" y="47701"/>
                  </a:lnTo>
                  <a:lnTo>
                    <a:pt x="21098" y="50207"/>
                  </a:lnTo>
                  <a:lnTo>
                    <a:pt x="26703" y="56015"/>
                  </a:lnTo>
                  <a:lnTo>
                    <a:pt x="33782" y="63296"/>
                  </a:lnTo>
                  <a:lnTo>
                    <a:pt x="47396" y="69121"/>
                  </a:lnTo>
                  <a:lnTo>
                    <a:pt x="47701" y="57996"/>
                  </a:lnTo>
                  <a:lnTo>
                    <a:pt x="51646" y="57691"/>
                  </a:lnTo>
                  <a:lnTo>
                    <a:pt x="51646" y="61434"/>
                  </a:lnTo>
                  <a:lnTo>
                    <a:pt x="54356" y="63398"/>
                  </a:lnTo>
                  <a:lnTo>
                    <a:pt x="57150" y="60909"/>
                  </a:lnTo>
                  <a:lnTo>
                    <a:pt x="56642" y="57471"/>
                  </a:lnTo>
                  <a:lnTo>
                    <a:pt x="60282" y="56540"/>
                  </a:lnTo>
                  <a:lnTo>
                    <a:pt x="62043" y="53729"/>
                  </a:lnTo>
                  <a:lnTo>
                    <a:pt x="67665" y="57793"/>
                  </a:lnTo>
                  <a:lnTo>
                    <a:pt x="67242" y="54356"/>
                  </a:lnTo>
                  <a:lnTo>
                    <a:pt x="64024" y="52696"/>
                  </a:lnTo>
                  <a:lnTo>
                    <a:pt x="67242" y="47498"/>
                  </a:lnTo>
                  <a:lnTo>
                    <a:pt x="66310" y="44280"/>
                  </a:lnTo>
                  <a:lnTo>
                    <a:pt x="62145" y="38760"/>
                  </a:lnTo>
                  <a:lnTo>
                    <a:pt x="58606" y="37829"/>
                  </a:lnTo>
                  <a:lnTo>
                    <a:pt x="61942" y="35238"/>
                  </a:lnTo>
                  <a:lnTo>
                    <a:pt x="78672" y="32732"/>
                  </a:lnTo>
                  <a:lnTo>
                    <a:pt x="78367" y="25891"/>
                  </a:lnTo>
                  <a:lnTo>
                    <a:pt x="68393" y="22030"/>
                  </a:lnTo>
                  <a:lnTo>
                    <a:pt x="70561" y="19236"/>
                  </a:lnTo>
                  <a:lnTo>
                    <a:pt x="73897" y="19642"/>
                  </a:lnTo>
                  <a:lnTo>
                    <a:pt x="65261" y="4064"/>
                  </a:lnTo>
                  <a:lnTo>
                    <a:pt x="57370" y="0"/>
                  </a:lnTo>
                  <a:lnTo>
                    <a:pt x="46871" y="4572"/>
                  </a:lnTo>
                  <a:lnTo>
                    <a:pt x="44991" y="7789"/>
                  </a:lnTo>
                  <a:close/>
                </a:path>
              </a:pathLst>
            </a:custGeom>
            <a:solidFill>
              <a:srgbClr val="E4E4E4">
                <a:alpha val="100000"/>
              </a:srgbClr>
            </a:solidFill>
            <a:ln w="12700" cap="flat" cmpd="sng">
              <a:solidFill>
                <a:schemeClr val="bg1"/>
              </a:solidFill>
              <a:prstDash val="solid"/>
              <a:miter lim="800000"/>
            </a:ln>
          </p:spPr>
          <p:txBody>
            <a:bodyPr wrap="square" anchor="ctr">
              <a:spAutoFit/>
            </a:bodyPr>
            <a:lstStyle/>
            <a:p>
              <a:pPr algn="ctr"/>
              <a:endParaRPr lang="en-US" dirty="0"/>
            </a:p>
          </p:txBody>
        </p:sp>
        <p:sp>
          <p:nvSpPr>
            <p:cNvPr id="11" name="Free Form 193">
              <a:extLst>
                <a:ext uri="{FF2B5EF4-FFF2-40B4-BE49-F238E27FC236}">
                  <a16:creationId xmlns:a16="http://schemas.microsoft.com/office/drawing/2014/main" id="{5C693539-63B9-3D48-8705-429D1E5F2FAE}"/>
                </a:ext>
              </a:extLst>
            </p:cNvPr>
            <p:cNvSpPr/>
            <p:nvPr/>
          </p:nvSpPr>
          <p:spPr>
            <a:xfrm>
              <a:off x="5354153" y="958664"/>
              <a:ext cx="1855064" cy="1838959"/>
            </a:xfrm>
            <a:custGeom>
              <a:avLst/>
              <a:gdLst/>
              <a:ahLst/>
              <a:cxnLst/>
              <a:rect l="0" t="0" r="0" b="0"/>
              <a:pathLst>
                <a:path w="58521" h="58013">
                  <a:moveTo>
                    <a:pt x="52391" y="321"/>
                  </a:moveTo>
                  <a:lnTo>
                    <a:pt x="49259" y="0"/>
                  </a:lnTo>
                  <a:lnTo>
                    <a:pt x="48446" y="3234"/>
                  </a:lnTo>
                  <a:lnTo>
                    <a:pt x="37846" y="3234"/>
                  </a:lnTo>
                  <a:lnTo>
                    <a:pt x="29938" y="6976"/>
                  </a:lnTo>
                  <a:lnTo>
                    <a:pt x="27025" y="4995"/>
                  </a:lnTo>
                  <a:lnTo>
                    <a:pt x="24214" y="6874"/>
                  </a:lnTo>
                  <a:lnTo>
                    <a:pt x="20370" y="2607"/>
                  </a:lnTo>
                  <a:lnTo>
                    <a:pt x="20269" y="2607"/>
                  </a:lnTo>
                  <a:lnTo>
                    <a:pt x="10295" y="1574"/>
                  </a:lnTo>
                  <a:lnTo>
                    <a:pt x="10193" y="15815"/>
                  </a:lnTo>
                  <a:lnTo>
                    <a:pt x="8314" y="18508"/>
                  </a:lnTo>
                  <a:lnTo>
                    <a:pt x="10600" y="38777"/>
                  </a:lnTo>
                  <a:lnTo>
                    <a:pt x="4165" y="41368"/>
                  </a:lnTo>
                  <a:lnTo>
                    <a:pt x="0" y="51460"/>
                  </a:lnTo>
                  <a:lnTo>
                    <a:pt x="12175" y="55507"/>
                  </a:lnTo>
                  <a:lnTo>
                    <a:pt x="14664" y="53221"/>
                  </a:lnTo>
                  <a:lnTo>
                    <a:pt x="24841" y="57488"/>
                  </a:lnTo>
                  <a:lnTo>
                    <a:pt x="28380" y="58013"/>
                  </a:lnTo>
                  <a:lnTo>
                    <a:pt x="35238" y="54677"/>
                  </a:lnTo>
                  <a:lnTo>
                    <a:pt x="41164" y="56760"/>
                  </a:lnTo>
                  <a:lnTo>
                    <a:pt x="39386" y="50308"/>
                  </a:lnTo>
                  <a:lnTo>
                    <a:pt x="45838" y="41266"/>
                  </a:lnTo>
                  <a:lnTo>
                    <a:pt x="44179" y="37219"/>
                  </a:lnTo>
                  <a:lnTo>
                    <a:pt x="49987" y="31919"/>
                  </a:lnTo>
                  <a:lnTo>
                    <a:pt x="48530" y="28498"/>
                  </a:lnTo>
                  <a:lnTo>
                    <a:pt x="53746" y="23926"/>
                  </a:lnTo>
                  <a:lnTo>
                    <a:pt x="53424" y="15815"/>
                  </a:lnTo>
                  <a:lnTo>
                    <a:pt x="58420" y="12581"/>
                  </a:lnTo>
                  <a:lnTo>
                    <a:pt x="58521" y="12479"/>
                  </a:lnTo>
                  <a:lnTo>
                    <a:pt x="58521" y="9059"/>
                  </a:lnTo>
                  <a:lnTo>
                    <a:pt x="54677" y="7281"/>
                  </a:lnTo>
                  <a:close/>
                </a:path>
              </a:pathLst>
            </a:custGeom>
            <a:solidFill>
              <a:srgbClr val="E4E4E4">
                <a:alpha val="100000"/>
              </a:srgbClr>
            </a:solidFill>
            <a:ln w="12700" cap="flat" cmpd="sng">
              <a:solidFill>
                <a:schemeClr val="bg1"/>
              </a:solidFill>
              <a:prstDash val="solid"/>
              <a:miter lim="800000"/>
            </a:ln>
          </p:spPr>
          <p:txBody>
            <a:bodyPr wrap="square" anchor="ctr">
              <a:spAutoFit/>
            </a:bodyPr>
            <a:lstStyle/>
            <a:p>
              <a:pPr algn="ctr"/>
              <a:endParaRPr lang="en-US" dirty="0"/>
            </a:p>
          </p:txBody>
        </p:sp>
        <p:sp>
          <p:nvSpPr>
            <p:cNvPr id="12" name="Free Form 194">
              <a:extLst>
                <a:ext uri="{FF2B5EF4-FFF2-40B4-BE49-F238E27FC236}">
                  <a16:creationId xmlns:a16="http://schemas.microsoft.com/office/drawing/2014/main" id="{635DB3D9-A229-9847-9BB2-B4473374A6B0}"/>
                </a:ext>
              </a:extLst>
            </p:cNvPr>
            <p:cNvSpPr/>
            <p:nvPr/>
          </p:nvSpPr>
          <p:spPr>
            <a:xfrm>
              <a:off x="5123605" y="2590061"/>
              <a:ext cx="2467524" cy="1920584"/>
            </a:xfrm>
            <a:custGeom>
              <a:avLst/>
              <a:gdLst/>
              <a:ahLst/>
              <a:cxnLst/>
              <a:rect l="0" t="0" r="0" b="0"/>
              <a:pathLst>
                <a:path w="77842" h="60587">
                  <a:moveTo>
                    <a:pt x="19439" y="4047"/>
                  </a:moveTo>
                  <a:lnTo>
                    <a:pt x="7281" y="0"/>
                  </a:lnTo>
                  <a:lnTo>
                    <a:pt x="6654" y="2387"/>
                  </a:lnTo>
                  <a:lnTo>
                    <a:pt x="15273" y="17966"/>
                  </a:lnTo>
                  <a:lnTo>
                    <a:pt x="11954" y="17559"/>
                  </a:lnTo>
                  <a:lnTo>
                    <a:pt x="9770" y="20353"/>
                  </a:lnTo>
                  <a:lnTo>
                    <a:pt x="19761" y="24214"/>
                  </a:lnTo>
                  <a:lnTo>
                    <a:pt x="20066" y="31072"/>
                  </a:lnTo>
                  <a:lnTo>
                    <a:pt x="3318" y="33561"/>
                  </a:lnTo>
                  <a:lnTo>
                    <a:pt x="0" y="36152"/>
                  </a:lnTo>
                  <a:lnTo>
                    <a:pt x="3539" y="37100"/>
                  </a:lnTo>
                  <a:lnTo>
                    <a:pt x="7687" y="42604"/>
                  </a:lnTo>
                  <a:lnTo>
                    <a:pt x="8636" y="45821"/>
                  </a:lnTo>
                  <a:lnTo>
                    <a:pt x="5401" y="51020"/>
                  </a:lnTo>
                  <a:lnTo>
                    <a:pt x="8636" y="52696"/>
                  </a:lnTo>
                  <a:lnTo>
                    <a:pt x="9042" y="56117"/>
                  </a:lnTo>
                  <a:lnTo>
                    <a:pt x="21522" y="60587"/>
                  </a:lnTo>
                  <a:lnTo>
                    <a:pt x="35864" y="59656"/>
                  </a:lnTo>
                  <a:lnTo>
                    <a:pt x="40115" y="54135"/>
                  </a:lnTo>
                  <a:lnTo>
                    <a:pt x="46668" y="53204"/>
                  </a:lnTo>
                  <a:lnTo>
                    <a:pt x="57996" y="52899"/>
                  </a:lnTo>
                  <a:lnTo>
                    <a:pt x="60604" y="55693"/>
                  </a:lnTo>
                  <a:lnTo>
                    <a:pt x="68393" y="48632"/>
                  </a:lnTo>
                  <a:lnTo>
                    <a:pt x="68292" y="48632"/>
                  </a:lnTo>
                  <a:lnTo>
                    <a:pt x="75048" y="30750"/>
                  </a:lnTo>
                  <a:lnTo>
                    <a:pt x="77012" y="19947"/>
                  </a:lnTo>
                  <a:lnTo>
                    <a:pt x="77842" y="17034"/>
                  </a:lnTo>
                  <a:lnTo>
                    <a:pt x="69223" y="17034"/>
                  </a:lnTo>
                  <a:lnTo>
                    <a:pt x="63195" y="13191"/>
                  </a:lnTo>
                  <a:lnTo>
                    <a:pt x="59554" y="14647"/>
                  </a:lnTo>
                  <a:lnTo>
                    <a:pt x="57166" y="12361"/>
                  </a:lnTo>
                  <a:lnTo>
                    <a:pt x="56963" y="8297"/>
                  </a:lnTo>
                  <a:lnTo>
                    <a:pt x="49157" y="8415"/>
                  </a:lnTo>
                  <a:lnTo>
                    <a:pt x="48530" y="5300"/>
                  </a:lnTo>
                  <a:lnTo>
                    <a:pt x="48429" y="5300"/>
                  </a:lnTo>
                  <a:lnTo>
                    <a:pt x="42502" y="3217"/>
                  </a:lnTo>
                  <a:lnTo>
                    <a:pt x="35661" y="6536"/>
                  </a:lnTo>
                  <a:lnTo>
                    <a:pt x="32122" y="6028"/>
                  </a:lnTo>
                  <a:lnTo>
                    <a:pt x="21928" y="1761"/>
                  </a:lnTo>
                  <a:close/>
                </a:path>
              </a:pathLst>
            </a:custGeom>
            <a:solidFill>
              <a:srgbClr val="E4E4E4">
                <a:alpha val="100000"/>
              </a:srgbClr>
            </a:solidFill>
            <a:ln w="12700" cap="flat" cmpd="sng">
              <a:solidFill>
                <a:schemeClr val="bg1"/>
              </a:solidFill>
              <a:prstDash val="solid"/>
              <a:miter lim="800000"/>
            </a:ln>
          </p:spPr>
          <p:txBody>
            <a:bodyPr wrap="square" anchor="ctr">
              <a:spAutoFit/>
            </a:bodyPr>
            <a:lstStyle/>
            <a:p>
              <a:pPr algn="ctr"/>
              <a:endParaRPr lang="en-US" dirty="0"/>
            </a:p>
          </p:txBody>
        </p:sp>
        <p:sp>
          <p:nvSpPr>
            <p:cNvPr id="13" name="Free Form 196">
              <a:extLst>
                <a:ext uri="{FF2B5EF4-FFF2-40B4-BE49-F238E27FC236}">
                  <a16:creationId xmlns:a16="http://schemas.microsoft.com/office/drawing/2014/main" id="{FA84F954-7AA7-E64A-AEE0-C98027DF776C}"/>
                </a:ext>
              </a:extLst>
            </p:cNvPr>
            <p:cNvSpPr/>
            <p:nvPr/>
          </p:nvSpPr>
          <p:spPr>
            <a:xfrm>
              <a:off x="3825969" y="4240316"/>
              <a:ext cx="2477191" cy="1858297"/>
            </a:xfrm>
            <a:custGeom>
              <a:avLst/>
              <a:gdLst/>
              <a:ahLst/>
              <a:cxnLst/>
              <a:rect l="0" t="0" r="0" b="0"/>
              <a:pathLst>
                <a:path w="78147" h="58623">
                  <a:moveTo>
                    <a:pt x="30022" y="4267"/>
                  </a:moveTo>
                  <a:lnTo>
                    <a:pt x="29718" y="15392"/>
                  </a:lnTo>
                  <a:lnTo>
                    <a:pt x="16103" y="9567"/>
                  </a:lnTo>
                  <a:lnTo>
                    <a:pt x="9025" y="2286"/>
                  </a:lnTo>
                  <a:lnTo>
                    <a:pt x="0" y="11954"/>
                  </a:lnTo>
                  <a:lnTo>
                    <a:pt x="406" y="17153"/>
                  </a:lnTo>
                  <a:lnTo>
                    <a:pt x="12564" y="31394"/>
                  </a:lnTo>
                  <a:lnTo>
                    <a:pt x="15053" y="39607"/>
                  </a:lnTo>
                  <a:lnTo>
                    <a:pt x="24519" y="47396"/>
                  </a:lnTo>
                  <a:lnTo>
                    <a:pt x="30124" y="48751"/>
                  </a:lnTo>
                  <a:lnTo>
                    <a:pt x="32004" y="52798"/>
                  </a:lnTo>
                  <a:lnTo>
                    <a:pt x="38862" y="54152"/>
                  </a:lnTo>
                  <a:lnTo>
                    <a:pt x="44365" y="58623"/>
                  </a:lnTo>
                  <a:lnTo>
                    <a:pt x="45195" y="55405"/>
                  </a:lnTo>
                  <a:lnTo>
                    <a:pt x="48530" y="55913"/>
                  </a:lnTo>
                  <a:lnTo>
                    <a:pt x="58809" y="51968"/>
                  </a:lnTo>
                  <a:lnTo>
                    <a:pt x="57251" y="55405"/>
                  </a:lnTo>
                  <a:lnTo>
                    <a:pt x="64736" y="55084"/>
                  </a:lnTo>
                  <a:lnTo>
                    <a:pt x="67547" y="57065"/>
                  </a:lnTo>
                  <a:lnTo>
                    <a:pt x="78147" y="51866"/>
                  </a:lnTo>
                  <a:lnTo>
                    <a:pt x="75234" y="49580"/>
                  </a:lnTo>
                  <a:lnTo>
                    <a:pt x="75539" y="40961"/>
                  </a:lnTo>
                  <a:lnTo>
                    <a:pt x="69934" y="19964"/>
                  </a:lnTo>
                  <a:lnTo>
                    <a:pt x="65040" y="15189"/>
                  </a:lnTo>
                  <a:lnTo>
                    <a:pt x="62450" y="8517"/>
                  </a:lnTo>
                  <a:lnTo>
                    <a:pt x="49987" y="4064"/>
                  </a:lnTo>
                  <a:lnTo>
                    <a:pt x="44365" y="0"/>
                  </a:lnTo>
                  <a:lnTo>
                    <a:pt x="42604" y="2810"/>
                  </a:lnTo>
                  <a:lnTo>
                    <a:pt x="38963" y="3742"/>
                  </a:lnTo>
                  <a:lnTo>
                    <a:pt x="39488" y="7179"/>
                  </a:lnTo>
                  <a:lnTo>
                    <a:pt x="36677" y="9668"/>
                  </a:lnTo>
                  <a:lnTo>
                    <a:pt x="33968" y="7704"/>
                  </a:lnTo>
                  <a:lnTo>
                    <a:pt x="33968" y="3945"/>
                  </a:lnTo>
                  <a:close/>
                </a:path>
              </a:pathLst>
            </a:custGeom>
            <a:solidFill>
              <a:srgbClr val="E4E4E4">
                <a:alpha val="100000"/>
              </a:srgbClr>
            </a:solidFill>
            <a:ln w="12700" cap="flat" cmpd="sng">
              <a:solidFill>
                <a:schemeClr val="bg1"/>
              </a:solidFill>
              <a:prstDash val="solid"/>
              <a:miter lim="800000"/>
            </a:ln>
          </p:spPr>
          <p:txBody>
            <a:bodyPr wrap="square" anchor="ctr">
              <a:spAutoFit/>
            </a:bodyPr>
            <a:lstStyle/>
            <a:p>
              <a:pPr algn="ctr"/>
              <a:endParaRPr lang="en-US" dirty="0"/>
            </a:p>
          </p:txBody>
        </p:sp>
      </p:grpSp>
      <p:sp>
        <p:nvSpPr>
          <p:cNvPr id="14" name="object 23">
            <a:extLst>
              <a:ext uri="{FF2B5EF4-FFF2-40B4-BE49-F238E27FC236}">
                <a16:creationId xmlns:a16="http://schemas.microsoft.com/office/drawing/2014/main" id="{E5DE074B-ADF6-8749-BC4F-3AB3B3C2E2B1}"/>
              </a:ext>
            </a:extLst>
          </p:cNvPr>
          <p:cNvSpPr txBox="1"/>
          <p:nvPr/>
        </p:nvSpPr>
        <p:spPr>
          <a:xfrm>
            <a:off x="1230561" y="1473283"/>
            <a:ext cx="1823650" cy="115416"/>
          </a:xfrm>
          <a:prstGeom prst="rect">
            <a:avLst/>
          </a:prstGeom>
        </p:spPr>
        <p:txBody>
          <a:bodyPr vert="horz" wrap="square" lIns="0" tIns="0" rIns="0" bIns="0" rtlCol="0">
            <a:spAutoFit/>
          </a:bodyPr>
          <a:lstStyle/>
          <a:p>
            <a:pPr marL="12700"/>
            <a:r>
              <a:rPr lang="fr-FR" sz="750" spc="-5" dirty="0" err="1">
                <a:solidFill>
                  <a:srgbClr val="58595B"/>
                </a:solidFill>
                <a:latin typeface="Arial" panose="020B0604020202020204" pitchFamily="34" charset="0"/>
                <a:cs typeface="Arial" panose="020B0604020202020204" pitchFamily="34" charset="0"/>
              </a:rPr>
              <a:t>Ehpad</a:t>
            </a:r>
            <a:r>
              <a:rPr lang="fr-FR" sz="750" spc="-5" dirty="0">
                <a:solidFill>
                  <a:srgbClr val="58595B"/>
                </a:solidFill>
                <a:latin typeface="Arial" panose="020B0604020202020204" pitchFamily="34" charset="0"/>
                <a:cs typeface="Arial" panose="020B0604020202020204" pitchFamily="34" charset="0"/>
              </a:rPr>
              <a:t>/</a:t>
            </a:r>
            <a:r>
              <a:rPr lang="fr-FR" sz="750" spc="-5" dirty="0" err="1">
                <a:solidFill>
                  <a:srgbClr val="58595B"/>
                </a:solidFill>
                <a:latin typeface="Arial" panose="020B0604020202020204" pitchFamily="34" charset="0"/>
                <a:cs typeface="Arial" panose="020B0604020202020204" pitchFamily="34" charset="0"/>
              </a:rPr>
              <a:t>Ehpad</a:t>
            </a:r>
            <a:r>
              <a:rPr lang="fr-FR" sz="750" spc="-5" dirty="0">
                <a:solidFill>
                  <a:srgbClr val="58595B"/>
                </a:solidFill>
                <a:latin typeface="Arial" panose="020B0604020202020204" pitchFamily="34" charset="0"/>
                <a:cs typeface="Arial" panose="020B0604020202020204" pitchFamily="34" charset="0"/>
              </a:rPr>
              <a:t> mixte</a:t>
            </a:r>
          </a:p>
        </p:txBody>
      </p:sp>
      <p:grpSp>
        <p:nvGrpSpPr>
          <p:cNvPr id="15" name="Groupe 14">
            <a:extLst>
              <a:ext uri="{FF2B5EF4-FFF2-40B4-BE49-F238E27FC236}">
                <a16:creationId xmlns:a16="http://schemas.microsoft.com/office/drawing/2014/main" id="{397654EA-E629-0348-A39F-A9B8CF154108}"/>
              </a:ext>
            </a:extLst>
          </p:cNvPr>
          <p:cNvGrpSpPr/>
          <p:nvPr/>
        </p:nvGrpSpPr>
        <p:grpSpPr>
          <a:xfrm>
            <a:off x="693019" y="1456578"/>
            <a:ext cx="419734" cy="158579"/>
            <a:chOff x="690571" y="1829544"/>
            <a:chExt cx="419734" cy="158579"/>
          </a:xfrm>
        </p:grpSpPr>
        <p:sp>
          <p:nvSpPr>
            <p:cNvPr id="16" name="object 46">
              <a:extLst>
                <a:ext uri="{FF2B5EF4-FFF2-40B4-BE49-F238E27FC236}">
                  <a16:creationId xmlns:a16="http://schemas.microsoft.com/office/drawing/2014/main" id="{F3CB62A4-D734-7745-AB5C-E8D884F5AC4B}"/>
                </a:ext>
              </a:extLst>
            </p:cNvPr>
            <p:cNvSpPr/>
            <p:nvPr/>
          </p:nvSpPr>
          <p:spPr>
            <a:xfrm>
              <a:off x="690571" y="1831913"/>
              <a:ext cx="419734" cy="156210"/>
            </a:xfrm>
            <a:custGeom>
              <a:avLst/>
              <a:gdLst/>
              <a:ahLst/>
              <a:cxnLst/>
              <a:rect l="l" t="t" r="r" b="b"/>
              <a:pathLst>
                <a:path w="419734" h="156210">
                  <a:moveTo>
                    <a:pt x="419353" y="155955"/>
                  </a:moveTo>
                  <a:lnTo>
                    <a:pt x="0" y="155955"/>
                  </a:lnTo>
                  <a:lnTo>
                    <a:pt x="0" y="0"/>
                  </a:lnTo>
                  <a:lnTo>
                    <a:pt x="419353" y="0"/>
                  </a:lnTo>
                  <a:lnTo>
                    <a:pt x="419353" y="155955"/>
                  </a:lnTo>
                  <a:close/>
                </a:path>
              </a:pathLst>
            </a:custGeom>
            <a:solidFill>
              <a:srgbClr val="482683"/>
            </a:solidFill>
          </p:spPr>
          <p:txBody>
            <a:bodyPr wrap="square" lIns="0" tIns="0" rIns="0" bIns="0" rtlCol="0"/>
            <a:lstStyle/>
            <a:p>
              <a:endParaRPr dirty="0"/>
            </a:p>
          </p:txBody>
        </p:sp>
        <p:sp>
          <p:nvSpPr>
            <p:cNvPr id="17" name="object 53">
              <a:extLst>
                <a:ext uri="{FF2B5EF4-FFF2-40B4-BE49-F238E27FC236}">
                  <a16:creationId xmlns:a16="http://schemas.microsoft.com/office/drawing/2014/main" id="{03E2927A-AA70-BB48-80EC-B02F8F9365B4}"/>
                </a:ext>
              </a:extLst>
            </p:cNvPr>
            <p:cNvSpPr txBox="1"/>
            <p:nvPr/>
          </p:nvSpPr>
          <p:spPr>
            <a:xfrm>
              <a:off x="946795" y="1829544"/>
              <a:ext cx="161418" cy="151323"/>
            </a:xfrm>
            <a:prstGeom prst="rect">
              <a:avLst/>
            </a:prstGeom>
          </p:spPr>
          <p:txBody>
            <a:bodyPr vert="horz" wrap="square" lIns="0" tIns="12700" rIns="0" bIns="0" rtlCol="0">
              <a:spAutoFit/>
            </a:bodyPr>
            <a:lstStyle/>
            <a:p>
              <a:pPr marR="29845" algn="r">
                <a:lnSpc>
                  <a:spcPct val="100000"/>
                </a:lnSpc>
                <a:spcBef>
                  <a:spcPts val="100"/>
                </a:spcBef>
              </a:pPr>
              <a:r>
                <a:rPr lang="fr-FR" sz="900" b="1" dirty="0">
                  <a:solidFill>
                    <a:srgbClr val="FFFFFF"/>
                  </a:solidFill>
                  <a:latin typeface="Arial" panose="020B0604020202020204" pitchFamily="34" charset="0"/>
                  <a:cs typeface="Arial" panose="020B0604020202020204" pitchFamily="34" charset="0"/>
                </a:rPr>
                <a:t>27</a:t>
              </a:r>
              <a:endParaRPr sz="900" b="1" dirty="0">
                <a:latin typeface="Arial" panose="020B0604020202020204" pitchFamily="34" charset="0"/>
                <a:cs typeface="Arial" panose="020B0604020202020204" pitchFamily="34" charset="0"/>
              </a:endParaRPr>
            </a:p>
          </p:txBody>
        </p:sp>
      </p:grpSp>
      <p:grpSp>
        <p:nvGrpSpPr>
          <p:cNvPr id="18" name="Groupe 17">
            <a:extLst>
              <a:ext uri="{FF2B5EF4-FFF2-40B4-BE49-F238E27FC236}">
                <a16:creationId xmlns:a16="http://schemas.microsoft.com/office/drawing/2014/main" id="{6E07D777-51BD-734D-873B-0DBFF6EF554A}"/>
              </a:ext>
            </a:extLst>
          </p:cNvPr>
          <p:cNvGrpSpPr/>
          <p:nvPr/>
        </p:nvGrpSpPr>
        <p:grpSpPr>
          <a:xfrm>
            <a:off x="693019" y="1776325"/>
            <a:ext cx="419734" cy="158579"/>
            <a:chOff x="697447" y="2052988"/>
            <a:chExt cx="419734" cy="158579"/>
          </a:xfrm>
        </p:grpSpPr>
        <p:sp>
          <p:nvSpPr>
            <p:cNvPr id="19" name="object 46">
              <a:extLst>
                <a:ext uri="{FF2B5EF4-FFF2-40B4-BE49-F238E27FC236}">
                  <a16:creationId xmlns:a16="http://schemas.microsoft.com/office/drawing/2014/main" id="{3B16A84B-B8C2-584F-9476-BACDB09A83C1}"/>
                </a:ext>
              </a:extLst>
            </p:cNvPr>
            <p:cNvSpPr/>
            <p:nvPr/>
          </p:nvSpPr>
          <p:spPr>
            <a:xfrm>
              <a:off x="697447" y="2055357"/>
              <a:ext cx="419734" cy="156210"/>
            </a:xfrm>
            <a:custGeom>
              <a:avLst/>
              <a:gdLst/>
              <a:ahLst/>
              <a:cxnLst/>
              <a:rect l="l" t="t" r="r" b="b"/>
              <a:pathLst>
                <a:path w="419734" h="156210">
                  <a:moveTo>
                    <a:pt x="419353" y="155955"/>
                  </a:moveTo>
                  <a:lnTo>
                    <a:pt x="0" y="155955"/>
                  </a:lnTo>
                  <a:lnTo>
                    <a:pt x="0" y="0"/>
                  </a:lnTo>
                  <a:lnTo>
                    <a:pt x="419353" y="0"/>
                  </a:lnTo>
                  <a:lnTo>
                    <a:pt x="419353" y="155955"/>
                  </a:lnTo>
                  <a:close/>
                </a:path>
              </a:pathLst>
            </a:custGeom>
            <a:solidFill>
              <a:srgbClr val="82368C"/>
            </a:solidFill>
          </p:spPr>
          <p:txBody>
            <a:bodyPr wrap="square" lIns="0" tIns="0" rIns="0" bIns="0" rtlCol="0"/>
            <a:lstStyle/>
            <a:p>
              <a:endParaRPr dirty="0"/>
            </a:p>
          </p:txBody>
        </p:sp>
        <p:sp>
          <p:nvSpPr>
            <p:cNvPr id="20" name="object 53">
              <a:extLst>
                <a:ext uri="{FF2B5EF4-FFF2-40B4-BE49-F238E27FC236}">
                  <a16:creationId xmlns:a16="http://schemas.microsoft.com/office/drawing/2014/main" id="{85CA0950-3CB4-2844-995F-91570B8DA90F}"/>
                </a:ext>
              </a:extLst>
            </p:cNvPr>
            <p:cNvSpPr txBox="1"/>
            <p:nvPr/>
          </p:nvSpPr>
          <p:spPr>
            <a:xfrm>
              <a:off x="953671" y="2052988"/>
              <a:ext cx="161418" cy="151323"/>
            </a:xfrm>
            <a:prstGeom prst="rect">
              <a:avLst/>
            </a:prstGeom>
          </p:spPr>
          <p:txBody>
            <a:bodyPr vert="horz" wrap="square" lIns="0" tIns="12700" rIns="0" bIns="0" rtlCol="0">
              <a:spAutoFit/>
            </a:bodyPr>
            <a:lstStyle/>
            <a:p>
              <a:pPr marR="29845" algn="r">
                <a:lnSpc>
                  <a:spcPct val="100000"/>
                </a:lnSpc>
                <a:spcBef>
                  <a:spcPts val="100"/>
                </a:spcBef>
              </a:pPr>
              <a:r>
                <a:rPr lang="fr-FR" sz="900" b="1" dirty="0">
                  <a:solidFill>
                    <a:srgbClr val="FFFFFF"/>
                  </a:solidFill>
                  <a:latin typeface="Arial" panose="020B0604020202020204" pitchFamily="34" charset="0"/>
                  <a:cs typeface="Arial" panose="020B0604020202020204" pitchFamily="34" charset="0"/>
                </a:rPr>
                <a:t>7</a:t>
              </a:r>
              <a:endParaRPr sz="900" b="1" dirty="0">
                <a:latin typeface="Arial" panose="020B0604020202020204" pitchFamily="34" charset="0"/>
                <a:cs typeface="Arial" panose="020B0604020202020204" pitchFamily="34" charset="0"/>
              </a:endParaRPr>
            </a:p>
          </p:txBody>
        </p:sp>
      </p:grpSp>
      <p:grpSp>
        <p:nvGrpSpPr>
          <p:cNvPr id="21" name="Groupe 20">
            <a:extLst>
              <a:ext uri="{FF2B5EF4-FFF2-40B4-BE49-F238E27FC236}">
                <a16:creationId xmlns:a16="http://schemas.microsoft.com/office/drawing/2014/main" id="{9B865F78-CE97-A549-B028-6282505AA778}"/>
              </a:ext>
            </a:extLst>
          </p:cNvPr>
          <p:cNvGrpSpPr/>
          <p:nvPr/>
        </p:nvGrpSpPr>
        <p:grpSpPr>
          <a:xfrm>
            <a:off x="693019" y="2103567"/>
            <a:ext cx="419734" cy="158579"/>
            <a:chOff x="697447" y="2310807"/>
            <a:chExt cx="419734" cy="158579"/>
          </a:xfrm>
        </p:grpSpPr>
        <p:sp>
          <p:nvSpPr>
            <p:cNvPr id="22" name="object 46">
              <a:extLst>
                <a:ext uri="{FF2B5EF4-FFF2-40B4-BE49-F238E27FC236}">
                  <a16:creationId xmlns:a16="http://schemas.microsoft.com/office/drawing/2014/main" id="{030DEDF5-E796-2F41-A801-97743A8C8C0E}"/>
                </a:ext>
              </a:extLst>
            </p:cNvPr>
            <p:cNvSpPr/>
            <p:nvPr/>
          </p:nvSpPr>
          <p:spPr>
            <a:xfrm>
              <a:off x="697447" y="2313176"/>
              <a:ext cx="419734" cy="156210"/>
            </a:xfrm>
            <a:custGeom>
              <a:avLst/>
              <a:gdLst/>
              <a:ahLst/>
              <a:cxnLst/>
              <a:rect l="l" t="t" r="r" b="b"/>
              <a:pathLst>
                <a:path w="419734" h="156210">
                  <a:moveTo>
                    <a:pt x="419353" y="155955"/>
                  </a:moveTo>
                  <a:lnTo>
                    <a:pt x="0" y="155955"/>
                  </a:lnTo>
                  <a:lnTo>
                    <a:pt x="0" y="0"/>
                  </a:lnTo>
                  <a:lnTo>
                    <a:pt x="419353" y="0"/>
                  </a:lnTo>
                  <a:lnTo>
                    <a:pt x="419353" y="155955"/>
                  </a:lnTo>
                  <a:close/>
                </a:path>
              </a:pathLst>
            </a:custGeom>
            <a:solidFill>
              <a:srgbClr val="E681BB"/>
            </a:solidFill>
          </p:spPr>
          <p:txBody>
            <a:bodyPr wrap="square" lIns="0" tIns="0" rIns="0" bIns="0" rtlCol="0"/>
            <a:lstStyle/>
            <a:p>
              <a:endParaRPr dirty="0"/>
            </a:p>
          </p:txBody>
        </p:sp>
        <p:sp>
          <p:nvSpPr>
            <p:cNvPr id="23" name="object 53">
              <a:extLst>
                <a:ext uri="{FF2B5EF4-FFF2-40B4-BE49-F238E27FC236}">
                  <a16:creationId xmlns:a16="http://schemas.microsoft.com/office/drawing/2014/main" id="{D70B2872-845D-0147-999D-E8E501107301}"/>
                </a:ext>
              </a:extLst>
            </p:cNvPr>
            <p:cNvSpPr txBox="1"/>
            <p:nvPr/>
          </p:nvSpPr>
          <p:spPr>
            <a:xfrm>
              <a:off x="953671" y="2310807"/>
              <a:ext cx="161418" cy="151323"/>
            </a:xfrm>
            <a:prstGeom prst="rect">
              <a:avLst/>
            </a:prstGeom>
          </p:spPr>
          <p:txBody>
            <a:bodyPr vert="horz" wrap="square" lIns="0" tIns="12700" rIns="0" bIns="0" rtlCol="0">
              <a:spAutoFit/>
            </a:bodyPr>
            <a:lstStyle/>
            <a:p>
              <a:pPr marR="29845" algn="r">
                <a:lnSpc>
                  <a:spcPct val="100000"/>
                </a:lnSpc>
                <a:spcBef>
                  <a:spcPts val="100"/>
                </a:spcBef>
              </a:pPr>
              <a:r>
                <a:rPr lang="fr-FR" sz="900" b="1" dirty="0">
                  <a:solidFill>
                    <a:srgbClr val="FFFFFF"/>
                  </a:solidFill>
                  <a:latin typeface="Arial" panose="020B0604020202020204" pitchFamily="34" charset="0"/>
                  <a:cs typeface="Arial" panose="020B0604020202020204" pitchFamily="34" charset="0"/>
                </a:rPr>
                <a:t>5</a:t>
              </a:r>
              <a:endParaRPr sz="900" b="1" dirty="0">
                <a:latin typeface="Arial" panose="020B0604020202020204" pitchFamily="34" charset="0"/>
                <a:cs typeface="Arial" panose="020B0604020202020204" pitchFamily="34" charset="0"/>
              </a:endParaRPr>
            </a:p>
          </p:txBody>
        </p:sp>
      </p:grpSp>
      <p:grpSp>
        <p:nvGrpSpPr>
          <p:cNvPr id="24" name="Groupe 23">
            <a:extLst>
              <a:ext uri="{FF2B5EF4-FFF2-40B4-BE49-F238E27FC236}">
                <a16:creationId xmlns:a16="http://schemas.microsoft.com/office/drawing/2014/main" id="{0A96593C-529E-A948-8FBE-9F50C0665869}"/>
              </a:ext>
            </a:extLst>
          </p:cNvPr>
          <p:cNvGrpSpPr/>
          <p:nvPr/>
        </p:nvGrpSpPr>
        <p:grpSpPr>
          <a:xfrm>
            <a:off x="693019" y="2423314"/>
            <a:ext cx="419734" cy="158579"/>
            <a:chOff x="704322" y="2554876"/>
            <a:chExt cx="419734" cy="158579"/>
          </a:xfrm>
        </p:grpSpPr>
        <p:sp>
          <p:nvSpPr>
            <p:cNvPr id="25" name="object 46">
              <a:extLst>
                <a:ext uri="{FF2B5EF4-FFF2-40B4-BE49-F238E27FC236}">
                  <a16:creationId xmlns:a16="http://schemas.microsoft.com/office/drawing/2014/main" id="{C600B07B-F9CE-E844-AFF4-DFD399B033E9}"/>
                </a:ext>
              </a:extLst>
            </p:cNvPr>
            <p:cNvSpPr/>
            <p:nvPr/>
          </p:nvSpPr>
          <p:spPr>
            <a:xfrm>
              <a:off x="704322" y="2557245"/>
              <a:ext cx="419734" cy="156210"/>
            </a:xfrm>
            <a:custGeom>
              <a:avLst/>
              <a:gdLst/>
              <a:ahLst/>
              <a:cxnLst/>
              <a:rect l="l" t="t" r="r" b="b"/>
              <a:pathLst>
                <a:path w="419734" h="156210">
                  <a:moveTo>
                    <a:pt x="419353" y="155955"/>
                  </a:moveTo>
                  <a:lnTo>
                    <a:pt x="0" y="155955"/>
                  </a:lnTo>
                  <a:lnTo>
                    <a:pt x="0" y="0"/>
                  </a:lnTo>
                  <a:lnTo>
                    <a:pt x="419353" y="0"/>
                  </a:lnTo>
                  <a:lnTo>
                    <a:pt x="419353" y="155955"/>
                  </a:lnTo>
                  <a:close/>
                </a:path>
              </a:pathLst>
            </a:custGeom>
            <a:solidFill>
              <a:srgbClr val="EA4B65"/>
            </a:solidFill>
          </p:spPr>
          <p:txBody>
            <a:bodyPr wrap="square" lIns="0" tIns="0" rIns="0" bIns="0" rtlCol="0"/>
            <a:lstStyle/>
            <a:p>
              <a:endParaRPr dirty="0"/>
            </a:p>
          </p:txBody>
        </p:sp>
        <p:sp>
          <p:nvSpPr>
            <p:cNvPr id="26" name="object 53">
              <a:extLst>
                <a:ext uri="{FF2B5EF4-FFF2-40B4-BE49-F238E27FC236}">
                  <a16:creationId xmlns:a16="http://schemas.microsoft.com/office/drawing/2014/main" id="{B01C0127-1D1B-D642-A512-6004F0B94337}"/>
                </a:ext>
              </a:extLst>
            </p:cNvPr>
            <p:cNvSpPr txBox="1"/>
            <p:nvPr/>
          </p:nvSpPr>
          <p:spPr>
            <a:xfrm>
              <a:off x="960546" y="2554876"/>
              <a:ext cx="161418" cy="151323"/>
            </a:xfrm>
            <a:prstGeom prst="rect">
              <a:avLst/>
            </a:prstGeom>
          </p:spPr>
          <p:txBody>
            <a:bodyPr vert="horz" wrap="square" lIns="0" tIns="12700" rIns="0" bIns="0" rtlCol="0">
              <a:spAutoFit/>
            </a:bodyPr>
            <a:lstStyle/>
            <a:p>
              <a:pPr marR="29845" algn="r">
                <a:lnSpc>
                  <a:spcPct val="100000"/>
                </a:lnSpc>
                <a:spcBef>
                  <a:spcPts val="100"/>
                </a:spcBef>
              </a:pPr>
              <a:r>
                <a:rPr lang="fr-FR" sz="900" b="1" dirty="0" smtClean="0">
                  <a:solidFill>
                    <a:srgbClr val="FFFFFF"/>
                  </a:solidFill>
                  <a:latin typeface="Arial" panose="020B0604020202020204" pitchFamily="34" charset="0"/>
                  <a:cs typeface="Arial" panose="020B0604020202020204" pitchFamily="34" charset="0"/>
                </a:rPr>
                <a:t>11</a:t>
              </a:r>
              <a:endParaRPr sz="900" b="1" dirty="0">
                <a:latin typeface="Arial" panose="020B0604020202020204" pitchFamily="34" charset="0"/>
                <a:cs typeface="Arial" panose="020B0604020202020204" pitchFamily="34" charset="0"/>
              </a:endParaRPr>
            </a:p>
          </p:txBody>
        </p:sp>
      </p:grpSp>
      <p:sp>
        <p:nvSpPr>
          <p:cNvPr id="27" name="object 23">
            <a:extLst>
              <a:ext uri="{FF2B5EF4-FFF2-40B4-BE49-F238E27FC236}">
                <a16:creationId xmlns:a16="http://schemas.microsoft.com/office/drawing/2014/main" id="{55F5F7EA-B5F2-F04F-A1BF-299EEC0011B5}"/>
              </a:ext>
            </a:extLst>
          </p:cNvPr>
          <p:cNvSpPr txBox="1"/>
          <p:nvPr/>
        </p:nvSpPr>
        <p:spPr>
          <a:xfrm>
            <a:off x="1230561" y="1812400"/>
            <a:ext cx="1823650" cy="115416"/>
          </a:xfrm>
          <a:prstGeom prst="rect">
            <a:avLst/>
          </a:prstGeom>
        </p:spPr>
        <p:txBody>
          <a:bodyPr vert="horz" wrap="square" lIns="0" tIns="0" rIns="0" bIns="0" rtlCol="0">
            <a:spAutoFit/>
          </a:bodyPr>
          <a:lstStyle/>
          <a:p>
            <a:pPr marL="12700"/>
            <a:r>
              <a:rPr lang="fr-FR" sz="750" spc="-5" dirty="0" smtClean="0">
                <a:solidFill>
                  <a:srgbClr val="58595B"/>
                </a:solidFill>
                <a:latin typeface="Arial" panose="020B0604020202020204" pitchFamily="34" charset="0"/>
                <a:cs typeface="Arial" panose="020B0604020202020204" pitchFamily="34" charset="0"/>
              </a:rPr>
              <a:t>Résidences </a:t>
            </a:r>
            <a:r>
              <a:rPr lang="fr-FR" sz="750" spc="-5" dirty="0">
                <a:solidFill>
                  <a:srgbClr val="58595B"/>
                </a:solidFill>
                <a:latin typeface="Arial" panose="020B0604020202020204" pitchFamily="34" charset="0"/>
                <a:cs typeface="Arial" panose="020B0604020202020204" pitchFamily="34" charset="0"/>
              </a:rPr>
              <a:t>autonomie</a:t>
            </a:r>
          </a:p>
        </p:txBody>
      </p:sp>
      <p:sp>
        <p:nvSpPr>
          <p:cNvPr id="28" name="object 23">
            <a:extLst>
              <a:ext uri="{FF2B5EF4-FFF2-40B4-BE49-F238E27FC236}">
                <a16:creationId xmlns:a16="http://schemas.microsoft.com/office/drawing/2014/main" id="{33781D70-8FA4-5A40-A4C0-F03B9D5929A9}"/>
              </a:ext>
            </a:extLst>
          </p:cNvPr>
          <p:cNvSpPr txBox="1"/>
          <p:nvPr/>
        </p:nvSpPr>
        <p:spPr>
          <a:xfrm>
            <a:off x="1230561" y="2153860"/>
            <a:ext cx="1823650" cy="115416"/>
          </a:xfrm>
          <a:prstGeom prst="rect">
            <a:avLst/>
          </a:prstGeom>
        </p:spPr>
        <p:txBody>
          <a:bodyPr vert="horz" wrap="square" lIns="0" tIns="0" rIns="0" bIns="0" rtlCol="0">
            <a:spAutoFit/>
          </a:bodyPr>
          <a:lstStyle/>
          <a:p>
            <a:pPr marL="12700"/>
            <a:r>
              <a:rPr lang="fr-FR" sz="750" spc="-5" dirty="0">
                <a:solidFill>
                  <a:srgbClr val="58595B"/>
                </a:solidFill>
                <a:latin typeface="Arial" panose="020B0604020202020204" pitchFamily="34" charset="0"/>
                <a:cs typeface="Arial" panose="020B0604020202020204" pitchFamily="34" charset="0"/>
              </a:rPr>
              <a:t>Domiciles collectifs</a:t>
            </a:r>
          </a:p>
        </p:txBody>
      </p:sp>
      <p:sp>
        <p:nvSpPr>
          <p:cNvPr id="29" name="object 23">
            <a:extLst>
              <a:ext uri="{FF2B5EF4-FFF2-40B4-BE49-F238E27FC236}">
                <a16:creationId xmlns:a16="http://schemas.microsoft.com/office/drawing/2014/main" id="{4E242F0D-5865-174B-ACE9-DB5FFB7FC0EC}"/>
              </a:ext>
            </a:extLst>
          </p:cNvPr>
          <p:cNvSpPr txBox="1"/>
          <p:nvPr/>
        </p:nvSpPr>
        <p:spPr>
          <a:xfrm>
            <a:off x="1230561" y="2453697"/>
            <a:ext cx="1823650" cy="115416"/>
          </a:xfrm>
          <a:prstGeom prst="rect">
            <a:avLst/>
          </a:prstGeom>
        </p:spPr>
        <p:txBody>
          <a:bodyPr vert="horz" wrap="square" lIns="0" tIns="0" rIns="0" bIns="0" rtlCol="0">
            <a:spAutoFit/>
          </a:bodyPr>
          <a:lstStyle/>
          <a:p>
            <a:pPr marL="12700"/>
            <a:r>
              <a:rPr lang="fr-FR" sz="750" spc="-5" dirty="0">
                <a:solidFill>
                  <a:srgbClr val="58595B"/>
                </a:solidFill>
                <a:latin typeface="Arial" panose="020B0604020202020204" pitchFamily="34" charset="0"/>
                <a:cs typeface="Arial" panose="020B0604020202020204" pitchFamily="34" charset="0"/>
              </a:rPr>
              <a:t>Villages retraite</a:t>
            </a:r>
            <a:endParaRPr lang="fr-FR" sz="750" spc="-5" baseline="30000" dirty="0">
              <a:solidFill>
                <a:srgbClr val="58595B"/>
              </a:solidFill>
              <a:latin typeface="Arial" panose="020B0604020202020204" pitchFamily="34" charset="0"/>
              <a:cs typeface="Arial" panose="020B0604020202020204" pitchFamily="34" charset="0"/>
            </a:endParaRPr>
          </a:p>
        </p:txBody>
      </p:sp>
      <p:sp>
        <p:nvSpPr>
          <p:cNvPr id="30" name="object 69">
            <a:extLst>
              <a:ext uri="{FF2B5EF4-FFF2-40B4-BE49-F238E27FC236}">
                <a16:creationId xmlns:a16="http://schemas.microsoft.com/office/drawing/2014/main" id="{B46B08B1-0865-E846-B104-54C60DF3DCB3}"/>
              </a:ext>
            </a:extLst>
          </p:cNvPr>
          <p:cNvSpPr txBox="1"/>
          <p:nvPr/>
        </p:nvSpPr>
        <p:spPr>
          <a:xfrm>
            <a:off x="1238994" y="3768346"/>
            <a:ext cx="2206589" cy="128240"/>
          </a:xfrm>
          <a:prstGeom prst="rect">
            <a:avLst/>
          </a:prstGeom>
        </p:spPr>
        <p:txBody>
          <a:bodyPr vert="horz" wrap="square" lIns="0" tIns="12700" rIns="0" bIns="0" rtlCol="0">
            <a:spAutoFit/>
          </a:bodyPr>
          <a:lstStyle/>
          <a:p>
            <a:pPr marL="12700" marR="5080">
              <a:lnSpc>
                <a:spcPct val="100000"/>
              </a:lnSpc>
              <a:spcBef>
                <a:spcPts val="100"/>
              </a:spcBef>
            </a:pPr>
            <a:r>
              <a:rPr sz="750" spc="-20" dirty="0">
                <a:solidFill>
                  <a:srgbClr val="575756"/>
                </a:solidFill>
                <a:latin typeface="Arial" panose="020B0604020202020204" pitchFamily="34" charset="0"/>
                <a:cs typeface="Arial" panose="020B0604020202020204" pitchFamily="34" charset="0"/>
              </a:rPr>
              <a:t>Services </a:t>
            </a:r>
            <a:r>
              <a:rPr sz="750" spc="-10" dirty="0">
                <a:solidFill>
                  <a:srgbClr val="575756"/>
                </a:solidFill>
                <a:latin typeface="Arial" panose="020B0604020202020204" pitchFamily="34" charset="0"/>
                <a:cs typeface="Arial" panose="020B0604020202020204" pitchFamily="34" charset="0"/>
              </a:rPr>
              <a:t>de </a:t>
            </a:r>
            <a:r>
              <a:rPr sz="750" spc="-20" dirty="0">
                <a:solidFill>
                  <a:srgbClr val="575756"/>
                </a:solidFill>
                <a:latin typeface="Arial" panose="020B0604020202020204" pitchFamily="34" charset="0"/>
                <a:cs typeface="Arial" panose="020B0604020202020204" pitchFamily="34" charset="0"/>
              </a:rPr>
              <a:t>soins </a:t>
            </a:r>
            <a:r>
              <a:rPr sz="750" spc="-20" dirty="0" err="1">
                <a:solidFill>
                  <a:srgbClr val="575756"/>
                </a:solidFill>
                <a:latin typeface="Arial" panose="020B0604020202020204" pitchFamily="34" charset="0"/>
                <a:cs typeface="Arial" panose="020B0604020202020204" pitchFamily="34" charset="0"/>
              </a:rPr>
              <a:t>infirmiers</a:t>
            </a:r>
            <a:r>
              <a:rPr lang="fr-FR" sz="750" spc="-20" dirty="0">
                <a:solidFill>
                  <a:srgbClr val="575756"/>
                </a:solidFill>
                <a:latin typeface="Arial" panose="020B0604020202020204" pitchFamily="34" charset="0"/>
                <a:cs typeface="Arial" panose="020B0604020202020204" pitchFamily="34" charset="0"/>
              </a:rPr>
              <a:t> </a:t>
            </a:r>
            <a:r>
              <a:rPr sz="750" dirty="0" smtClean="0">
                <a:solidFill>
                  <a:srgbClr val="575756"/>
                </a:solidFill>
                <a:latin typeface="Arial" panose="020B0604020202020204" pitchFamily="34" charset="0"/>
                <a:cs typeface="Arial" panose="020B0604020202020204" pitchFamily="34" charset="0"/>
              </a:rPr>
              <a:t>à </a:t>
            </a:r>
            <a:r>
              <a:rPr sz="750" spc="-20" dirty="0">
                <a:solidFill>
                  <a:srgbClr val="575756"/>
                </a:solidFill>
                <a:latin typeface="Arial" panose="020B0604020202020204" pitchFamily="34" charset="0"/>
                <a:cs typeface="Arial" panose="020B0604020202020204" pitchFamily="34" charset="0"/>
              </a:rPr>
              <a:t>domicile</a:t>
            </a:r>
            <a:endParaRPr sz="750" dirty="0">
              <a:latin typeface="Arial" panose="020B0604020202020204" pitchFamily="34" charset="0"/>
              <a:cs typeface="Arial" panose="020B0604020202020204" pitchFamily="34" charset="0"/>
            </a:endParaRPr>
          </a:p>
        </p:txBody>
      </p:sp>
      <p:grpSp>
        <p:nvGrpSpPr>
          <p:cNvPr id="31" name="Groupe 30">
            <a:extLst>
              <a:ext uri="{FF2B5EF4-FFF2-40B4-BE49-F238E27FC236}">
                <a16:creationId xmlns:a16="http://schemas.microsoft.com/office/drawing/2014/main" id="{5DD59E14-5B22-3549-87A4-DE28A7B0D9D5}"/>
              </a:ext>
            </a:extLst>
          </p:cNvPr>
          <p:cNvGrpSpPr/>
          <p:nvPr/>
        </p:nvGrpSpPr>
        <p:grpSpPr>
          <a:xfrm>
            <a:off x="679621" y="3757340"/>
            <a:ext cx="419734" cy="160802"/>
            <a:chOff x="-3891935" y="4576959"/>
            <a:chExt cx="419734" cy="160802"/>
          </a:xfrm>
        </p:grpSpPr>
        <p:sp>
          <p:nvSpPr>
            <p:cNvPr id="32" name="object 49">
              <a:extLst>
                <a:ext uri="{FF2B5EF4-FFF2-40B4-BE49-F238E27FC236}">
                  <a16:creationId xmlns:a16="http://schemas.microsoft.com/office/drawing/2014/main" id="{1FA969B7-91D0-004F-816F-A2EE64D8EE57}"/>
                </a:ext>
              </a:extLst>
            </p:cNvPr>
            <p:cNvSpPr/>
            <p:nvPr/>
          </p:nvSpPr>
          <p:spPr>
            <a:xfrm>
              <a:off x="-3891935" y="4581551"/>
              <a:ext cx="419734" cy="156210"/>
            </a:xfrm>
            <a:custGeom>
              <a:avLst/>
              <a:gdLst/>
              <a:ahLst/>
              <a:cxnLst/>
              <a:rect l="l" t="t" r="r" b="b"/>
              <a:pathLst>
                <a:path w="419734" h="156210">
                  <a:moveTo>
                    <a:pt x="419353" y="155968"/>
                  </a:moveTo>
                  <a:lnTo>
                    <a:pt x="0" y="155968"/>
                  </a:lnTo>
                  <a:lnTo>
                    <a:pt x="0" y="0"/>
                  </a:lnTo>
                  <a:lnTo>
                    <a:pt x="419353" y="0"/>
                  </a:lnTo>
                  <a:lnTo>
                    <a:pt x="419353" y="155968"/>
                  </a:lnTo>
                  <a:close/>
                </a:path>
              </a:pathLst>
            </a:custGeom>
            <a:solidFill>
              <a:srgbClr val="F8B030"/>
            </a:solidFill>
          </p:spPr>
          <p:txBody>
            <a:bodyPr wrap="square" lIns="0" tIns="0" rIns="0" bIns="0" rtlCol="0"/>
            <a:lstStyle/>
            <a:p>
              <a:endParaRPr dirty="0"/>
            </a:p>
          </p:txBody>
        </p:sp>
        <p:sp>
          <p:nvSpPr>
            <p:cNvPr id="33" name="object 53">
              <a:extLst>
                <a:ext uri="{FF2B5EF4-FFF2-40B4-BE49-F238E27FC236}">
                  <a16:creationId xmlns:a16="http://schemas.microsoft.com/office/drawing/2014/main" id="{28F4D4FE-ED80-7541-A56F-2BC0E6764F1F}"/>
                </a:ext>
              </a:extLst>
            </p:cNvPr>
            <p:cNvSpPr txBox="1"/>
            <p:nvPr/>
          </p:nvSpPr>
          <p:spPr>
            <a:xfrm>
              <a:off x="-3602115" y="4576959"/>
              <a:ext cx="126289" cy="151323"/>
            </a:xfrm>
            <a:prstGeom prst="rect">
              <a:avLst/>
            </a:prstGeom>
          </p:spPr>
          <p:txBody>
            <a:bodyPr vert="horz" wrap="square" lIns="0" tIns="12700" rIns="0" bIns="0" rtlCol="0">
              <a:spAutoFit/>
            </a:bodyPr>
            <a:lstStyle/>
            <a:p>
              <a:pPr marR="29845" algn="r">
                <a:lnSpc>
                  <a:spcPct val="100000"/>
                </a:lnSpc>
                <a:spcBef>
                  <a:spcPts val="100"/>
                </a:spcBef>
              </a:pPr>
              <a:r>
                <a:rPr lang="fr-FR" sz="900" b="1" dirty="0">
                  <a:solidFill>
                    <a:srgbClr val="FFFFFF"/>
                  </a:solidFill>
                  <a:latin typeface="Arial" panose="020B0604020202020204" pitchFamily="34" charset="0"/>
                  <a:cs typeface="Arial" panose="020B0604020202020204" pitchFamily="34" charset="0"/>
                </a:rPr>
                <a:t>7</a:t>
              </a:r>
              <a:endParaRPr sz="900" b="1" dirty="0">
                <a:latin typeface="Arial" panose="020B0604020202020204" pitchFamily="34" charset="0"/>
                <a:cs typeface="Arial" panose="020B0604020202020204" pitchFamily="34" charset="0"/>
              </a:endParaRPr>
            </a:p>
          </p:txBody>
        </p:sp>
      </p:grpSp>
      <p:grpSp>
        <p:nvGrpSpPr>
          <p:cNvPr id="34" name="Groupe 33">
            <a:extLst>
              <a:ext uri="{FF2B5EF4-FFF2-40B4-BE49-F238E27FC236}">
                <a16:creationId xmlns:a16="http://schemas.microsoft.com/office/drawing/2014/main" id="{B7B27015-6D6A-414D-B6ED-61271A47A82D}"/>
              </a:ext>
            </a:extLst>
          </p:cNvPr>
          <p:cNvGrpSpPr/>
          <p:nvPr/>
        </p:nvGrpSpPr>
        <p:grpSpPr>
          <a:xfrm>
            <a:off x="699894" y="2760198"/>
            <a:ext cx="419734" cy="158579"/>
            <a:chOff x="704322" y="2554876"/>
            <a:chExt cx="419734" cy="158579"/>
          </a:xfrm>
        </p:grpSpPr>
        <p:sp>
          <p:nvSpPr>
            <p:cNvPr id="35" name="object 46">
              <a:extLst>
                <a:ext uri="{FF2B5EF4-FFF2-40B4-BE49-F238E27FC236}">
                  <a16:creationId xmlns:a16="http://schemas.microsoft.com/office/drawing/2014/main" id="{4EA7D3F1-55F4-544A-A102-5FF9CC688BA0}"/>
                </a:ext>
              </a:extLst>
            </p:cNvPr>
            <p:cNvSpPr/>
            <p:nvPr/>
          </p:nvSpPr>
          <p:spPr>
            <a:xfrm>
              <a:off x="704322" y="2557245"/>
              <a:ext cx="419734" cy="156210"/>
            </a:xfrm>
            <a:custGeom>
              <a:avLst/>
              <a:gdLst/>
              <a:ahLst/>
              <a:cxnLst/>
              <a:rect l="l" t="t" r="r" b="b"/>
              <a:pathLst>
                <a:path w="419734" h="156210">
                  <a:moveTo>
                    <a:pt x="419353" y="155955"/>
                  </a:moveTo>
                  <a:lnTo>
                    <a:pt x="0" y="155955"/>
                  </a:lnTo>
                  <a:lnTo>
                    <a:pt x="0" y="0"/>
                  </a:lnTo>
                  <a:lnTo>
                    <a:pt x="419353" y="0"/>
                  </a:lnTo>
                  <a:lnTo>
                    <a:pt x="419353" y="155955"/>
                  </a:lnTo>
                  <a:close/>
                </a:path>
              </a:pathLst>
            </a:custGeom>
            <a:solidFill>
              <a:srgbClr val="EF7837"/>
            </a:solidFill>
          </p:spPr>
          <p:txBody>
            <a:bodyPr wrap="square" lIns="0" tIns="0" rIns="0" bIns="0" rtlCol="0"/>
            <a:lstStyle/>
            <a:p>
              <a:endParaRPr dirty="0"/>
            </a:p>
          </p:txBody>
        </p:sp>
        <p:sp>
          <p:nvSpPr>
            <p:cNvPr id="36" name="object 53">
              <a:extLst>
                <a:ext uri="{FF2B5EF4-FFF2-40B4-BE49-F238E27FC236}">
                  <a16:creationId xmlns:a16="http://schemas.microsoft.com/office/drawing/2014/main" id="{0CA02BA4-E76C-2A41-A668-F2D164E2F484}"/>
                </a:ext>
              </a:extLst>
            </p:cNvPr>
            <p:cNvSpPr txBox="1"/>
            <p:nvPr/>
          </p:nvSpPr>
          <p:spPr>
            <a:xfrm>
              <a:off x="960546" y="2554876"/>
              <a:ext cx="161418" cy="151323"/>
            </a:xfrm>
            <a:prstGeom prst="rect">
              <a:avLst/>
            </a:prstGeom>
          </p:spPr>
          <p:txBody>
            <a:bodyPr vert="horz" wrap="square" lIns="0" tIns="12700" rIns="0" bIns="0" rtlCol="0">
              <a:spAutoFit/>
            </a:bodyPr>
            <a:lstStyle/>
            <a:p>
              <a:pPr marR="29845" algn="r">
                <a:lnSpc>
                  <a:spcPct val="100000"/>
                </a:lnSpc>
                <a:spcBef>
                  <a:spcPts val="100"/>
                </a:spcBef>
              </a:pPr>
              <a:r>
                <a:rPr lang="fr-FR" sz="900" b="1" dirty="0" smtClean="0">
                  <a:solidFill>
                    <a:srgbClr val="FFFFFF"/>
                  </a:solidFill>
                  <a:latin typeface="Arial" panose="020B0604020202020204" pitchFamily="34" charset="0"/>
                  <a:cs typeface="Arial" panose="020B0604020202020204" pitchFamily="34" charset="0"/>
                </a:rPr>
                <a:t>18</a:t>
              </a:r>
              <a:endParaRPr sz="900" b="1" dirty="0">
                <a:latin typeface="Arial" panose="020B0604020202020204" pitchFamily="34" charset="0"/>
                <a:cs typeface="Arial" panose="020B0604020202020204" pitchFamily="34" charset="0"/>
              </a:endParaRPr>
            </a:p>
          </p:txBody>
        </p:sp>
      </p:grpSp>
      <p:sp>
        <p:nvSpPr>
          <p:cNvPr id="37" name="object 23">
            <a:extLst>
              <a:ext uri="{FF2B5EF4-FFF2-40B4-BE49-F238E27FC236}">
                <a16:creationId xmlns:a16="http://schemas.microsoft.com/office/drawing/2014/main" id="{F3AEA770-C00C-3745-ABEF-8E3F0FE1085C}"/>
              </a:ext>
            </a:extLst>
          </p:cNvPr>
          <p:cNvSpPr txBox="1"/>
          <p:nvPr/>
        </p:nvSpPr>
        <p:spPr>
          <a:xfrm>
            <a:off x="1237436" y="2726636"/>
            <a:ext cx="1823650" cy="230832"/>
          </a:xfrm>
          <a:prstGeom prst="rect">
            <a:avLst/>
          </a:prstGeom>
        </p:spPr>
        <p:txBody>
          <a:bodyPr vert="horz" wrap="square" lIns="0" tIns="0" rIns="0" bIns="0" rtlCol="0">
            <a:spAutoFit/>
          </a:bodyPr>
          <a:lstStyle/>
          <a:p>
            <a:pPr marL="12700"/>
            <a:r>
              <a:rPr lang="fr-FR" sz="750" spc="-5" dirty="0">
                <a:solidFill>
                  <a:srgbClr val="58595B"/>
                </a:solidFill>
                <a:latin typeface="Arial" panose="020B0604020202020204" pitchFamily="34" charset="0"/>
                <a:cs typeface="Arial" panose="020B0604020202020204" pitchFamily="34" charset="0"/>
              </a:rPr>
              <a:t>Domiciles </a:t>
            </a:r>
            <a:r>
              <a:rPr lang="fr-FR" sz="750" spc="-5" dirty="0" smtClean="0">
                <a:solidFill>
                  <a:srgbClr val="58595B"/>
                </a:solidFill>
                <a:latin typeface="Arial" panose="020B0604020202020204" pitchFamily="34" charset="0"/>
                <a:cs typeface="Arial" panose="020B0604020202020204" pitchFamily="34" charset="0"/>
              </a:rPr>
              <a:t>services / Square </a:t>
            </a:r>
            <a:r>
              <a:rPr lang="fr-FR" sz="750" spc="-5" dirty="0">
                <a:solidFill>
                  <a:srgbClr val="58595B"/>
                </a:solidFill>
                <a:latin typeface="Arial" panose="020B0604020202020204" pitchFamily="34" charset="0"/>
                <a:cs typeface="Arial" panose="020B0604020202020204" pitchFamily="34" charset="0"/>
              </a:rPr>
              <a:t>des </a:t>
            </a:r>
            <a:r>
              <a:rPr lang="fr-FR" sz="750" spc="-5" dirty="0" smtClean="0">
                <a:solidFill>
                  <a:srgbClr val="58595B"/>
                </a:solidFill>
                <a:latin typeface="Arial" panose="020B0604020202020204" pitchFamily="34" charset="0"/>
                <a:cs typeface="Arial" panose="020B0604020202020204" pitchFamily="34" charset="0"/>
              </a:rPr>
              <a:t/>
            </a:r>
            <a:br>
              <a:rPr lang="fr-FR" sz="750" spc="-5" dirty="0" smtClean="0">
                <a:solidFill>
                  <a:srgbClr val="58595B"/>
                </a:solidFill>
                <a:latin typeface="Arial" panose="020B0604020202020204" pitchFamily="34" charset="0"/>
                <a:cs typeface="Arial" panose="020B0604020202020204" pitchFamily="34" charset="0"/>
              </a:rPr>
            </a:br>
            <a:r>
              <a:rPr lang="fr-FR" sz="750" spc="-5" dirty="0" smtClean="0">
                <a:solidFill>
                  <a:srgbClr val="58595B"/>
                </a:solidFill>
                <a:latin typeface="Arial" panose="020B0604020202020204" pitchFamily="34" charset="0"/>
                <a:cs typeface="Arial" panose="020B0604020202020204" pitchFamily="34" charset="0"/>
              </a:rPr>
              <a:t>âges / Habitats accompagnés</a:t>
            </a:r>
            <a:endParaRPr lang="fr-FR" sz="750" spc="-5" baseline="30000" dirty="0">
              <a:solidFill>
                <a:srgbClr val="58595B"/>
              </a:solidFill>
              <a:latin typeface="Arial" panose="020B0604020202020204" pitchFamily="34" charset="0"/>
              <a:cs typeface="Arial" panose="020B0604020202020204" pitchFamily="34" charset="0"/>
            </a:endParaRPr>
          </a:p>
        </p:txBody>
      </p:sp>
      <p:sp>
        <p:nvSpPr>
          <p:cNvPr id="38" name="Free Form 147">
            <a:extLst>
              <a:ext uri="{FF2B5EF4-FFF2-40B4-BE49-F238E27FC236}">
                <a16:creationId xmlns:a16="http://schemas.microsoft.com/office/drawing/2014/main" id="{739B94B2-7855-AA48-8EF1-64DC30B638CD}"/>
              </a:ext>
            </a:extLst>
          </p:cNvPr>
          <p:cNvSpPr/>
          <p:nvPr/>
        </p:nvSpPr>
        <p:spPr>
          <a:xfrm rot="5400000" flipV="1">
            <a:off x="-684732" y="2554715"/>
            <a:ext cx="2661937" cy="341456"/>
          </a:xfrm>
          <a:custGeom>
            <a:avLst/>
            <a:gdLst/>
            <a:ahLst/>
            <a:cxnLst/>
            <a:rect l="0" t="0" r="0" b="0"/>
            <a:pathLst>
              <a:path w="2000588">
                <a:moveTo>
                  <a:pt x="2000588" y="0"/>
                </a:moveTo>
                <a:lnTo>
                  <a:pt x="0" y="0"/>
                </a:lnTo>
              </a:path>
            </a:pathLst>
          </a:custGeom>
          <a:noFill/>
          <a:ln w="8763" cap="flat" cmpd="sng">
            <a:solidFill>
              <a:srgbClr val="642C86">
                <a:alpha val="100000"/>
              </a:srgbClr>
            </a:solidFill>
            <a:prstDash val="solid"/>
            <a:miter lim="800000"/>
          </a:ln>
        </p:spPr>
        <p:txBody>
          <a:bodyPr wrap="square" anchor="ctr">
            <a:spAutoFit/>
          </a:bodyPr>
          <a:lstStyle/>
          <a:p>
            <a:pPr algn="ctr"/>
            <a:endParaRPr lang="en-US" dirty="0"/>
          </a:p>
        </p:txBody>
      </p:sp>
      <p:sp>
        <p:nvSpPr>
          <p:cNvPr id="39" name="Free Form 8">
            <a:extLst>
              <a:ext uri="{FF2B5EF4-FFF2-40B4-BE49-F238E27FC236}">
                <a16:creationId xmlns:a16="http://schemas.microsoft.com/office/drawing/2014/main" id="{3BE5273C-0AA8-374D-BF6C-67A27E257B0A}"/>
              </a:ext>
            </a:extLst>
          </p:cNvPr>
          <p:cNvSpPr/>
          <p:nvPr/>
        </p:nvSpPr>
        <p:spPr>
          <a:xfrm>
            <a:off x="7470552" y="4112865"/>
            <a:ext cx="67949" cy="67937"/>
          </a:xfrm>
          <a:custGeom>
            <a:avLst/>
            <a:gdLst/>
            <a:ahLst/>
            <a:cxnLst/>
            <a:rect l="0" t="0" r="0" b="0"/>
            <a:pathLst>
              <a:path w="95995" h="95978">
                <a:moveTo>
                  <a:pt x="95995" y="48006"/>
                </a:moveTo>
                <a:cubicBezTo>
                  <a:pt x="95995" y="74540"/>
                  <a:pt x="74506" y="95978"/>
                  <a:pt x="48006" y="95978"/>
                </a:cubicBezTo>
                <a:cubicBezTo>
                  <a:pt x="21505" y="95978"/>
                  <a:pt x="0" y="74540"/>
                  <a:pt x="0" y="48006"/>
                </a:cubicBezTo>
                <a:cubicBezTo>
                  <a:pt x="0" y="21471"/>
                  <a:pt x="21505" y="0"/>
                  <a:pt x="48006" y="0"/>
                </a:cubicBezTo>
                <a:cubicBezTo>
                  <a:pt x="74506" y="0"/>
                  <a:pt x="95995" y="21471"/>
                  <a:pt x="95995" y="48006"/>
                </a:cubicBezTo>
                <a:close/>
              </a:path>
            </a:pathLst>
          </a:custGeom>
          <a:solidFill>
            <a:srgbClr val="545353">
              <a:alpha val="100000"/>
            </a:srgbClr>
          </a:solidFill>
          <a:ln w="12700" cap="flat" cmpd="sng">
            <a:solidFill>
              <a:srgbClr val="FFFFFF">
                <a:alpha val="100000"/>
              </a:srgbClr>
            </a:solidFill>
            <a:prstDash val="solid"/>
            <a:miter lim="800000"/>
          </a:ln>
        </p:spPr>
        <p:txBody>
          <a:bodyPr wrap="square" anchor="ctr">
            <a:spAutoFit/>
          </a:bodyPr>
          <a:lstStyle/>
          <a:p>
            <a:pPr algn="ctr"/>
            <a:endParaRPr lang="en-US" dirty="0"/>
          </a:p>
        </p:txBody>
      </p:sp>
      <p:sp>
        <p:nvSpPr>
          <p:cNvPr id="40" name="TextBox 88">
            <a:extLst>
              <a:ext uri="{FF2B5EF4-FFF2-40B4-BE49-F238E27FC236}">
                <a16:creationId xmlns:a16="http://schemas.microsoft.com/office/drawing/2014/main" id="{925A4712-94BB-D646-92B5-B8959DECD087}"/>
              </a:ext>
            </a:extLst>
          </p:cNvPr>
          <p:cNvSpPr txBox="1"/>
          <p:nvPr/>
        </p:nvSpPr>
        <p:spPr>
          <a:xfrm>
            <a:off x="7573083" y="4073764"/>
            <a:ext cx="1096156" cy="135896"/>
          </a:xfrm>
          <a:prstGeom prst="rect">
            <a:avLst/>
          </a:prstGeom>
          <a:noFill/>
          <a:ln>
            <a:noFill/>
          </a:ln>
        </p:spPr>
        <p:txBody>
          <a:bodyPr wrap="square" lIns="0" tIns="0" rIns="0" bIns="0" anchor="t"/>
          <a:lstStyle/>
          <a:p>
            <a:pPr>
              <a:lnSpc>
                <a:spcPts val="1066"/>
              </a:lnSpc>
              <a:defRPr lang="en-US"/>
            </a:pPr>
            <a:r>
              <a:rPr lang="en-US" sz="800" dirty="0">
                <a:solidFill>
                  <a:srgbClr val="565655"/>
                </a:solidFill>
                <a:latin typeface="Arial" panose="020B0604020202020204" pitchFamily="34" charset="0"/>
                <a:ea typeface="Wigrum" charset="77"/>
                <a:cs typeface="Arial" panose="020B0604020202020204" pitchFamily="34" charset="0"/>
              </a:rPr>
              <a:t>La Chapelle-sur-Erdre</a:t>
            </a:r>
            <a:endParaRPr sz="800" dirty="0">
              <a:solidFill>
                <a:srgbClr val="565655"/>
              </a:solidFill>
              <a:latin typeface="Arial" panose="020B0604020202020204" pitchFamily="34" charset="0"/>
              <a:ea typeface="Wigrum" charset="77"/>
              <a:cs typeface="Arial" panose="020B0604020202020204" pitchFamily="34" charset="0"/>
            </a:endParaRPr>
          </a:p>
        </p:txBody>
      </p:sp>
      <p:sp>
        <p:nvSpPr>
          <p:cNvPr id="41" name="Free Form 8">
            <a:extLst>
              <a:ext uri="{FF2B5EF4-FFF2-40B4-BE49-F238E27FC236}">
                <a16:creationId xmlns:a16="http://schemas.microsoft.com/office/drawing/2014/main" id="{0D38636E-CFC0-5642-8B08-8EE1B49F6E38}"/>
              </a:ext>
            </a:extLst>
          </p:cNvPr>
          <p:cNvSpPr/>
          <p:nvPr/>
        </p:nvSpPr>
        <p:spPr>
          <a:xfrm>
            <a:off x="7666496" y="4227014"/>
            <a:ext cx="67949" cy="67937"/>
          </a:xfrm>
          <a:custGeom>
            <a:avLst/>
            <a:gdLst/>
            <a:ahLst/>
            <a:cxnLst/>
            <a:rect l="0" t="0" r="0" b="0"/>
            <a:pathLst>
              <a:path w="95995" h="95978">
                <a:moveTo>
                  <a:pt x="95995" y="48006"/>
                </a:moveTo>
                <a:cubicBezTo>
                  <a:pt x="95995" y="74540"/>
                  <a:pt x="74506" y="95978"/>
                  <a:pt x="48006" y="95978"/>
                </a:cubicBezTo>
                <a:cubicBezTo>
                  <a:pt x="21505" y="95978"/>
                  <a:pt x="0" y="74540"/>
                  <a:pt x="0" y="48006"/>
                </a:cubicBezTo>
                <a:cubicBezTo>
                  <a:pt x="0" y="21471"/>
                  <a:pt x="21505" y="0"/>
                  <a:pt x="48006" y="0"/>
                </a:cubicBezTo>
                <a:cubicBezTo>
                  <a:pt x="74506" y="0"/>
                  <a:pt x="95995" y="21471"/>
                  <a:pt x="95995" y="48006"/>
                </a:cubicBezTo>
                <a:close/>
              </a:path>
            </a:pathLst>
          </a:custGeom>
          <a:solidFill>
            <a:srgbClr val="545353">
              <a:alpha val="100000"/>
            </a:srgbClr>
          </a:solidFill>
          <a:ln w="12700" cap="flat" cmpd="sng">
            <a:solidFill>
              <a:srgbClr val="FFFFFF">
                <a:alpha val="100000"/>
              </a:srgbClr>
            </a:solidFill>
            <a:prstDash val="solid"/>
            <a:miter lim="800000"/>
          </a:ln>
        </p:spPr>
        <p:txBody>
          <a:bodyPr anchor="ctr">
            <a:spAutoFit/>
          </a:bodyPr>
          <a:lstStyle/>
          <a:p>
            <a:pPr algn="ctr"/>
            <a:endParaRPr lang="en-US" dirty="0"/>
          </a:p>
        </p:txBody>
      </p:sp>
      <p:sp>
        <p:nvSpPr>
          <p:cNvPr id="42" name="TextBox 88">
            <a:extLst>
              <a:ext uri="{FF2B5EF4-FFF2-40B4-BE49-F238E27FC236}">
                <a16:creationId xmlns:a16="http://schemas.microsoft.com/office/drawing/2014/main" id="{B7EF6DC5-D04B-8241-B63B-66680C90A212}"/>
              </a:ext>
            </a:extLst>
          </p:cNvPr>
          <p:cNvSpPr txBox="1"/>
          <p:nvPr/>
        </p:nvSpPr>
        <p:spPr>
          <a:xfrm>
            <a:off x="7808146" y="4186240"/>
            <a:ext cx="903369" cy="117070"/>
          </a:xfrm>
          <a:prstGeom prst="rect">
            <a:avLst/>
          </a:prstGeom>
          <a:noFill/>
          <a:ln>
            <a:noFill/>
          </a:ln>
        </p:spPr>
        <p:txBody>
          <a:bodyPr wrap="square" lIns="0" tIns="0" rIns="0" bIns="0" anchor="t"/>
          <a:lstStyle/>
          <a:p>
            <a:pPr>
              <a:lnSpc>
                <a:spcPts val="1066"/>
              </a:lnSpc>
              <a:defRPr lang="en-US"/>
            </a:pPr>
            <a:r>
              <a:rPr lang="en-US" sz="800" dirty="0">
                <a:solidFill>
                  <a:srgbClr val="565655"/>
                </a:solidFill>
                <a:latin typeface="Arial" panose="020B0604020202020204" pitchFamily="34" charset="0"/>
                <a:ea typeface="Wigrum" charset="77"/>
                <a:cs typeface="Arial" panose="020B0604020202020204" pitchFamily="34" charset="0"/>
              </a:rPr>
              <a:t>Thouaré-sur-Loire</a:t>
            </a:r>
            <a:endParaRPr sz="800" dirty="0">
              <a:solidFill>
                <a:srgbClr val="565655"/>
              </a:solidFill>
              <a:latin typeface="Arial" panose="020B0604020202020204" pitchFamily="34" charset="0"/>
              <a:ea typeface="Wigrum" charset="77"/>
              <a:cs typeface="Arial" panose="020B0604020202020204" pitchFamily="34" charset="0"/>
            </a:endParaRPr>
          </a:p>
        </p:txBody>
      </p:sp>
      <p:sp>
        <p:nvSpPr>
          <p:cNvPr id="43" name="Free Form 8">
            <a:extLst>
              <a:ext uri="{FF2B5EF4-FFF2-40B4-BE49-F238E27FC236}">
                <a16:creationId xmlns:a16="http://schemas.microsoft.com/office/drawing/2014/main" id="{9DB83057-4F02-7545-9C9C-9E621F67AB2E}"/>
              </a:ext>
            </a:extLst>
          </p:cNvPr>
          <p:cNvSpPr/>
          <p:nvPr/>
        </p:nvSpPr>
        <p:spPr>
          <a:xfrm>
            <a:off x="7023111" y="3782298"/>
            <a:ext cx="67949" cy="67937"/>
          </a:xfrm>
          <a:custGeom>
            <a:avLst/>
            <a:gdLst/>
            <a:ahLst/>
            <a:cxnLst/>
            <a:rect l="0" t="0" r="0" b="0"/>
            <a:pathLst>
              <a:path w="95995" h="95978">
                <a:moveTo>
                  <a:pt x="95995" y="48006"/>
                </a:moveTo>
                <a:cubicBezTo>
                  <a:pt x="95995" y="74540"/>
                  <a:pt x="74506" y="95978"/>
                  <a:pt x="48006" y="95978"/>
                </a:cubicBezTo>
                <a:cubicBezTo>
                  <a:pt x="21505" y="95978"/>
                  <a:pt x="0" y="74540"/>
                  <a:pt x="0" y="48006"/>
                </a:cubicBezTo>
                <a:cubicBezTo>
                  <a:pt x="0" y="21471"/>
                  <a:pt x="21505" y="0"/>
                  <a:pt x="48006" y="0"/>
                </a:cubicBezTo>
                <a:cubicBezTo>
                  <a:pt x="74506" y="0"/>
                  <a:pt x="95995" y="21471"/>
                  <a:pt x="95995" y="48006"/>
                </a:cubicBezTo>
                <a:close/>
              </a:path>
            </a:pathLst>
          </a:custGeom>
          <a:solidFill>
            <a:srgbClr val="545353">
              <a:alpha val="100000"/>
            </a:srgbClr>
          </a:solidFill>
          <a:ln w="12700" cap="flat" cmpd="sng">
            <a:solidFill>
              <a:srgbClr val="FFFFFF">
                <a:alpha val="100000"/>
              </a:srgbClr>
            </a:solidFill>
            <a:prstDash val="solid"/>
            <a:miter lim="800000"/>
          </a:ln>
        </p:spPr>
        <p:txBody>
          <a:bodyPr wrap="square" anchor="ctr">
            <a:spAutoFit/>
          </a:bodyPr>
          <a:lstStyle/>
          <a:p>
            <a:pPr algn="ctr"/>
            <a:endParaRPr lang="en-US" dirty="0"/>
          </a:p>
        </p:txBody>
      </p:sp>
      <p:sp>
        <p:nvSpPr>
          <p:cNvPr id="44" name="TextBox 88">
            <a:extLst>
              <a:ext uri="{FF2B5EF4-FFF2-40B4-BE49-F238E27FC236}">
                <a16:creationId xmlns:a16="http://schemas.microsoft.com/office/drawing/2014/main" id="{89DBDEBA-39CE-BD40-83C4-54ED93F37A5C}"/>
              </a:ext>
            </a:extLst>
          </p:cNvPr>
          <p:cNvSpPr txBox="1"/>
          <p:nvPr/>
        </p:nvSpPr>
        <p:spPr>
          <a:xfrm>
            <a:off x="7136440" y="3744379"/>
            <a:ext cx="777712" cy="120363"/>
          </a:xfrm>
          <a:prstGeom prst="rect">
            <a:avLst/>
          </a:prstGeom>
          <a:noFill/>
          <a:ln>
            <a:noFill/>
          </a:ln>
        </p:spPr>
        <p:txBody>
          <a:bodyPr wrap="square" lIns="0" tIns="0" rIns="0" bIns="0" anchor="t"/>
          <a:lstStyle/>
          <a:p>
            <a:pPr>
              <a:lnSpc>
                <a:spcPts val="1066"/>
              </a:lnSpc>
              <a:defRPr lang="en-US"/>
            </a:pPr>
            <a:r>
              <a:rPr lang="en-US" sz="800" dirty="0">
                <a:solidFill>
                  <a:srgbClr val="565655"/>
                </a:solidFill>
                <a:latin typeface="Arial" panose="020B0604020202020204" pitchFamily="34" charset="0"/>
                <a:ea typeface="Wigrum" charset="77"/>
                <a:cs typeface="Arial" panose="020B0604020202020204" pitchFamily="34" charset="0"/>
              </a:rPr>
              <a:t>Fay de Bretagne</a:t>
            </a:r>
            <a:endParaRPr sz="800" dirty="0">
              <a:solidFill>
                <a:srgbClr val="565655"/>
              </a:solidFill>
              <a:latin typeface="Arial" panose="020B0604020202020204" pitchFamily="34" charset="0"/>
              <a:ea typeface="Wigrum" charset="77"/>
              <a:cs typeface="Arial" panose="020B0604020202020204" pitchFamily="34" charset="0"/>
            </a:endParaRPr>
          </a:p>
        </p:txBody>
      </p:sp>
      <p:sp>
        <p:nvSpPr>
          <p:cNvPr id="45" name="Free Form 8">
            <a:extLst>
              <a:ext uri="{FF2B5EF4-FFF2-40B4-BE49-F238E27FC236}">
                <a16:creationId xmlns:a16="http://schemas.microsoft.com/office/drawing/2014/main" id="{BE4FA56E-5E34-7D47-808D-BD4A420FBAED}"/>
              </a:ext>
            </a:extLst>
          </p:cNvPr>
          <p:cNvSpPr/>
          <p:nvPr/>
        </p:nvSpPr>
        <p:spPr>
          <a:xfrm>
            <a:off x="6226499" y="4073708"/>
            <a:ext cx="67949" cy="67937"/>
          </a:xfrm>
          <a:custGeom>
            <a:avLst/>
            <a:gdLst/>
            <a:ahLst/>
            <a:cxnLst/>
            <a:rect l="0" t="0" r="0" b="0"/>
            <a:pathLst>
              <a:path w="95995" h="95978">
                <a:moveTo>
                  <a:pt x="95995" y="48006"/>
                </a:moveTo>
                <a:cubicBezTo>
                  <a:pt x="95995" y="74540"/>
                  <a:pt x="74506" y="95978"/>
                  <a:pt x="48006" y="95978"/>
                </a:cubicBezTo>
                <a:cubicBezTo>
                  <a:pt x="21505" y="95978"/>
                  <a:pt x="0" y="74540"/>
                  <a:pt x="0" y="48006"/>
                </a:cubicBezTo>
                <a:cubicBezTo>
                  <a:pt x="0" y="21471"/>
                  <a:pt x="21505" y="0"/>
                  <a:pt x="48006" y="0"/>
                </a:cubicBezTo>
                <a:cubicBezTo>
                  <a:pt x="74506" y="0"/>
                  <a:pt x="95995" y="21471"/>
                  <a:pt x="95995" y="48006"/>
                </a:cubicBezTo>
                <a:close/>
              </a:path>
            </a:pathLst>
          </a:custGeom>
          <a:solidFill>
            <a:srgbClr val="545353">
              <a:alpha val="100000"/>
            </a:srgbClr>
          </a:solidFill>
          <a:ln w="12700" cap="flat" cmpd="sng">
            <a:solidFill>
              <a:srgbClr val="FFFFFF">
                <a:alpha val="100000"/>
              </a:srgbClr>
            </a:solidFill>
            <a:prstDash val="solid"/>
            <a:miter lim="800000"/>
          </a:ln>
        </p:spPr>
        <p:txBody>
          <a:bodyPr wrap="square" anchor="ctr">
            <a:spAutoFit/>
          </a:bodyPr>
          <a:lstStyle/>
          <a:p>
            <a:pPr algn="ctr"/>
            <a:endParaRPr lang="en-US" dirty="0"/>
          </a:p>
        </p:txBody>
      </p:sp>
      <p:sp>
        <p:nvSpPr>
          <p:cNvPr id="46" name="TextBox 88">
            <a:extLst>
              <a:ext uri="{FF2B5EF4-FFF2-40B4-BE49-F238E27FC236}">
                <a16:creationId xmlns:a16="http://schemas.microsoft.com/office/drawing/2014/main" id="{BEF81140-0C43-B446-B72C-771F91CEA9CD}"/>
              </a:ext>
            </a:extLst>
          </p:cNvPr>
          <p:cNvSpPr txBox="1"/>
          <p:nvPr/>
        </p:nvSpPr>
        <p:spPr>
          <a:xfrm>
            <a:off x="6328568" y="4037979"/>
            <a:ext cx="404864" cy="105353"/>
          </a:xfrm>
          <a:prstGeom prst="rect">
            <a:avLst/>
          </a:prstGeom>
          <a:noFill/>
          <a:ln>
            <a:noFill/>
          </a:ln>
        </p:spPr>
        <p:txBody>
          <a:bodyPr wrap="square" lIns="0" tIns="0" rIns="0" bIns="0" anchor="t"/>
          <a:lstStyle/>
          <a:p>
            <a:pPr>
              <a:lnSpc>
                <a:spcPts val="1066"/>
              </a:lnSpc>
              <a:defRPr lang="en-US"/>
            </a:pPr>
            <a:r>
              <a:rPr lang="en-US" sz="800" dirty="0">
                <a:solidFill>
                  <a:srgbClr val="565655"/>
                </a:solidFill>
                <a:latin typeface="Arial" panose="020B0604020202020204" pitchFamily="34" charset="0"/>
                <a:ea typeface="Wigrum" charset="77"/>
                <a:cs typeface="Arial" panose="020B0604020202020204" pitchFamily="34" charset="0"/>
              </a:rPr>
              <a:t>La Baule</a:t>
            </a:r>
            <a:endParaRPr sz="800" dirty="0">
              <a:solidFill>
                <a:srgbClr val="565655"/>
              </a:solidFill>
              <a:latin typeface="Arial" panose="020B0604020202020204" pitchFamily="34" charset="0"/>
              <a:ea typeface="Wigrum" charset="77"/>
              <a:cs typeface="Arial" panose="020B0604020202020204" pitchFamily="34" charset="0"/>
            </a:endParaRPr>
          </a:p>
        </p:txBody>
      </p:sp>
      <p:sp>
        <p:nvSpPr>
          <p:cNvPr id="47" name="Free Form 8">
            <a:extLst>
              <a:ext uri="{FF2B5EF4-FFF2-40B4-BE49-F238E27FC236}">
                <a16:creationId xmlns:a16="http://schemas.microsoft.com/office/drawing/2014/main" id="{1F349716-1EB3-B945-A81C-EE33E317A803}"/>
              </a:ext>
            </a:extLst>
          </p:cNvPr>
          <p:cNvSpPr/>
          <p:nvPr/>
        </p:nvSpPr>
        <p:spPr>
          <a:xfrm>
            <a:off x="7526594" y="4703754"/>
            <a:ext cx="67949" cy="67937"/>
          </a:xfrm>
          <a:custGeom>
            <a:avLst/>
            <a:gdLst/>
            <a:ahLst/>
            <a:cxnLst/>
            <a:rect l="0" t="0" r="0" b="0"/>
            <a:pathLst>
              <a:path w="95995" h="95978">
                <a:moveTo>
                  <a:pt x="95995" y="48006"/>
                </a:moveTo>
                <a:cubicBezTo>
                  <a:pt x="95995" y="74540"/>
                  <a:pt x="74506" y="95978"/>
                  <a:pt x="48006" y="95978"/>
                </a:cubicBezTo>
                <a:cubicBezTo>
                  <a:pt x="21505" y="95978"/>
                  <a:pt x="0" y="74540"/>
                  <a:pt x="0" y="48006"/>
                </a:cubicBezTo>
                <a:cubicBezTo>
                  <a:pt x="0" y="21471"/>
                  <a:pt x="21505" y="0"/>
                  <a:pt x="48006" y="0"/>
                </a:cubicBezTo>
                <a:cubicBezTo>
                  <a:pt x="74506" y="0"/>
                  <a:pt x="95995" y="21471"/>
                  <a:pt x="95995" y="48006"/>
                </a:cubicBezTo>
                <a:close/>
              </a:path>
            </a:pathLst>
          </a:custGeom>
          <a:solidFill>
            <a:srgbClr val="545353">
              <a:alpha val="100000"/>
            </a:srgbClr>
          </a:solidFill>
          <a:ln w="12700" cap="flat" cmpd="sng">
            <a:solidFill>
              <a:srgbClr val="FFFFFF">
                <a:alpha val="100000"/>
              </a:srgbClr>
            </a:solidFill>
            <a:prstDash val="solid"/>
            <a:miter lim="800000"/>
          </a:ln>
        </p:spPr>
        <p:txBody>
          <a:bodyPr wrap="square" anchor="ctr">
            <a:spAutoFit/>
          </a:bodyPr>
          <a:lstStyle/>
          <a:p>
            <a:pPr algn="ctr"/>
            <a:endParaRPr lang="en-US" dirty="0"/>
          </a:p>
        </p:txBody>
      </p:sp>
      <p:sp>
        <p:nvSpPr>
          <p:cNvPr id="48" name="TextBox 88">
            <a:extLst>
              <a:ext uri="{FF2B5EF4-FFF2-40B4-BE49-F238E27FC236}">
                <a16:creationId xmlns:a16="http://schemas.microsoft.com/office/drawing/2014/main" id="{3AB8C4C9-DC67-1C49-A3C8-0F53F0E473D8}"/>
              </a:ext>
            </a:extLst>
          </p:cNvPr>
          <p:cNvSpPr txBox="1"/>
          <p:nvPr/>
        </p:nvSpPr>
        <p:spPr>
          <a:xfrm>
            <a:off x="7040812" y="4658547"/>
            <a:ext cx="482897" cy="120363"/>
          </a:xfrm>
          <a:prstGeom prst="rect">
            <a:avLst/>
          </a:prstGeom>
          <a:noFill/>
          <a:ln>
            <a:noFill/>
          </a:ln>
        </p:spPr>
        <p:txBody>
          <a:bodyPr wrap="square" lIns="0" tIns="0" rIns="0" bIns="0" anchor="t"/>
          <a:lstStyle/>
          <a:p>
            <a:pPr>
              <a:lnSpc>
                <a:spcPts val="1066"/>
              </a:lnSpc>
              <a:defRPr lang="en-US"/>
            </a:pPr>
            <a:r>
              <a:rPr lang="en-US" sz="800" dirty="0">
                <a:solidFill>
                  <a:srgbClr val="565655"/>
                </a:solidFill>
                <a:latin typeface="Arial" panose="020B0604020202020204" pitchFamily="34" charset="0"/>
                <a:ea typeface="Wigrum" charset="77"/>
                <a:cs typeface="Arial" panose="020B0604020202020204" pitchFamily="34" charset="0"/>
              </a:rPr>
              <a:t>Geneston</a:t>
            </a:r>
            <a:endParaRPr sz="800" dirty="0">
              <a:solidFill>
                <a:srgbClr val="565655"/>
              </a:solidFill>
              <a:latin typeface="Arial" panose="020B0604020202020204" pitchFamily="34" charset="0"/>
              <a:ea typeface="Wigrum" charset="77"/>
              <a:cs typeface="Arial" panose="020B0604020202020204" pitchFamily="34" charset="0"/>
            </a:endParaRPr>
          </a:p>
        </p:txBody>
      </p:sp>
      <p:sp>
        <p:nvSpPr>
          <p:cNvPr id="49" name="Free Form 8">
            <a:extLst>
              <a:ext uri="{FF2B5EF4-FFF2-40B4-BE49-F238E27FC236}">
                <a16:creationId xmlns:a16="http://schemas.microsoft.com/office/drawing/2014/main" id="{6F9AB8D2-1E6D-6C4D-93CF-29DB1AB7C065}"/>
              </a:ext>
            </a:extLst>
          </p:cNvPr>
          <p:cNvSpPr/>
          <p:nvPr/>
        </p:nvSpPr>
        <p:spPr>
          <a:xfrm>
            <a:off x="6466668" y="4160931"/>
            <a:ext cx="67949" cy="67937"/>
          </a:xfrm>
          <a:custGeom>
            <a:avLst/>
            <a:gdLst/>
            <a:ahLst/>
            <a:cxnLst/>
            <a:rect l="0" t="0" r="0" b="0"/>
            <a:pathLst>
              <a:path w="95995" h="95978">
                <a:moveTo>
                  <a:pt x="95995" y="48006"/>
                </a:moveTo>
                <a:cubicBezTo>
                  <a:pt x="95995" y="74540"/>
                  <a:pt x="74506" y="95978"/>
                  <a:pt x="48006" y="95978"/>
                </a:cubicBezTo>
                <a:cubicBezTo>
                  <a:pt x="21505" y="95978"/>
                  <a:pt x="0" y="74540"/>
                  <a:pt x="0" y="48006"/>
                </a:cubicBezTo>
                <a:cubicBezTo>
                  <a:pt x="0" y="21471"/>
                  <a:pt x="21505" y="0"/>
                  <a:pt x="48006" y="0"/>
                </a:cubicBezTo>
                <a:cubicBezTo>
                  <a:pt x="74506" y="0"/>
                  <a:pt x="95995" y="21471"/>
                  <a:pt x="95995" y="48006"/>
                </a:cubicBezTo>
                <a:close/>
              </a:path>
            </a:pathLst>
          </a:custGeom>
          <a:solidFill>
            <a:srgbClr val="545353">
              <a:alpha val="100000"/>
            </a:srgbClr>
          </a:solidFill>
          <a:ln w="12700" cap="flat" cmpd="sng">
            <a:solidFill>
              <a:srgbClr val="FFFFFF">
                <a:alpha val="100000"/>
              </a:srgbClr>
            </a:solidFill>
            <a:prstDash val="solid"/>
            <a:miter lim="800000"/>
          </a:ln>
        </p:spPr>
        <p:txBody>
          <a:bodyPr wrap="square" anchor="ctr">
            <a:spAutoFit/>
          </a:bodyPr>
          <a:lstStyle/>
          <a:p>
            <a:pPr algn="ctr"/>
            <a:endParaRPr lang="en-US" dirty="0"/>
          </a:p>
        </p:txBody>
      </p:sp>
      <p:sp>
        <p:nvSpPr>
          <p:cNvPr id="50" name="TextBox 88">
            <a:extLst>
              <a:ext uri="{FF2B5EF4-FFF2-40B4-BE49-F238E27FC236}">
                <a16:creationId xmlns:a16="http://schemas.microsoft.com/office/drawing/2014/main" id="{A6251D33-A06E-D947-800A-63E0007D30B5}"/>
              </a:ext>
            </a:extLst>
          </p:cNvPr>
          <p:cNvSpPr txBox="1"/>
          <p:nvPr/>
        </p:nvSpPr>
        <p:spPr>
          <a:xfrm>
            <a:off x="5623058" y="4127932"/>
            <a:ext cx="859081" cy="98066"/>
          </a:xfrm>
          <a:prstGeom prst="rect">
            <a:avLst/>
          </a:prstGeom>
          <a:noFill/>
          <a:ln>
            <a:noFill/>
          </a:ln>
        </p:spPr>
        <p:txBody>
          <a:bodyPr wrap="square" lIns="0" tIns="0" rIns="0" bIns="0" anchor="t"/>
          <a:lstStyle/>
          <a:p>
            <a:pPr>
              <a:lnSpc>
                <a:spcPts val="1066"/>
              </a:lnSpc>
              <a:defRPr lang="en-US"/>
            </a:pPr>
            <a:r>
              <a:rPr lang="en-US" sz="800" dirty="0" smtClean="0">
                <a:solidFill>
                  <a:srgbClr val="565655"/>
                </a:solidFill>
                <a:latin typeface="Arial" panose="020B0604020202020204" pitchFamily="34" charset="0"/>
                <a:ea typeface="Wigrum" charset="77"/>
                <a:cs typeface="Arial" panose="020B0604020202020204" pitchFamily="34" charset="0"/>
              </a:rPr>
              <a:t>St-</a:t>
            </a:r>
            <a:r>
              <a:rPr lang="en-US" sz="800" dirty="0" err="1" smtClean="0">
                <a:solidFill>
                  <a:srgbClr val="565655"/>
                </a:solidFill>
                <a:latin typeface="Arial" panose="020B0604020202020204" pitchFamily="34" charset="0"/>
                <a:ea typeface="Wigrum" charset="77"/>
                <a:cs typeface="Arial" panose="020B0604020202020204" pitchFamily="34" charset="0"/>
              </a:rPr>
              <a:t>Brévin</a:t>
            </a:r>
            <a:r>
              <a:rPr lang="en-US" sz="800" dirty="0" smtClean="0">
                <a:solidFill>
                  <a:srgbClr val="565655"/>
                </a:solidFill>
                <a:latin typeface="Arial" panose="020B0604020202020204" pitchFamily="34" charset="0"/>
                <a:ea typeface="Wigrum" charset="77"/>
                <a:cs typeface="Arial" panose="020B0604020202020204" pitchFamily="34" charset="0"/>
              </a:rPr>
              <a:t>-les-Pins</a:t>
            </a:r>
            <a:endParaRPr sz="800" dirty="0">
              <a:solidFill>
                <a:srgbClr val="565655"/>
              </a:solidFill>
              <a:latin typeface="Arial" panose="020B0604020202020204" pitchFamily="34" charset="0"/>
              <a:ea typeface="Wigrum" charset="77"/>
              <a:cs typeface="Arial" panose="020B0604020202020204" pitchFamily="34" charset="0"/>
            </a:endParaRPr>
          </a:p>
        </p:txBody>
      </p:sp>
      <p:sp>
        <p:nvSpPr>
          <p:cNvPr id="51" name="Free Form 8">
            <a:extLst>
              <a:ext uri="{FF2B5EF4-FFF2-40B4-BE49-F238E27FC236}">
                <a16:creationId xmlns:a16="http://schemas.microsoft.com/office/drawing/2014/main" id="{F3947591-4890-DD4C-90D2-B59F46E99D86}"/>
              </a:ext>
            </a:extLst>
          </p:cNvPr>
          <p:cNvSpPr/>
          <p:nvPr/>
        </p:nvSpPr>
        <p:spPr>
          <a:xfrm>
            <a:off x="6603510" y="4267272"/>
            <a:ext cx="67949" cy="67937"/>
          </a:xfrm>
          <a:custGeom>
            <a:avLst/>
            <a:gdLst/>
            <a:ahLst/>
            <a:cxnLst/>
            <a:rect l="0" t="0" r="0" b="0"/>
            <a:pathLst>
              <a:path w="95995" h="95978">
                <a:moveTo>
                  <a:pt x="95995" y="48006"/>
                </a:moveTo>
                <a:cubicBezTo>
                  <a:pt x="95995" y="74540"/>
                  <a:pt x="74506" y="95978"/>
                  <a:pt x="48006" y="95978"/>
                </a:cubicBezTo>
                <a:cubicBezTo>
                  <a:pt x="21505" y="95978"/>
                  <a:pt x="0" y="74540"/>
                  <a:pt x="0" y="48006"/>
                </a:cubicBezTo>
                <a:cubicBezTo>
                  <a:pt x="0" y="21471"/>
                  <a:pt x="21505" y="0"/>
                  <a:pt x="48006" y="0"/>
                </a:cubicBezTo>
                <a:cubicBezTo>
                  <a:pt x="74506" y="0"/>
                  <a:pt x="95995" y="21471"/>
                  <a:pt x="95995" y="48006"/>
                </a:cubicBezTo>
                <a:close/>
              </a:path>
            </a:pathLst>
          </a:custGeom>
          <a:solidFill>
            <a:srgbClr val="545353">
              <a:alpha val="100000"/>
            </a:srgbClr>
          </a:solidFill>
          <a:ln w="12700" cap="flat" cmpd="sng">
            <a:solidFill>
              <a:srgbClr val="FFFFFF">
                <a:alpha val="100000"/>
              </a:srgbClr>
            </a:solidFill>
            <a:prstDash val="solid"/>
            <a:miter lim="800000"/>
          </a:ln>
        </p:spPr>
        <p:txBody>
          <a:bodyPr wrap="square" anchor="ctr">
            <a:spAutoFit/>
          </a:bodyPr>
          <a:lstStyle/>
          <a:p>
            <a:pPr algn="ctr"/>
            <a:endParaRPr lang="en-US" dirty="0"/>
          </a:p>
        </p:txBody>
      </p:sp>
      <p:sp>
        <p:nvSpPr>
          <p:cNvPr id="52" name="TextBox 88">
            <a:extLst>
              <a:ext uri="{FF2B5EF4-FFF2-40B4-BE49-F238E27FC236}">
                <a16:creationId xmlns:a16="http://schemas.microsoft.com/office/drawing/2014/main" id="{042E5586-1BF1-0D4E-87AB-B37BF04AE3C3}"/>
              </a:ext>
            </a:extLst>
          </p:cNvPr>
          <p:cNvSpPr txBox="1"/>
          <p:nvPr/>
        </p:nvSpPr>
        <p:spPr>
          <a:xfrm>
            <a:off x="5828079" y="4246946"/>
            <a:ext cx="764407" cy="131053"/>
          </a:xfrm>
          <a:prstGeom prst="rect">
            <a:avLst/>
          </a:prstGeom>
          <a:noFill/>
          <a:ln>
            <a:noFill/>
          </a:ln>
        </p:spPr>
        <p:txBody>
          <a:bodyPr wrap="square" lIns="0" tIns="0" rIns="0" bIns="0" anchor="t"/>
          <a:lstStyle/>
          <a:p>
            <a:pPr>
              <a:lnSpc>
                <a:spcPts val="1066"/>
              </a:lnSpc>
              <a:defRPr lang="en-US"/>
            </a:pPr>
            <a:r>
              <a:rPr lang="en-US" sz="800" dirty="0">
                <a:solidFill>
                  <a:srgbClr val="565655"/>
                </a:solidFill>
                <a:latin typeface="Arial" panose="020B0604020202020204" pitchFamily="34" charset="0"/>
                <a:ea typeface="Wigrum" charset="77"/>
                <a:cs typeface="Arial" panose="020B0604020202020204" pitchFamily="34" charset="0"/>
              </a:rPr>
              <a:t>St-Père-en-Retz</a:t>
            </a:r>
            <a:endParaRPr sz="800" dirty="0">
              <a:solidFill>
                <a:srgbClr val="565655"/>
              </a:solidFill>
              <a:latin typeface="Arial" panose="020B0604020202020204" pitchFamily="34" charset="0"/>
              <a:ea typeface="Wigrum" charset="77"/>
              <a:cs typeface="Arial" panose="020B0604020202020204" pitchFamily="34" charset="0"/>
            </a:endParaRPr>
          </a:p>
        </p:txBody>
      </p:sp>
      <p:pic>
        <p:nvPicPr>
          <p:cNvPr id="53" name="Image 52">
            <a:extLst>
              <a:ext uri="{FF2B5EF4-FFF2-40B4-BE49-F238E27FC236}">
                <a16:creationId xmlns:a16="http://schemas.microsoft.com/office/drawing/2014/main" id="{137E638C-15E3-F946-9E30-91619BFFE06F}"/>
              </a:ext>
            </a:extLst>
          </p:cNvPr>
          <p:cNvPicPr>
            <a:picLocks noChangeAspect="1"/>
          </p:cNvPicPr>
          <p:nvPr/>
        </p:nvPicPr>
        <p:blipFill>
          <a:blip r:embed="rId2"/>
          <a:stretch>
            <a:fillRect/>
          </a:stretch>
        </p:blipFill>
        <p:spPr>
          <a:xfrm rot="7747282">
            <a:off x="2854066" y="1155625"/>
            <a:ext cx="2779648" cy="2742662"/>
          </a:xfrm>
          <a:prstGeom prst="rect">
            <a:avLst/>
          </a:prstGeom>
        </p:spPr>
      </p:pic>
      <p:sp>
        <p:nvSpPr>
          <p:cNvPr id="54" name="Free Form 8">
            <a:extLst>
              <a:ext uri="{FF2B5EF4-FFF2-40B4-BE49-F238E27FC236}">
                <a16:creationId xmlns:a16="http://schemas.microsoft.com/office/drawing/2014/main" id="{3859E9F8-2022-914B-A1EF-1E4D97FBCC79}"/>
              </a:ext>
            </a:extLst>
          </p:cNvPr>
          <p:cNvSpPr/>
          <p:nvPr/>
        </p:nvSpPr>
        <p:spPr>
          <a:xfrm>
            <a:off x="4220558" y="2335595"/>
            <a:ext cx="246708" cy="246668"/>
          </a:xfrm>
          <a:custGeom>
            <a:avLst/>
            <a:gdLst/>
            <a:ahLst/>
            <a:cxnLst/>
            <a:rect l="0" t="0" r="0" b="0"/>
            <a:pathLst>
              <a:path w="95995" h="95978">
                <a:moveTo>
                  <a:pt x="95995" y="48006"/>
                </a:moveTo>
                <a:cubicBezTo>
                  <a:pt x="95995" y="74540"/>
                  <a:pt x="74506" y="95978"/>
                  <a:pt x="48006" y="95978"/>
                </a:cubicBezTo>
                <a:cubicBezTo>
                  <a:pt x="21505" y="95978"/>
                  <a:pt x="0" y="74540"/>
                  <a:pt x="0" y="48006"/>
                </a:cubicBezTo>
                <a:cubicBezTo>
                  <a:pt x="0" y="21471"/>
                  <a:pt x="21505" y="0"/>
                  <a:pt x="48006" y="0"/>
                </a:cubicBezTo>
                <a:cubicBezTo>
                  <a:pt x="74506" y="0"/>
                  <a:pt x="95995" y="21471"/>
                  <a:pt x="95995" y="48006"/>
                </a:cubicBezTo>
                <a:close/>
              </a:path>
            </a:pathLst>
          </a:custGeom>
          <a:solidFill>
            <a:srgbClr val="545353">
              <a:alpha val="100000"/>
            </a:srgbClr>
          </a:solidFill>
          <a:ln w="12700" cap="flat" cmpd="sng">
            <a:solidFill>
              <a:srgbClr val="FFFFFF">
                <a:alpha val="100000"/>
              </a:srgbClr>
            </a:solidFill>
            <a:prstDash val="solid"/>
            <a:miter lim="800000"/>
          </a:ln>
        </p:spPr>
        <p:txBody>
          <a:bodyPr wrap="square" anchor="ctr">
            <a:spAutoFit/>
          </a:bodyPr>
          <a:lstStyle/>
          <a:p>
            <a:pPr algn="ctr"/>
            <a:endParaRPr lang="en-US" dirty="0"/>
          </a:p>
        </p:txBody>
      </p:sp>
      <p:sp>
        <p:nvSpPr>
          <p:cNvPr id="55" name="TextBox 88">
            <a:extLst>
              <a:ext uri="{FF2B5EF4-FFF2-40B4-BE49-F238E27FC236}">
                <a16:creationId xmlns:a16="http://schemas.microsoft.com/office/drawing/2014/main" id="{A0479096-3AC2-BC43-BF5A-30EDFC246A48}"/>
              </a:ext>
            </a:extLst>
          </p:cNvPr>
          <p:cNvSpPr txBox="1"/>
          <p:nvPr/>
        </p:nvSpPr>
        <p:spPr>
          <a:xfrm>
            <a:off x="4507195" y="2207728"/>
            <a:ext cx="508358" cy="115417"/>
          </a:xfrm>
          <a:prstGeom prst="rect">
            <a:avLst/>
          </a:prstGeom>
          <a:noFill/>
          <a:ln>
            <a:noFill/>
          </a:ln>
        </p:spPr>
        <p:txBody>
          <a:bodyPr wrap="square" lIns="0" tIns="0" rIns="0" bIns="0" anchor="t"/>
          <a:lstStyle/>
          <a:p>
            <a:pPr>
              <a:lnSpc>
                <a:spcPts val="1066"/>
              </a:lnSpc>
              <a:defRPr lang="en-US"/>
            </a:pPr>
            <a:r>
              <a:rPr lang="en-US" sz="1200" dirty="0">
                <a:solidFill>
                  <a:srgbClr val="565655"/>
                </a:solidFill>
                <a:latin typeface="Arial" panose="020B0604020202020204" pitchFamily="34" charset="0"/>
                <a:ea typeface="Wigrum" charset="77"/>
                <a:cs typeface="Arial" panose="020B0604020202020204" pitchFamily="34" charset="0"/>
              </a:rPr>
              <a:t>Nantes</a:t>
            </a:r>
            <a:endParaRPr sz="1200" dirty="0">
              <a:solidFill>
                <a:srgbClr val="565655"/>
              </a:solidFill>
              <a:latin typeface="Arial" panose="020B0604020202020204" pitchFamily="34" charset="0"/>
              <a:ea typeface="Wigrum" charset="77"/>
              <a:cs typeface="Arial" panose="020B0604020202020204" pitchFamily="34" charset="0"/>
            </a:endParaRPr>
          </a:p>
        </p:txBody>
      </p:sp>
      <p:sp>
        <p:nvSpPr>
          <p:cNvPr id="56" name="Free Form 8">
            <a:extLst>
              <a:ext uri="{FF2B5EF4-FFF2-40B4-BE49-F238E27FC236}">
                <a16:creationId xmlns:a16="http://schemas.microsoft.com/office/drawing/2014/main" id="{83F9044A-37D1-284A-A137-A918CC51276F}"/>
              </a:ext>
            </a:extLst>
          </p:cNvPr>
          <p:cNvSpPr/>
          <p:nvPr/>
        </p:nvSpPr>
        <p:spPr>
          <a:xfrm>
            <a:off x="4142406" y="2552787"/>
            <a:ext cx="67949" cy="67937"/>
          </a:xfrm>
          <a:custGeom>
            <a:avLst/>
            <a:gdLst/>
            <a:ahLst/>
            <a:cxnLst/>
            <a:rect l="0" t="0" r="0" b="0"/>
            <a:pathLst>
              <a:path w="95995" h="95978">
                <a:moveTo>
                  <a:pt x="95995" y="48006"/>
                </a:moveTo>
                <a:cubicBezTo>
                  <a:pt x="95995" y="74540"/>
                  <a:pt x="74506" y="95978"/>
                  <a:pt x="48006" y="95978"/>
                </a:cubicBezTo>
                <a:cubicBezTo>
                  <a:pt x="21505" y="95978"/>
                  <a:pt x="0" y="74540"/>
                  <a:pt x="0" y="48006"/>
                </a:cubicBezTo>
                <a:cubicBezTo>
                  <a:pt x="0" y="21471"/>
                  <a:pt x="21505" y="0"/>
                  <a:pt x="48006" y="0"/>
                </a:cubicBezTo>
                <a:cubicBezTo>
                  <a:pt x="74506" y="0"/>
                  <a:pt x="95995" y="21471"/>
                  <a:pt x="95995" y="48006"/>
                </a:cubicBezTo>
                <a:close/>
              </a:path>
            </a:pathLst>
          </a:custGeom>
          <a:solidFill>
            <a:srgbClr val="545353">
              <a:alpha val="100000"/>
            </a:srgbClr>
          </a:solidFill>
          <a:ln w="12700" cap="flat" cmpd="sng">
            <a:solidFill>
              <a:srgbClr val="FFFFFF">
                <a:alpha val="100000"/>
              </a:srgbClr>
            </a:solidFill>
            <a:prstDash val="solid"/>
            <a:miter lim="800000"/>
          </a:ln>
        </p:spPr>
        <p:txBody>
          <a:bodyPr anchor="ctr">
            <a:spAutoFit/>
          </a:bodyPr>
          <a:lstStyle/>
          <a:p>
            <a:pPr algn="ctr"/>
            <a:endParaRPr lang="en-US" dirty="0"/>
          </a:p>
        </p:txBody>
      </p:sp>
      <p:sp>
        <p:nvSpPr>
          <p:cNvPr id="57" name="TextBox 88">
            <a:extLst>
              <a:ext uri="{FF2B5EF4-FFF2-40B4-BE49-F238E27FC236}">
                <a16:creationId xmlns:a16="http://schemas.microsoft.com/office/drawing/2014/main" id="{B5FFC5E5-43E2-A64F-ACC2-9E09A6B4C277}"/>
              </a:ext>
            </a:extLst>
          </p:cNvPr>
          <p:cNvSpPr txBox="1"/>
          <p:nvPr/>
        </p:nvSpPr>
        <p:spPr>
          <a:xfrm>
            <a:off x="3586920" y="2509649"/>
            <a:ext cx="526140" cy="106723"/>
          </a:xfrm>
          <a:prstGeom prst="rect">
            <a:avLst/>
          </a:prstGeom>
          <a:noFill/>
          <a:ln>
            <a:noFill/>
          </a:ln>
        </p:spPr>
        <p:txBody>
          <a:bodyPr wrap="square" lIns="0" tIns="0" rIns="0" bIns="0" anchor="t"/>
          <a:lstStyle/>
          <a:p>
            <a:pPr>
              <a:lnSpc>
                <a:spcPts val="1066"/>
              </a:lnSpc>
              <a:defRPr lang="en-US"/>
            </a:pPr>
            <a:r>
              <a:rPr lang="en-US" sz="800" dirty="0">
                <a:solidFill>
                  <a:srgbClr val="565655"/>
                </a:solidFill>
                <a:latin typeface="Arial" panose="020B0604020202020204" pitchFamily="34" charset="0"/>
                <a:ea typeface="Wigrum" charset="77"/>
                <a:cs typeface="Arial" panose="020B0604020202020204" pitchFamily="34" charset="0"/>
              </a:rPr>
              <a:t>St-Herblain</a:t>
            </a:r>
            <a:endParaRPr sz="800" dirty="0">
              <a:solidFill>
                <a:srgbClr val="565655"/>
              </a:solidFill>
              <a:latin typeface="Arial" panose="020B0604020202020204" pitchFamily="34" charset="0"/>
              <a:ea typeface="Wigrum" charset="77"/>
              <a:cs typeface="Arial" panose="020B0604020202020204" pitchFamily="34" charset="0"/>
            </a:endParaRPr>
          </a:p>
        </p:txBody>
      </p:sp>
      <p:sp>
        <p:nvSpPr>
          <p:cNvPr id="58" name="Free Form 8">
            <a:extLst>
              <a:ext uri="{FF2B5EF4-FFF2-40B4-BE49-F238E27FC236}">
                <a16:creationId xmlns:a16="http://schemas.microsoft.com/office/drawing/2014/main" id="{CD2C63D4-8990-B342-A333-1736080D2E8E}"/>
              </a:ext>
            </a:extLst>
          </p:cNvPr>
          <p:cNvSpPr/>
          <p:nvPr/>
        </p:nvSpPr>
        <p:spPr>
          <a:xfrm>
            <a:off x="4016883" y="2243555"/>
            <a:ext cx="67949" cy="67937"/>
          </a:xfrm>
          <a:custGeom>
            <a:avLst/>
            <a:gdLst/>
            <a:ahLst/>
            <a:cxnLst/>
            <a:rect l="0" t="0" r="0" b="0"/>
            <a:pathLst>
              <a:path w="95995" h="95978">
                <a:moveTo>
                  <a:pt x="95995" y="48006"/>
                </a:moveTo>
                <a:cubicBezTo>
                  <a:pt x="95995" y="74540"/>
                  <a:pt x="74506" y="95978"/>
                  <a:pt x="48006" y="95978"/>
                </a:cubicBezTo>
                <a:cubicBezTo>
                  <a:pt x="21505" y="95978"/>
                  <a:pt x="0" y="74540"/>
                  <a:pt x="0" y="48006"/>
                </a:cubicBezTo>
                <a:cubicBezTo>
                  <a:pt x="0" y="21471"/>
                  <a:pt x="21505" y="0"/>
                  <a:pt x="48006" y="0"/>
                </a:cubicBezTo>
                <a:cubicBezTo>
                  <a:pt x="74506" y="0"/>
                  <a:pt x="95995" y="21471"/>
                  <a:pt x="95995" y="48006"/>
                </a:cubicBezTo>
                <a:close/>
              </a:path>
            </a:pathLst>
          </a:custGeom>
          <a:solidFill>
            <a:srgbClr val="545353">
              <a:alpha val="100000"/>
            </a:srgbClr>
          </a:solidFill>
          <a:ln w="12700" cap="flat" cmpd="sng">
            <a:solidFill>
              <a:srgbClr val="FFFFFF">
                <a:alpha val="100000"/>
              </a:srgbClr>
            </a:solidFill>
            <a:prstDash val="solid"/>
            <a:miter lim="800000"/>
          </a:ln>
        </p:spPr>
        <p:txBody>
          <a:bodyPr anchor="ctr">
            <a:spAutoFit/>
          </a:bodyPr>
          <a:lstStyle/>
          <a:p>
            <a:pPr algn="ctr"/>
            <a:endParaRPr lang="en-US" dirty="0"/>
          </a:p>
        </p:txBody>
      </p:sp>
      <p:sp>
        <p:nvSpPr>
          <p:cNvPr id="59" name="TextBox 88">
            <a:extLst>
              <a:ext uri="{FF2B5EF4-FFF2-40B4-BE49-F238E27FC236}">
                <a16:creationId xmlns:a16="http://schemas.microsoft.com/office/drawing/2014/main" id="{058F06EA-0045-6840-BBDF-885192408A42}"/>
              </a:ext>
            </a:extLst>
          </p:cNvPr>
          <p:cNvSpPr txBox="1"/>
          <p:nvPr/>
        </p:nvSpPr>
        <p:spPr>
          <a:xfrm>
            <a:off x="3621587" y="2207562"/>
            <a:ext cx="395296" cy="106723"/>
          </a:xfrm>
          <a:prstGeom prst="rect">
            <a:avLst/>
          </a:prstGeom>
          <a:noFill/>
          <a:ln>
            <a:noFill/>
          </a:ln>
        </p:spPr>
        <p:txBody>
          <a:bodyPr wrap="square" lIns="0" tIns="0" rIns="0" bIns="0" anchor="t"/>
          <a:lstStyle/>
          <a:p>
            <a:pPr>
              <a:lnSpc>
                <a:spcPts val="1066"/>
              </a:lnSpc>
              <a:defRPr lang="en-US"/>
            </a:pPr>
            <a:r>
              <a:rPr lang="en-US" sz="800" dirty="0">
                <a:solidFill>
                  <a:srgbClr val="565655"/>
                </a:solidFill>
                <a:latin typeface="Arial" panose="020B0604020202020204" pitchFamily="34" charset="0"/>
                <a:ea typeface="Wigrum" charset="77"/>
                <a:cs typeface="Arial" panose="020B0604020202020204" pitchFamily="34" charset="0"/>
              </a:rPr>
              <a:t>Sautron</a:t>
            </a:r>
            <a:endParaRPr sz="800" dirty="0">
              <a:solidFill>
                <a:srgbClr val="565655"/>
              </a:solidFill>
              <a:latin typeface="Arial" panose="020B0604020202020204" pitchFamily="34" charset="0"/>
              <a:ea typeface="Wigrum" charset="77"/>
              <a:cs typeface="Arial" panose="020B0604020202020204" pitchFamily="34" charset="0"/>
            </a:endParaRPr>
          </a:p>
        </p:txBody>
      </p:sp>
      <p:sp>
        <p:nvSpPr>
          <p:cNvPr id="60" name="Free Form 8">
            <a:extLst>
              <a:ext uri="{FF2B5EF4-FFF2-40B4-BE49-F238E27FC236}">
                <a16:creationId xmlns:a16="http://schemas.microsoft.com/office/drawing/2014/main" id="{4494AD0B-7D66-AA4F-A447-747F247B96FC}"/>
              </a:ext>
            </a:extLst>
          </p:cNvPr>
          <p:cNvSpPr/>
          <p:nvPr/>
        </p:nvSpPr>
        <p:spPr>
          <a:xfrm>
            <a:off x="4430908" y="2628333"/>
            <a:ext cx="67949" cy="67937"/>
          </a:xfrm>
          <a:custGeom>
            <a:avLst/>
            <a:gdLst/>
            <a:ahLst/>
            <a:cxnLst/>
            <a:rect l="0" t="0" r="0" b="0"/>
            <a:pathLst>
              <a:path w="95995" h="95978">
                <a:moveTo>
                  <a:pt x="95995" y="48006"/>
                </a:moveTo>
                <a:cubicBezTo>
                  <a:pt x="95995" y="74540"/>
                  <a:pt x="74506" y="95978"/>
                  <a:pt x="48006" y="95978"/>
                </a:cubicBezTo>
                <a:cubicBezTo>
                  <a:pt x="21505" y="95978"/>
                  <a:pt x="0" y="74540"/>
                  <a:pt x="0" y="48006"/>
                </a:cubicBezTo>
                <a:cubicBezTo>
                  <a:pt x="0" y="21471"/>
                  <a:pt x="21505" y="0"/>
                  <a:pt x="48006" y="0"/>
                </a:cubicBezTo>
                <a:cubicBezTo>
                  <a:pt x="74506" y="0"/>
                  <a:pt x="95995" y="21471"/>
                  <a:pt x="95995" y="48006"/>
                </a:cubicBezTo>
                <a:close/>
              </a:path>
            </a:pathLst>
          </a:custGeom>
          <a:solidFill>
            <a:srgbClr val="545353">
              <a:alpha val="100000"/>
            </a:srgbClr>
          </a:solidFill>
          <a:ln w="12700" cap="flat" cmpd="sng">
            <a:solidFill>
              <a:srgbClr val="FFFFFF">
                <a:alpha val="100000"/>
              </a:srgbClr>
            </a:solidFill>
            <a:prstDash val="solid"/>
            <a:miter lim="800000"/>
          </a:ln>
        </p:spPr>
        <p:txBody>
          <a:bodyPr anchor="ctr">
            <a:spAutoFit/>
          </a:bodyPr>
          <a:lstStyle/>
          <a:p>
            <a:pPr algn="ctr"/>
            <a:endParaRPr lang="en-US" dirty="0"/>
          </a:p>
        </p:txBody>
      </p:sp>
      <p:sp>
        <p:nvSpPr>
          <p:cNvPr id="61" name="TextBox 88">
            <a:extLst>
              <a:ext uri="{FF2B5EF4-FFF2-40B4-BE49-F238E27FC236}">
                <a16:creationId xmlns:a16="http://schemas.microsoft.com/office/drawing/2014/main" id="{05E36950-A14A-D04F-AC98-F2681AA2C3A0}"/>
              </a:ext>
            </a:extLst>
          </p:cNvPr>
          <p:cNvSpPr txBox="1"/>
          <p:nvPr/>
        </p:nvSpPr>
        <p:spPr>
          <a:xfrm>
            <a:off x="4525741" y="2601267"/>
            <a:ext cx="1062662" cy="134287"/>
          </a:xfrm>
          <a:prstGeom prst="rect">
            <a:avLst/>
          </a:prstGeom>
          <a:noFill/>
          <a:ln>
            <a:noFill/>
          </a:ln>
        </p:spPr>
        <p:txBody>
          <a:bodyPr wrap="square" lIns="0" tIns="0" rIns="0" bIns="0" anchor="t"/>
          <a:lstStyle/>
          <a:p>
            <a:pPr>
              <a:lnSpc>
                <a:spcPts val="1066"/>
              </a:lnSpc>
              <a:defRPr lang="en-US"/>
            </a:pPr>
            <a:r>
              <a:rPr lang="en-US" sz="800" dirty="0">
                <a:solidFill>
                  <a:srgbClr val="565655"/>
                </a:solidFill>
                <a:latin typeface="Arial" panose="020B0604020202020204" pitchFamily="34" charset="0"/>
                <a:ea typeface="Wigrum" charset="77"/>
                <a:cs typeface="Arial" panose="020B0604020202020204" pitchFamily="34" charset="0"/>
              </a:rPr>
              <a:t>St-Sébastien-sur-Loire</a:t>
            </a:r>
            <a:endParaRPr sz="800" dirty="0">
              <a:solidFill>
                <a:srgbClr val="565655"/>
              </a:solidFill>
              <a:latin typeface="Arial" panose="020B0604020202020204" pitchFamily="34" charset="0"/>
              <a:ea typeface="Wigrum" charset="77"/>
              <a:cs typeface="Arial" panose="020B0604020202020204" pitchFamily="34" charset="0"/>
            </a:endParaRPr>
          </a:p>
        </p:txBody>
      </p:sp>
      <p:sp>
        <p:nvSpPr>
          <p:cNvPr id="62" name="TextBox 258">
            <a:extLst>
              <a:ext uri="{FF2B5EF4-FFF2-40B4-BE49-F238E27FC236}">
                <a16:creationId xmlns:a16="http://schemas.microsoft.com/office/drawing/2014/main" id="{96C920C4-C411-2C4B-8187-FEBCB60308C3}"/>
              </a:ext>
            </a:extLst>
          </p:cNvPr>
          <p:cNvSpPr txBox="1"/>
          <p:nvPr/>
        </p:nvSpPr>
        <p:spPr>
          <a:xfrm>
            <a:off x="3506148" y="1580702"/>
            <a:ext cx="1608112" cy="233042"/>
          </a:xfrm>
          <a:prstGeom prst="rect">
            <a:avLst/>
          </a:prstGeom>
          <a:noFill/>
          <a:ln>
            <a:noFill/>
          </a:ln>
        </p:spPr>
        <p:txBody>
          <a:bodyPr wrap="square" lIns="0" tIns="0" rIns="0" bIns="0" anchor="t"/>
          <a:lstStyle>
            <a:defPPr>
              <a:defRPr lang="fr-FR"/>
            </a:defPPr>
            <a:lvl1pPr indent="76200">
              <a:lnSpc>
                <a:spcPts val="2279"/>
              </a:lnSpc>
              <a:defRPr sz="2000">
                <a:solidFill>
                  <a:schemeClr val="bg1">
                    <a:lumMod val="65000"/>
                  </a:schemeClr>
                </a:solidFill>
                <a:latin typeface="Arial" panose="020B0604020202020204" pitchFamily="34" charset="0"/>
                <a:ea typeface="Wigrum" charset="77"/>
                <a:cs typeface="Arial" panose="020B0604020202020204" pitchFamily="34" charset="0"/>
              </a:defRPr>
            </a:lvl1pPr>
          </a:lstStyle>
          <a:p>
            <a:r>
              <a:rPr lang="en-US" sz="1400" dirty="0"/>
              <a:t>Nantes Métropole</a:t>
            </a:r>
          </a:p>
        </p:txBody>
      </p:sp>
      <p:sp>
        <p:nvSpPr>
          <p:cNvPr id="63" name="Free Form 8">
            <a:extLst>
              <a:ext uri="{FF2B5EF4-FFF2-40B4-BE49-F238E27FC236}">
                <a16:creationId xmlns:a16="http://schemas.microsoft.com/office/drawing/2014/main" id="{E75249C9-7D60-3E4E-A0C1-462C6593FF68}"/>
              </a:ext>
            </a:extLst>
          </p:cNvPr>
          <p:cNvSpPr/>
          <p:nvPr/>
        </p:nvSpPr>
        <p:spPr>
          <a:xfrm>
            <a:off x="4265980" y="2773601"/>
            <a:ext cx="67949" cy="67937"/>
          </a:xfrm>
          <a:custGeom>
            <a:avLst/>
            <a:gdLst/>
            <a:ahLst/>
            <a:cxnLst/>
            <a:rect l="0" t="0" r="0" b="0"/>
            <a:pathLst>
              <a:path w="95995" h="95978">
                <a:moveTo>
                  <a:pt x="95995" y="48006"/>
                </a:moveTo>
                <a:cubicBezTo>
                  <a:pt x="95995" y="74540"/>
                  <a:pt x="74506" y="95978"/>
                  <a:pt x="48006" y="95978"/>
                </a:cubicBezTo>
                <a:cubicBezTo>
                  <a:pt x="21505" y="95978"/>
                  <a:pt x="0" y="74540"/>
                  <a:pt x="0" y="48006"/>
                </a:cubicBezTo>
                <a:cubicBezTo>
                  <a:pt x="0" y="21471"/>
                  <a:pt x="21505" y="0"/>
                  <a:pt x="48006" y="0"/>
                </a:cubicBezTo>
                <a:cubicBezTo>
                  <a:pt x="74506" y="0"/>
                  <a:pt x="95995" y="21471"/>
                  <a:pt x="95995" y="48006"/>
                </a:cubicBezTo>
                <a:close/>
              </a:path>
            </a:pathLst>
          </a:custGeom>
          <a:solidFill>
            <a:srgbClr val="545353">
              <a:alpha val="100000"/>
            </a:srgbClr>
          </a:solidFill>
          <a:ln w="12700" cap="flat" cmpd="sng">
            <a:solidFill>
              <a:srgbClr val="FFFFFF">
                <a:alpha val="100000"/>
              </a:srgbClr>
            </a:solidFill>
            <a:prstDash val="solid"/>
            <a:miter lim="800000"/>
          </a:ln>
        </p:spPr>
        <p:txBody>
          <a:bodyPr anchor="ctr">
            <a:spAutoFit/>
          </a:bodyPr>
          <a:lstStyle/>
          <a:p>
            <a:pPr algn="ctr"/>
            <a:endParaRPr lang="en-US" dirty="0"/>
          </a:p>
        </p:txBody>
      </p:sp>
      <p:sp>
        <p:nvSpPr>
          <p:cNvPr id="64" name="TextBox 88">
            <a:extLst>
              <a:ext uri="{FF2B5EF4-FFF2-40B4-BE49-F238E27FC236}">
                <a16:creationId xmlns:a16="http://schemas.microsoft.com/office/drawing/2014/main" id="{385809AE-95D7-9E45-8B46-31E4C74FD26F}"/>
              </a:ext>
            </a:extLst>
          </p:cNvPr>
          <p:cNvSpPr txBox="1"/>
          <p:nvPr/>
        </p:nvSpPr>
        <p:spPr>
          <a:xfrm>
            <a:off x="4352291" y="2738470"/>
            <a:ext cx="290081" cy="114663"/>
          </a:xfrm>
          <a:prstGeom prst="rect">
            <a:avLst/>
          </a:prstGeom>
          <a:noFill/>
          <a:ln>
            <a:noFill/>
          </a:ln>
        </p:spPr>
        <p:txBody>
          <a:bodyPr wrap="square" lIns="0" tIns="0" rIns="0" bIns="0" anchor="t"/>
          <a:lstStyle/>
          <a:p>
            <a:pPr>
              <a:lnSpc>
                <a:spcPts val="1066"/>
              </a:lnSpc>
              <a:defRPr lang="en-US"/>
            </a:pPr>
            <a:r>
              <a:rPr lang="en-US" sz="800" dirty="0">
                <a:solidFill>
                  <a:srgbClr val="565655"/>
                </a:solidFill>
                <a:latin typeface="Arial" panose="020B0604020202020204" pitchFamily="34" charset="0"/>
                <a:ea typeface="Wigrum" charset="77"/>
                <a:cs typeface="Arial" panose="020B0604020202020204" pitchFamily="34" charset="0"/>
              </a:rPr>
              <a:t>Rezé</a:t>
            </a:r>
            <a:endParaRPr sz="800" dirty="0">
              <a:solidFill>
                <a:srgbClr val="565655"/>
              </a:solidFill>
              <a:latin typeface="Arial" panose="020B0604020202020204" pitchFamily="34" charset="0"/>
              <a:ea typeface="Wigrum" charset="77"/>
              <a:cs typeface="Arial" panose="020B0604020202020204" pitchFamily="34" charset="0"/>
            </a:endParaRPr>
          </a:p>
        </p:txBody>
      </p:sp>
      <p:sp>
        <p:nvSpPr>
          <p:cNvPr id="65" name="Free Form 8">
            <a:extLst>
              <a:ext uri="{FF2B5EF4-FFF2-40B4-BE49-F238E27FC236}">
                <a16:creationId xmlns:a16="http://schemas.microsoft.com/office/drawing/2014/main" id="{49BC2BE9-767D-D343-9EF4-DE302CDEA2A6}"/>
              </a:ext>
            </a:extLst>
          </p:cNvPr>
          <p:cNvSpPr/>
          <p:nvPr/>
        </p:nvSpPr>
        <p:spPr>
          <a:xfrm>
            <a:off x="4574350" y="2925961"/>
            <a:ext cx="67949" cy="67937"/>
          </a:xfrm>
          <a:custGeom>
            <a:avLst/>
            <a:gdLst/>
            <a:ahLst/>
            <a:cxnLst/>
            <a:rect l="0" t="0" r="0" b="0"/>
            <a:pathLst>
              <a:path w="95995" h="95978">
                <a:moveTo>
                  <a:pt x="95995" y="48006"/>
                </a:moveTo>
                <a:cubicBezTo>
                  <a:pt x="95995" y="74540"/>
                  <a:pt x="74506" y="95978"/>
                  <a:pt x="48006" y="95978"/>
                </a:cubicBezTo>
                <a:cubicBezTo>
                  <a:pt x="21505" y="95978"/>
                  <a:pt x="0" y="74540"/>
                  <a:pt x="0" y="48006"/>
                </a:cubicBezTo>
                <a:cubicBezTo>
                  <a:pt x="0" y="21471"/>
                  <a:pt x="21505" y="0"/>
                  <a:pt x="48006" y="0"/>
                </a:cubicBezTo>
                <a:cubicBezTo>
                  <a:pt x="74506" y="0"/>
                  <a:pt x="95995" y="21471"/>
                  <a:pt x="95995" y="48006"/>
                </a:cubicBezTo>
                <a:close/>
              </a:path>
            </a:pathLst>
          </a:custGeom>
          <a:solidFill>
            <a:srgbClr val="545353">
              <a:alpha val="100000"/>
            </a:srgbClr>
          </a:solidFill>
          <a:ln w="12700" cap="flat" cmpd="sng">
            <a:solidFill>
              <a:srgbClr val="FFFFFF">
                <a:alpha val="100000"/>
              </a:srgbClr>
            </a:solidFill>
            <a:prstDash val="solid"/>
            <a:miter lim="800000"/>
          </a:ln>
        </p:spPr>
        <p:txBody>
          <a:bodyPr anchor="ctr">
            <a:spAutoFit/>
          </a:bodyPr>
          <a:lstStyle/>
          <a:p>
            <a:pPr algn="ctr"/>
            <a:endParaRPr lang="en-US" dirty="0"/>
          </a:p>
        </p:txBody>
      </p:sp>
      <p:sp>
        <p:nvSpPr>
          <p:cNvPr id="66" name="TextBox 88">
            <a:extLst>
              <a:ext uri="{FF2B5EF4-FFF2-40B4-BE49-F238E27FC236}">
                <a16:creationId xmlns:a16="http://schemas.microsoft.com/office/drawing/2014/main" id="{C270BD1A-9828-AC4F-9F0C-5DC2851B3188}"/>
              </a:ext>
            </a:extLst>
          </p:cNvPr>
          <p:cNvSpPr txBox="1"/>
          <p:nvPr/>
        </p:nvSpPr>
        <p:spPr>
          <a:xfrm>
            <a:off x="4676565" y="2908881"/>
            <a:ext cx="330051" cy="145064"/>
          </a:xfrm>
          <a:prstGeom prst="rect">
            <a:avLst/>
          </a:prstGeom>
          <a:noFill/>
          <a:ln>
            <a:noFill/>
          </a:ln>
        </p:spPr>
        <p:txBody>
          <a:bodyPr wrap="square" lIns="0" tIns="0" rIns="0" bIns="0" anchor="t"/>
          <a:lstStyle/>
          <a:p>
            <a:pPr>
              <a:lnSpc>
                <a:spcPts val="1066"/>
              </a:lnSpc>
              <a:defRPr lang="en-US"/>
            </a:pPr>
            <a:r>
              <a:rPr lang="en-US" sz="800" dirty="0">
                <a:solidFill>
                  <a:srgbClr val="565655"/>
                </a:solidFill>
                <a:latin typeface="Arial" panose="020B0604020202020204" pitchFamily="34" charset="0"/>
                <a:ea typeface="Wigrum" charset="77"/>
                <a:cs typeface="Arial" panose="020B0604020202020204" pitchFamily="34" charset="0"/>
              </a:rPr>
              <a:t>Vertou</a:t>
            </a:r>
            <a:endParaRPr sz="800" dirty="0">
              <a:solidFill>
                <a:srgbClr val="565655"/>
              </a:solidFill>
              <a:latin typeface="Arial" panose="020B0604020202020204" pitchFamily="34" charset="0"/>
              <a:ea typeface="Wigrum" charset="77"/>
              <a:cs typeface="Arial" panose="020B0604020202020204" pitchFamily="34" charset="0"/>
            </a:endParaRPr>
          </a:p>
        </p:txBody>
      </p:sp>
      <p:sp>
        <p:nvSpPr>
          <p:cNvPr id="67" name="Free Form 8">
            <a:extLst>
              <a:ext uri="{FF2B5EF4-FFF2-40B4-BE49-F238E27FC236}">
                <a16:creationId xmlns:a16="http://schemas.microsoft.com/office/drawing/2014/main" id="{7EF8CE04-727D-3044-B513-050C6DBACE8E}"/>
              </a:ext>
            </a:extLst>
          </p:cNvPr>
          <p:cNvSpPr/>
          <p:nvPr/>
        </p:nvSpPr>
        <p:spPr>
          <a:xfrm>
            <a:off x="4212275" y="3020393"/>
            <a:ext cx="67949" cy="67937"/>
          </a:xfrm>
          <a:custGeom>
            <a:avLst/>
            <a:gdLst/>
            <a:ahLst/>
            <a:cxnLst/>
            <a:rect l="0" t="0" r="0" b="0"/>
            <a:pathLst>
              <a:path w="95995" h="95978">
                <a:moveTo>
                  <a:pt x="95995" y="48006"/>
                </a:moveTo>
                <a:cubicBezTo>
                  <a:pt x="95995" y="74540"/>
                  <a:pt x="74506" y="95978"/>
                  <a:pt x="48006" y="95978"/>
                </a:cubicBezTo>
                <a:cubicBezTo>
                  <a:pt x="21505" y="95978"/>
                  <a:pt x="0" y="74540"/>
                  <a:pt x="0" y="48006"/>
                </a:cubicBezTo>
                <a:cubicBezTo>
                  <a:pt x="0" y="21471"/>
                  <a:pt x="21505" y="0"/>
                  <a:pt x="48006" y="0"/>
                </a:cubicBezTo>
                <a:cubicBezTo>
                  <a:pt x="74506" y="0"/>
                  <a:pt x="95995" y="21471"/>
                  <a:pt x="95995" y="48006"/>
                </a:cubicBezTo>
                <a:close/>
              </a:path>
            </a:pathLst>
          </a:custGeom>
          <a:solidFill>
            <a:srgbClr val="545353">
              <a:alpha val="100000"/>
            </a:srgbClr>
          </a:solidFill>
          <a:ln w="12700" cap="flat" cmpd="sng">
            <a:solidFill>
              <a:srgbClr val="FFFFFF">
                <a:alpha val="100000"/>
              </a:srgbClr>
            </a:solidFill>
            <a:prstDash val="solid"/>
            <a:miter lim="800000"/>
          </a:ln>
        </p:spPr>
        <p:txBody>
          <a:bodyPr wrap="square" anchor="ctr">
            <a:spAutoFit/>
          </a:bodyPr>
          <a:lstStyle/>
          <a:p>
            <a:pPr algn="ctr"/>
            <a:endParaRPr lang="en-US" dirty="0"/>
          </a:p>
        </p:txBody>
      </p:sp>
      <p:sp>
        <p:nvSpPr>
          <p:cNvPr id="68" name="TextBox 88">
            <a:extLst>
              <a:ext uri="{FF2B5EF4-FFF2-40B4-BE49-F238E27FC236}">
                <a16:creationId xmlns:a16="http://schemas.microsoft.com/office/drawing/2014/main" id="{A4F73E1D-9589-EB4C-B5EC-E0201EF8C1AB}"/>
              </a:ext>
            </a:extLst>
          </p:cNvPr>
          <p:cNvSpPr txBox="1"/>
          <p:nvPr/>
        </p:nvSpPr>
        <p:spPr>
          <a:xfrm>
            <a:off x="3647016" y="2974339"/>
            <a:ext cx="551995" cy="95888"/>
          </a:xfrm>
          <a:prstGeom prst="rect">
            <a:avLst/>
          </a:prstGeom>
          <a:noFill/>
          <a:ln>
            <a:noFill/>
          </a:ln>
        </p:spPr>
        <p:txBody>
          <a:bodyPr wrap="square" lIns="0" tIns="0" rIns="0" bIns="0" anchor="t"/>
          <a:lstStyle/>
          <a:p>
            <a:pPr>
              <a:lnSpc>
                <a:spcPts val="1066"/>
              </a:lnSpc>
              <a:defRPr lang="en-US"/>
            </a:pPr>
            <a:r>
              <a:rPr lang="en-US" sz="800" dirty="0">
                <a:solidFill>
                  <a:srgbClr val="565655"/>
                </a:solidFill>
                <a:latin typeface="Arial" panose="020B0604020202020204" pitchFamily="34" charset="0"/>
                <a:ea typeface="Wigrum" charset="77"/>
                <a:cs typeface="Arial" panose="020B0604020202020204" pitchFamily="34" charset="0"/>
              </a:rPr>
              <a:t>Bouguenais</a:t>
            </a:r>
            <a:endParaRPr sz="800" dirty="0">
              <a:solidFill>
                <a:srgbClr val="565655"/>
              </a:solidFill>
              <a:latin typeface="Arial" panose="020B0604020202020204" pitchFamily="34" charset="0"/>
              <a:ea typeface="Wigrum" charset="77"/>
              <a:cs typeface="Arial" panose="020B0604020202020204" pitchFamily="34" charset="0"/>
            </a:endParaRPr>
          </a:p>
        </p:txBody>
      </p:sp>
      <p:sp>
        <p:nvSpPr>
          <p:cNvPr id="69" name="Free Form 8">
            <a:extLst>
              <a:ext uri="{FF2B5EF4-FFF2-40B4-BE49-F238E27FC236}">
                <a16:creationId xmlns:a16="http://schemas.microsoft.com/office/drawing/2014/main" id="{9C08EB8B-2B5A-014B-A4A8-675C79EEF1A5}"/>
              </a:ext>
            </a:extLst>
          </p:cNvPr>
          <p:cNvSpPr>
            <a:spLocks noChangeAspect="1"/>
          </p:cNvSpPr>
          <p:nvPr/>
        </p:nvSpPr>
        <p:spPr>
          <a:xfrm>
            <a:off x="4165042" y="2196825"/>
            <a:ext cx="78703" cy="78689"/>
          </a:xfrm>
          <a:custGeom>
            <a:avLst/>
            <a:gdLst/>
            <a:ahLst/>
            <a:cxnLst/>
            <a:rect l="0" t="0" r="0" b="0"/>
            <a:pathLst>
              <a:path w="95995" h="95978">
                <a:moveTo>
                  <a:pt x="95995" y="48006"/>
                </a:moveTo>
                <a:cubicBezTo>
                  <a:pt x="95995" y="74540"/>
                  <a:pt x="74506" y="95978"/>
                  <a:pt x="48006" y="95978"/>
                </a:cubicBezTo>
                <a:cubicBezTo>
                  <a:pt x="21505" y="95978"/>
                  <a:pt x="0" y="74540"/>
                  <a:pt x="0" y="48006"/>
                </a:cubicBezTo>
                <a:cubicBezTo>
                  <a:pt x="0" y="21471"/>
                  <a:pt x="21505" y="0"/>
                  <a:pt x="48006" y="0"/>
                </a:cubicBezTo>
                <a:cubicBezTo>
                  <a:pt x="74506" y="0"/>
                  <a:pt x="95995" y="21471"/>
                  <a:pt x="95995" y="48006"/>
                </a:cubicBezTo>
                <a:close/>
              </a:path>
            </a:pathLst>
          </a:custGeom>
          <a:solidFill>
            <a:srgbClr val="545353">
              <a:alpha val="100000"/>
            </a:srgbClr>
          </a:solidFill>
          <a:ln w="12700" cap="flat" cmpd="sng">
            <a:solidFill>
              <a:srgbClr val="FFFFFF">
                <a:alpha val="100000"/>
              </a:srgbClr>
            </a:solidFill>
            <a:prstDash val="solid"/>
            <a:miter lim="800000"/>
          </a:ln>
        </p:spPr>
        <p:txBody>
          <a:bodyPr wrap="square" anchor="ctr">
            <a:spAutoFit/>
          </a:bodyPr>
          <a:lstStyle/>
          <a:p>
            <a:pPr algn="ctr"/>
            <a:endParaRPr lang="en-US" dirty="0"/>
          </a:p>
        </p:txBody>
      </p:sp>
      <p:sp>
        <p:nvSpPr>
          <p:cNvPr id="70" name="TextBox 88">
            <a:extLst>
              <a:ext uri="{FF2B5EF4-FFF2-40B4-BE49-F238E27FC236}">
                <a16:creationId xmlns:a16="http://schemas.microsoft.com/office/drawing/2014/main" id="{62CAF43F-555D-484A-A5F6-B30F99A82AA2}"/>
              </a:ext>
            </a:extLst>
          </p:cNvPr>
          <p:cNvSpPr txBox="1"/>
          <p:nvPr/>
        </p:nvSpPr>
        <p:spPr>
          <a:xfrm>
            <a:off x="3913347" y="2065149"/>
            <a:ext cx="395296" cy="106281"/>
          </a:xfrm>
          <a:prstGeom prst="rect">
            <a:avLst/>
          </a:prstGeom>
          <a:noFill/>
          <a:ln>
            <a:noFill/>
          </a:ln>
        </p:spPr>
        <p:txBody>
          <a:bodyPr wrap="square" lIns="0" tIns="0" rIns="0" bIns="0" anchor="t"/>
          <a:lstStyle/>
          <a:p>
            <a:pPr>
              <a:lnSpc>
                <a:spcPts val="1066"/>
              </a:lnSpc>
              <a:defRPr lang="en-US"/>
            </a:pPr>
            <a:r>
              <a:rPr lang="en-US" sz="800" dirty="0">
                <a:solidFill>
                  <a:srgbClr val="565655"/>
                </a:solidFill>
                <a:latin typeface="Arial" panose="020B0604020202020204" pitchFamily="34" charset="0"/>
                <a:ea typeface="Wigrum" charset="77"/>
                <a:cs typeface="Arial" panose="020B0604020202020204" pitchFamily="34" charset="0"/>
              </a:rPr>
              <a:t>Orvault</a:t>
            </a:r>
            <a:endParaRPr sz="800" dirty="0">
              <a:solidFill>
                <a:srgbClr val="565655"/>
              </a:solidFill>
              <a:latin typeface="Arial" panose="020B0604020202020204" pitchFamily="34" charset="0"/>
              <a:ea typeface="Wigrum" charset="77"/>
              <a:cs typeface="Arial" panose="020B0604020202020204" pitchFamily="34" charset="0"/>
            </a:endParaRPr>
          </a:p>
        </p:txBody>
      </p:sp>
      <p:sp>
        <p:nvSpPr>
          <p:cNvPr id="71" name="Free Form 8">
            <a:extLst>
              <a:ext uri="{FF2B5EF4-FFF2-40B4-BE49-F238E27FC236}">
                <a16:creationId xmlns:a16="http://schemas.microsoft.com/office/drawing/2014/main" id="{9858898D-95FD-2C41-87C5-0171B5D0075C}"/>
              </a:ext>
            </a:extLst>
          </p:cNvPr>
          <p:cNvSpPr/>
          <p:nvPr/>
        </p:nvSpPr>
        <p:spPr>
          <a:xfrm>
            <a:off x="4786884" y="2825519"/>
            <a:ext cx="67949" cy="67937"/>
          </a:xfrm>
          <a:custGeom>
            <a:avLst/>
            <a:gdLst/>
            <a:ahLst/>
            <a:cxnLst/>
            <a:rect l="0" t="0" r="0" b="0"/>
            <a:pathLst>
              <a:path w="95995" h="95978">
                <a:moveTo>
                  <a:pt x="95995" y="48006"/>
                </a:moveTo>
                <a:cubicBezTo>
                  <a:pt x="95995" y="74540"/>
                  <a:pt x="74506" y="95978"/>
                  <a:pt x="48006" y="95978"/>
                </a:cubicBezTo>
                <a:cubicBezTo>
                  <a:pt x="21505" y="95978"/>
                  <a:pt x="0" y="74540"/>
                  <a:pt x="0" y="48006"/>
                </a:cubicBezTo>
                <a:cubicBezTo>
                  <a:pt x="0" y="21471"/>
                  <a:pt x="21505" y="0"/>
                  <a:pt x="48006" y="0"/>
                </a:cubicBezTo>
                <a:cubicBezTo>
                  <a:pt x="74506" y="0"/>
                  <a:pt x="95995" y="21471"/>
                  <a:pt x="95995" y="48006"/>
                </a:cubicBezTo>
                <a:close/>
              </a:path>
            </a:pathLst>
          </a:custGeom>
          <a:solidFill>
            <a:srgbClr val="545353">
              <a:alpha val="100000"/>
            </a:srgbClr>
          </a:solidFill>
          <a:ln w="12700" cap="flat" cmpd="sng">
            <a:solidFill>
              <a:srgbClr val="FFFFFF">
                <a:alpha val="100000"/>
              </a:srgbClr>
            </a:solidFill>
            <a:prstDash val="solid"/>
            <a:miter lim="800000"/>
          </a:ln>
        </p:spPr>
        <p:txBody>
          <a:bodyPr wrap="square" anchor="ctr">
            <a:spAutoFit/>
          </a:bodyPr>
          <a:lstStyle/>
          <a:p>
            <a:pPr algn="ctr"/>
            <a:endParaRPr lang="en-US" dirty="0"/>
          </a:p>
        </p:txBody>
      </p:sp>
      <p:sp>
        <p:nvSpPr>
          <p:cNvPr id="72" name="TextBox 88">
            <a:extLst>
              <a:ext uri="{FF2B5EF4-FFF2-40B4-BE49-F238E27FC236}">
                <a16:creationId xmlns:a16="http://schemas.microsoft.com/office/drawing/2014/main" id="{F0B67EBE-04BD-3545-ABCE-C33FFFA0BAEB}"/>
              </a:ext>
            </a:extLst>
          </p:cNvPr>
          <p:cNvSpPr txBox="1"/>
          <p:nvPr/>
        </p:nvSpPr>
        <p:spPr>
          <a:xfrm>
            <a:off x="4872154" y="2801697"/>
            <a:ext cx="773545" cy="96995"/>
          </a:xfrm>
          <a:prstGeom prst="rect">
            <a:avLst/>
          </a:prstGeom>
          <a:noFill/>
          <a:ln>
            <a:noFill/>
          </a:ln>
        </p:spPr>
        <p:txBody>
          <a:bodyPr wrap="square" lIns="0" tIns="0" rIns="0" bIns="0" anchor="t"/>
          <a:lstStyle/>
          <a:p>
            <a:pPr>
              <a:lnSpc>
                <a:spcPts val="1066"/>
              </a:lnSpc>
              <a:defRPr lang="en-US"/>
            </a:pPr>
            <a:r>
              <a:rPr lang="en-US" sz="800" dirty="0" smtClean="0">
                <a:solidFill>
                  <a:srgbClr val="565655"/>
                </a:solidFill>
                <a:latin typeface="Arial" panose="020B0604020202020204" pitchFamily="34" charset="0"/>
                <a:ea typeface="Wigrum" charset="77"/>
                <a:cs typeface="Arial" panose="020B0604020202020204" pitchFamily="34" charset="0"/>
              </a:rPr>
              <a:t>Haute-</a:t>
            </a:r>
            <a:r>
              <a:rPr lang="en-US" sz="800" dirty="0" err="1" smtClean="0">
                <a:solidFill>
                  <a:srgbClr val="565655"/>
                </a:solidFill>
                <a:latin typeface="Arial" panose="020B0604020202020204" pitchFamily="34" charset="0"/>
                <a:ea typeface="Wigrum" charset="77"/>
                <a:cs typeface="Arial" panose="020B0604020202020204" pitchFamily="34" charset="0"/>
              </a:rPr>
              <a:t>Goulaine</a:t>
            </a:r>
            <a:endParaRPr sz="800" dirty="0">
              <a:solidFill>
                <a:srgbClr val="565655"/>
              </a:solidFill>
              <a:latin typeface="Arial" panose="020B0604020202020204" pitchFamily="34" charset="0"/>
              <a:ea typeface="Wigrum" charset="77"/>
              <a:cs typeface="Arial" panose="020B0604020202020204" pitchFamily="34" charset="0"/>
            </a:endParaRPr>
          </a:p>
        </p:txBody>
      </p:sp>
      <p:sp>
        <p:nvSpPr>
          <p:cNvPr id="73" name="Free Form 8">
            <a:extLst>
              <a:ext uri="{FF2B5EF4-FFF2-40B4-BE49-F238E27FC236}">
                <a16:creationId xmlns:a16="http://schemas.microsoft.com/office/drawing/2014/main" id="{909D7020-5AC2-4048-A84C-7E864AF85BF3}"/>
              </a:ext>
            </a:extLst>
          </p:cNvPr>
          <p:cNvSpPr/>
          <p:nvPr/>
        </p:nvSpPr>
        <p:spPr>
          <a:xfrm>
            <a:off x="4399050" y="3157822"/>
            <a:ext cx="67949" cy="67937"/>
          </a:xfrm>
          <a:custGeom>
            <a:avLst/>
            <a:gdLst/>
            <a:ahLst/>
            <a:cxnLst/>
            <a:rect l="0" t="0" r="0" b="0"/>
            <a:pathLst>
              <a:path w="95995" h="95978">
                <a:moveTo>
                  <a:pt x="95995" y="48006"/>
                </a:moveTo>
                <a:cubicBezTo>
                  <a:pt x="95995" y="74540"/>
                  <a:pt x="74506" y="95978"/>
                  <a:pt x="48006" y="95978"/>
                </a:cubicBezTo>
                <a:cubicBezTo>
                  <a:pt x="21505" y="95978"/>
                  <a:pt x="0" y="74540"/>
                  <a:pt x="0" y="48006"/>
                </a:cubicBezTo>
                <a:cubicBezTo>
                  <a:pt x="0" y="21471"/>
                  <a:pt x="21505" y="0"/>
                  <a:pt x="48006" y="0"/>
                </a:cubicBezTo>
                <a:cubicBezTo>
                  <a:pt x="74506" y="0"/>
                  <a:pt x="95995" y="21471"/>
                  <a:pt x="95995" y="48006"/>
                </a:cubicBezTo>
                <a:close/>
              </a:path>
            </a:pathLst>
          </a:custGeom>
          <a:solidFill>
            <a:srgbClr val="545353">
              <a:alpha val="100000"/>
            </a:srgbClr>
          </a:solidFill>
          <a:ln w="12700" cap="flat" cmpd="sng">
            <a:solidFill>
              <a:srgbClr val="FFFFFF">
                <a:alpha val="100000"/>
              </a:srgbClr>
            </a:solidFill>
            <a:prstDash val="solid"/>
            <a:miter lim="800000"/>
          </a:ln>
        </p:spPr>
        <p:txBody>
          <a:bodyPr anchor="ctr">
            <a:spAutoFit/>
          </a:bodyPr>
          <a:lstStyle/>
          <a:p>
            <a:pPr algn="ctr"/>
            <a:endParaRPr lang="en-US" dirty="0"/>
          </a:p>
        </p:txBody>
      </p:sp>
      <p:sp>
        <p:nvSpPr>
          <p:cNvPr id="74" name="TextBox 88">
            <a:extLst>
              <a:ext uri="{FF2B5EF4-FFF2-40B4-BE49-F238E27FC236}">
                <a16:creationId xmlns:a16="http://schemas.microsoft.com/office/drawing/2014/main" id="{EE522648-F3D9-634F-BA73-0675417DC015}"/>
              </a:ext>
            </a:extLst>
          </p:cNvPr>
          <p:cNvSpPr txBox="1"/>
          <p:nvPr/>
        </p:nvSpPr>
        <p:spPr>
          <a:xfrm>
            <a:off x="4515318" y="3118934"/>
            <a:ext cx="847353" cy="106723"/>
          </a:xfrm>
          <a:prstGeom prst="rect">
            <a:avLst/>
          </a:prstGeom>
          <a:noFill/>
          <a:ln>
            <a:noFill/>
          </a:ln>
        </p:spPr>
        <p:txBody>
          <a:bodyPr wrap="square" lIns="0" tIns="0" rIns="0" bIns="0" anchor="t"/>
          <a:lstStyle/>
          <a:p>
            <a:pPr>
              <a:lnSpc>
                <a:spcPts val="1066"/>
              </a:lnSpc>
              <a:defRPr lang="en-US"/>
            </a:pPr>
            <a:r>
              <a:rPr lang="en-US" sz="800" dirty="0">
                <a:solidFill>
                  <a:srgbClr val="565655"/>
                </a:solidFill>
                <a:latin typeface="Arial" panose="020B0604020202020204" pitchFamily="34" charset="0"/>
                <a:ea typeface="Wigrum" charset="77"/>
                <a:cs typeface="Arial" panose="020B0604020202020204" pitchFamily="34" charset="0"/>
              </a:rPr>
              <a:t>Les Sorinières</a:t>
            </a:r>
            <a:endParaRPr sz="800" dirty="0">
              <a:solidFill>
                <a:srgbClr val="565655"/>
              </a:solidFill>
              <a:latin typeface="Arial" panose="020B0604020202020204" pitchFamily="34" charset="0"/>
              <a:ea typeface="Wigrum" charset="77"/>
              <a:cs typeface="Arial" panose="020B0604020202020204" pitchFamily="34" charset="0"/>
            </a:endParaRPr>
          </a:p>
        </p:txBody>
      </p:sp>
      <p:sp>
        <p:nvSpPr>
          <p:cNvPr id="75" name="Free Form 8">
            <a:extLst>
              <a:ext uri="{FF2B5EF4-FFF2-40B4-BE49-F238E27FC236}">
                <a16:creationId xmlns:a16="http://schemas.microsoft.com/office/drawing/2014/main" id="{69B71F62-27E0-DC4D-8547-96F252160811}"/>
              </a:ext>
            </a:extLst>
          </p:cNvPr>
          <p:cNvSpPr/>
          <p:nvPr/>
        </p:nvSpPr>
        <p:spPr>
          <a:xfrm>
            <a:off x="4165036" y="3166448"/>
            <a:ext cx="67949" cy="67937"/>
          </a:xfrm>
          <a:custGeom>
            <a:avLst/>
            <a:gdLst/>
            <a:ahLst/>
            <a:cxnLst/>
            <a:rect l="0" t="0" r="0" b="0"/>
            <a:pathLst>
              <a:path w="95995" h="95978">
                <a:moveTo>
                  <a:pt x="95995" y="48006"/>
                </a:moveTo>
                <a:cubicBezTo>
                  <a:pt x="95995" y="74540"/>
                  <a:pt x="74506" y="95978"/>
                  <a:pt x="48006" y="95978"/>
                </a:cubicBezTo>
                <a:cubicBezTo>
                  <a:pt x="21505" y="95978"/>
                  <a:pt x="0" y="74540"/>
                  <a:pt x="0" y="48006"/>
                </a:cubicBezTo>
                <a:cubicBezTo>
                  <a:pt x="0" y="21471"/>
                  <a:pt x="21505" y="0"/>
                  <a:pt x="48006" y="0"/>
                </a:cubicBezTo>
                <a:cubicBezTo>
                  <a:pt x="74506" y="0"/>
                  <a:pt x="95995" y="21471"/>
                  <a:pt x="95995" y="48006"/>
                </a:cubicBezTo>
                <a:close/>
              </a:path>
            </a:pathLst>
          </a:custGeom>
          <a:solidFill>
            <a:srgbClr val="545353">
              <a:alpha val="100000"/>
            </a:srgbClr>
          </a:solidFill>
          <a:ln w="12700" cap="flat" cmpd="sng">
            <a:solidFill>
              <a:srgbClr val="FFFFFF">
                <a:alpha val="100000"/>
              </a:srgbClr>
            </a:solidFill>
            <a:prstDash val="solid"/>
            <a:miter lim="800000"/>
          </a:ln>
        </p:spPr>
        <p:txBody>
          <a:bodyPr wrap="square" anchor="ctr">
            <a:spAutoFit/>
          </a:bodyPr>
          <a:lstStyle/>
          <a:p>
            <a:pPr algn="ctr"/>
            <a:endParaRPr lang="en-US" dirty="0"/>
          </a:p>
        </p:txBody>
      </p:sp>
      <p:sp>
        <p:nvSpPr>
          <p:cNvPr id="76" name="TextBox 88">
            <a:extLst>
              <a:ext uri="{FF2B5EF4-FFF2-40B4-BE49-F238E27FC236}">
                <a16:creationId xmlns:a16="http://schemas.microsoft.com/office/drawing/2014/main" id="{48C29CE7-C51D-C849-934C-DC580A4C390C}"/>
              </a:ext>
            </a:extLst>
          </p:cNvPr>
          <p:cNvSpPr txBox="1"/>
          <p:nvPr/>
        </p:nvSpPr>
        <p:spPr>
          <a:xfrm>
            <a:off x="3767521" y="3117282"/>
            <a:ext cx="377021" cy="95888"/>
          </a:xfrm>
          <a:prstGeom prst="rect">
            <a:avLst/>
          </a:prstGeom>
          <a:noFill/>
          <a:ln>
            <a:noFill/>
          </a:ln>
        </p:spPr>
        <p:txBody>
          <a:bodyPr wrap="square" lIns="0" tIns="0" rIns="0" bIns="0" anchor="t"/>
          <a:lstStyle/>
          <a:p>
            <a:pPr>
              <a:lnSpc>
                <a:spcPts val="1066"/>
              </a:lnSpc>
              <a:defRPr lang="en-US"/>
            </a:pPr>
            <a:r>
              <a:rPr lang="en-US" sz="800" dirty="0">
                <a:solidFill>
                  <a:srgbClr val="565655"/>
                </a:solidFill>
                <a:latin typeface="Arial" panose="020B0604020202020204" pitchFamily="34" charset="0"/>
                <a:ea typeface="Wigrum" charset="77"/>
                <a:cs typeface="Arial" panose="020B0604020202020204" pitchFamily="34" charset="0"/>
              </a:rPr>
              <a:t>Bouaye</a:t>
            </a:r>
            <a:endParaRPr sz="800" dirty="0">
              <a:solidFill>
                <a:srgbClr val="565655"/>
              </a:solidFill>
              <a:latin typeface="Arial" panose="020B0604020202020204" pitchFamily="34" charset="0"/>
              <a:ea typeface="Wigrum" charset="77"/>
              <a:cs typeface="Arial" panose="020B0604020202020204" pitchFamily="34" charset="0"/>
            </a:endParaRPr>
          </a:p>
        </p:txBody>
      </p:sp>
      <p:sp>
        <p:nvSpPr>
          <p:cNvPr id="77" name="Free Form 8">
            <a:extLst>
              <a:ext uri="{FF2B5EF4-FFF2-40B4-BE49-F238E27FC236}">
                <a16:creationId xmlns:a16="http://schemas.microsoft.com/office/drawing/2014/main" id="{97AFFF3B-F789-0249-83DF-5CC5677DBE8E}"/>
              </a:ext>
            </a:extLst>
          </p:cNvPr>
          <p:cNvSpPr/>
          <p:nvPr/>
        </p:nvSpPr>
        <p:spPr>
          <a:xfrm>
            <a:off x="4011306" y="2409242"/>
            <a:ext cx="67949" cy="67937"/>
          </a:xfrm>
          <a:custGeom>
            <a:avLst/>
            <a:gdLst/>
            <a:ahLst/>
            <a:cxnLst/>
            <a:rect l="0" t="0" r="0" b="0"/>
            <a:pathLst>
              <a:path w="95995" h="95978">
                <a:moveTo>
                  <a:pt x="95995" y="48006"/>
                </a:moveTo>
                <a:cubicBezTo>
                  <a:pt x="95995" y="74540"/>
                  <a:pt x="74506" y="95978"/>
                  <a:pt x="48006" y="95978"/>
                </a:cubicBezTo>
                <a:cubicBezTo>
                  <a:pt x="21505" y="95978"/>
                  <a:pt x="0" y="74540"/>
                  <a:pt x="0" y="48006"/>
                </a:cubicBezTo>
                <a:cubicBezTo>
                  <a:pt x="0" y="21471"/>
                  <a:pt x="21505" y="0"/>
                  <a:pt x="48006" y="0"/>
                </a:cubicBezTo>
                <a:cubicBezTo>
                  <a:pt x="74506" y="0"/>
                  <a:pt x="95995" y="21471"/>
                  <a:pt x="95995" y="48006"/>
                </a:cubicBezTo>
                <a:close/>
              </a:path>
            </a:pathLst>
          </a:custGeom>
          <a:solidFill>
            <a:srgbClr val="545353">
              <a:alpha val="100000"/>
            </a:srgbClr>
          </a:solidFill>
          <a:ln w="12700" cap="flat" cmpd="sng">
            <a:solidFill>
              <a:srgbClr val="FFFFFF">
                <a:alpha val="100000"/>
              </a:srgbClr>
            </a:solidFill>
            <a:prstDash val="solid"/>
            <a:miter lim="800000"/>
          </a:ln>
        </p:spPr>
        <p:txBody>
          <a:bodyPr wrap="square" anchor="ctr">
            <a:spAutoFit/>
          </a:bodyPr>
          <a:lstStyle/>
          <a:p>
            <a:pPr algn="ctr"/>
            <a:endParaRPr lang="en-US" dirty="0"/>
          </a:p>
        </p:txBody>
      </p:sp>
      <p:sp>
        <p:nvSpPr>
          <p:cNvPr id="78" name="TextBox 88">
            <a:extLst>
              <a:ext uri="{FF2B5EF4-FFF2-40B4-BE49-F238E27FC236}">
                <a16:creationId xmlns:a16="http://schemas.microsoft.com/office/drawing/2014/main" id="{52143646-B911-B747-B5CA-26E6FEFEB8EE}"/>
              </a:ext>
            </a:extLst>
          </p:cNvPr>
          <p:cNvSpPr txBox="1"/>
          <p:nvPr/>
        </p:nvSpPr>
        <p:spPr>
          <a:xfrm>
            <a:off x="3593734" y="2356547"/>
            <a:ext cx="399088" cy="120363"/>
          </a:xfrm>
          <a:prstGeom prst="rect">
            <a:avLst/>
          </a:prstGeom>
          <a:noFill/>
          <a:ln>
            <a:noFill/>
          </a:ln>
        </p:spPr>
        <p:txBody>
          <a:bodyPr wrap="square" lIns="0" tIns="0" rIns="0" bIns="0" anchor="t"/>
          <a:lstStyle/>
          <a:p>
            <a:pPr>
              <a:lnSpc>
                <a:spcPts val="1066"/>
              </a:lnSpc>
              <a:defRPr lang="en-US"/>
            </a:pPr>
            <a:r>
              <a:rPr lang="en-US" sz="800" dirty="0">
                <a:solidFill>
                  <a:srgbClr val="565655"/>
                </a:solidFill>
                <a:latin typeface="Arial" panose="020B0604020202020204" pitchFamily="34" charset="0"/>
                <a:ea typeface="Wigrum" charset="77"/>
                <a:cs typeface="Arial" panose="020B0604020202020204" pitchFamily="34" charset="0"/>
              </a:rPr>
              <a:t>Coueron</a:t>
            </a:r>
            <a:endParaRPr sz="800" dirty="0">
              <a:solidFill>
                <a:srgbClr val="565655"/>
              </a:solidFill>
              <a:latin typeface="Arial" panose="020B0604020202020204" pitchFamily="34" charset="0"/>
              <a:ea typeface="Wigrum" charset="77"/>
              <a:cs typeface="Arial" panose="020B0604020202020204" pitchFamily="34" charset="0"/>
            </a:endParaRPr>
          </a:p>
        </p:txBody>
      </p:sp>
      <p:sp>
        <p:nvSpPr>
          <p:cNvPr id="79" name="Free Form 8">
            <a:extLst>
              <a:ext uri="{FF2B5EF4-FFF2-40B4-BE49-F238E27FC236}">
                <a16:creationId xmlns:a16="http://schemas.microsoft.com/office/drawing/2014/main" id="{78ED2E2A-1991-064E-BC16-B2477D8B9418}"/>
              </a:ext>
            </a:extLst>
          </p:cNvPr>
          <p:cNvSpPr/>
          <p:nvPr/>
        </p:nvSpPr>
        <p:spPr>
          <a:xfrm>
            <a:off x="4501398" y="2501145"/>
            <a:ext cx="67949" cy="67937"/>
          </a:xfrm>
          <a:custGeom>
            <a:avLst/>
            <a:gdLst/>
            <a:ahLst/>
            <a:cxnLst/>
            <a:rect l="0" t="0" r="0" b="0"/>
            <a:pathLst>
              <a:path w="95995" h="95978">
                <a:moveTo>
                  <a:pt x="95995" y="48006"/>
                </a:moveTo>
                <a:cubicBezTo>
                  <a:pt x="95995" y="74540"/>
                  <a:pt x="74506" y="95978"/>
                  <a:pt x="48006" y="95978"/>
                </a:cubicBezTo>
                <a:cubicBezTo>
                  <a:pt x="21505" y="95978"/>
                  <a:pt x="0" y="74540"/>
                  <a:pt x="0" y="48006"/>
                </a:cubicBezTo>
                <a:cubicBezTo>
                  <a:pt x="0" y="21471"/>
                  <a:pt x="21505" y="0"/>
                  <a:pt x="48006" y="0"/>
                </a:cubicBezTo>
                <a:cubicBezTo>
                  <a:pt x="74506" y="0"/>
                  <a:pt x="95995" y="21471"/>
                  <a:pt x="95995" y="48006"/>
                </a:cubicBezTo>
                <a:close/>
              </a:path>
            </a:pathLst>
          </a:custGeom>
          <a:solidFill>
            <a:srgbClr val="545353">
              <a:alpha val="100000"/>
            </a:srgbClr>
          </a:solidFill>
          <a:ln w="12700" cap="flat" cmpd="sng">
            <a:solidFill>
              <a:srgbClr val="FFFFFF">
                <a:alpha val="100000"/>
              </a:srgbClr>
            </a:solidFill>
            <a:prstDash val="solid"/>
            <a:miter lim="800000"/>
          </a:ln>
        </p:spPr>
        <p:txBody>
          <a:bodyPr anchor="ctr">
            <a:spAutoFit/>
          </a:bodyPr>
          <a:lstStyle/>
          <a:p>
            <a:pPr algn="ctr"/>
            <a:endParaRPr lang="en-US" dirty="0"/>
          </a:p>
        </p:txBody>
      </p:sp>
      <p:sp>
        <p:nvSpPr>
          <p:cNvPr id="80" name="TextBox 88">
            <a:extLst>
              <a:ext uri="{FF2B5EF4-FFF2-40B4-BE49-F238E27FC236}">
                <a16:creationId xmlns:a16="http://schemas.microsoft.com/office/drawing/2014/main" id="{71B4084E-6774-B248-9E31-4C9938D4829D}"/>
              </a:ext>
            </a:extLst>
          </p:cNvPr>
          <p:cNvSpPr txBox="1"/>
          <p:nvPr/>
        </p:nvSpPr>
        <p:spPr>
          <a:xfrm>
            <a:off x="4601026" y="2463746"/>
            <a:ext cx="777712" cy="120363"/>
          </a:xfrm>
          <a:prstGeom prst="rect">
            <a:avLst/>
          </a:prstGeom>
          <a:noFill/>
          <a:ln>
            <a:noFill/>
          </a:ln>
        </p:spPr>
        <p:txBody>
          <a:bodyPr wrap="square" lIns="0" tIns="0" rIns="0" bIns="0" anchor="t"/>
          <a:lstStyle/>
          <a:p>
            <a:pPr>
              <a:lnSpc>
                <a:spcPts val="1066"/>
              </a:lnSpc>
              <a:defRPr lang="en-US"/>
            </a:pPr>
            <a:r>
              <a:rPr lang="en-US" sz="800" dirty="0">
                <a:solidFill>
                  <a:srgbClr val="565655"/>
                </a:solidFill>
                <a:latin typeface="Arial" panose="020B0604020202020204" pitchFamily="34" charset="0"/>
                <a:ea typeface="Wigrum" charset="77"/>
                <a:cs typeface="Arial" panose="020B0604020202020204" pitchFamily="34" charset="0"/>
              </a:rPr>
              <a:t>Basse Goulaine</a:t>
            </a:r>
            <a:endParaRPr sz="800" dirty="0">
              <a:solidFill>
                <a:srgbClr val="565655"/>
              </a:solidFill>
              <a:latin typeface="Arial" panose="020B0604020202020204" pitchFamily="34" charset="0"/>
              <a:ea typeface="Wigrum" charset="77"/>
              <a:cs typeface="Arial" panose="020B0604020202020204" pitchFamily="34" charset="0"/>
            </a:endParaRPr>
          </a:p>
        </p:txBody>
      </p:sp>
      <p:sp>
        <p:nvSpPr>
          <p:cNvPr id="81" name="Free Form 8">
            <a:extLst>
              <a:ext uri="{FF2B5EF4-FFF2-40B4-BE49-F238E27FC236}">
                <a16:creationId xmlns:a16="http://schemas.microsoft.com/office/drawing/2014/main" id="{48B5BE8D-BCA2-AC41-9839-74A0C9F56C4A}"/>
              </a:ext>
            </a:extLst>
          </p:cNvPr>
          <p:cNvSpPr/>
          <p:nvPr/>
        </p:nvSpPr>
        <p:spPr>
          <a:xfrm>
            <a:off x="4076979" y="2858039"/>
            <a:ext cx="67949" cy="67937"/>
          </a:xfrm>
          <a:custGeom>
            <a:avLst/>
            <a:gdLst/>
            <a:ahLst/>
            <a:cxnLst/>
            <a:rect l="0" t="0" r="0" b="0"/>
            <a:pathLst>
              <a:path w="95995" h="95978">
                <a:moveTo>
                  <a:pt x="95995" y="48006"/>
                </a:moveTo>
                <a:cubicBezTo>
                  <a:pt x="95995" y="74540"/>
                  <a:pt x="74506" y="95978"/>
                  <a:pt x="48006" y="95978"/>
                </a:cubicBezTo>
                <a:cubicBezTo>
                  <a:pt x="21505" y="95978"/>
                  <a:pt x="0" y="74540"/>
                  <a:pt x="0" y="48006"/>
                </a:cubicBezTo>
                <a:cubicBezTo>
                  <a:pt x="0" y="21471"/>
                  <a:pt x="21505" y="0"/>
                  <a:pt x="48006" y="0"/>
                </a:cubicBezTo>
                <a:cubicBezTo>
                  <a:pt x="74506" y="0"/>
                  <a:pt x="95995" y="21471"/>
                  <a:pt x="95995" y="48006"/>
                </a:cubicBezTo>
                <a:close/>
              </a:path>
            </a:pathLst>
          </a:custGeom>
          <a:solidFill>
            <a:srgbClr val="545353">
              <a:alpha val="100000"/>
            </a:srgbClr>
          </a:solidFill>
          <a:ln w="12700" cap="flat" cmpd="sng">
            <a:solidFill>
              <a:srgbClr val="FFFFFF">
                <a:alpha val="100000"/>
              </a:srgbClr>
            </a:solidFill>
            <a:prstDash val="solid"/>
            <a:miter lim="800000"/>
          </a:ln>
        </p:spPr>
        <p:txBody>
          <a:bodyPr anchor="ctr">
            <a:spAutoFit/>
          </a:bodyPr>
          <a:lstStyle/>
          <a:p>
            <a:pPr algn="ctr"/>
            <a:endParaRPr lang="en-US" dirty="0"/>
          </a:p>
        </p:txBody>
      </p:sp>
      <p:sp>
        <p:nvSpPr>
          <p:cNvPr id="82" name="TextBox 88">
            <a:extLst>
              <a:ext uri="{FF2B5EF4-FFF2-40B4-BE49-F238E27FC236}">
                <a16:creationId xmlns:a16="http://schemas.microsoft.com/office/drawing/2014/main" id="{ADF1122F-17F8-4047-9BDE-42AE4E0B1A31}"/>
              </a:ext>
            </a:extLst>
          </p:cNvPr>
          <p:cNvSpPr txBox="1"/>
          <p:nvPr/>
        </p:nvSpPr>
        <p:spPr>
          <a:xfrm>
            <a:off x="3434070" y="2808683"/>
            <a:ext cx="624236" cy="132881"/>
          </a:xfrm>
          <a:prstGeom prst="rect">
            <a:avLst/>
          </a:prstGeom>
          <a:noFill/>
          <a:ln>
            <a:noFill/>
          </a:ln>
        </p:spPr>
        <p:txBody>
          <a:bodyPr wrap="square" lIns="0" tIns="0" rIns="0" bIns="0" anchor="t"/>
          <a:lstStyle/>
          <a:p>
            <a:pPr>
              <a:lnSpc>
                <a:spcPts val="1066"/>
              </a:lnSpc>
              <a:defRPr lang="en-US"/>
            </a:pPr>
            <a:r>
              <a:rPr lang="en-US" sz="800" dirty="0">
                <a:solidFill>
                  <a:srgbClr val="565655"/>
                </a:solidFill>
                <a:latin typeface="Arial" panose="020B0604020202020204" pitchFamily="34" charset="0"/>
                <a:ea typeface="Wigrum" charset="77"/>
                <a:cs typeface="Arial" panose="020B0604020202020204" pitchFamily="34" charset="0"/>
              </a:rPr>
              <a:t>La Montagne</a:t>
            </a:r>
            <a:endParaRPr sz="800" dirty="0">
              <a:solidFill>
                <a:srgbClr val="565655"/>
              </a:solidFill>
              <a:latin typeface="Arial" panose="020B0604020202020204" pitchFamily="34" charset="0"/>
              <a:ea typeface="Wigrum" charset="77"/>
              <a:cs typeface="Arial" panose="020B0604020202020204" pitchFamily="34" charset="0"/>
            </a:endParaRPr>
          </a:p>
        </p:txBody>
      </p:sp>
      <p:sp>
        <p:nvSpPr>
          <p:cNvPr id="83" name="Free Form 8">
            <a:extLst>
              <a:ext uri="{FF2B5EF4-FFF2-40B4-BE49-F238E27FC236}">
                <a16:creationId xmlns:a16="http://schemas.microsoft.com/office/drawing/2014/main" id="{D5DD05E1-EBEC-3E4C-8967-05F0202A43C0}"/>
              </a:ext>
            </a:extLst>
          </p:cNvPr>
          <p:cNvSpPr/>
          <p:nvPr/>
        </p:nvSpPr>
        <p:spPr>
          <a:xfrm>
            <a:off x="4042734" y="2704551"/>
            <a:ext cx="67949" cy="67937"/>
          </a:xfrm>
          <a:custGeom>
            <a:avLst/>
            <a:gdLst/>
            <a:ahLst/>
            <a:cxnLst/>
            <a:rect l="0" t="0" r="0" b="0"/>
            <a:pathLst>
              <a:path w="95995" h="95978">
                <a:moveTo>
                  <a:pt x="95995" y="48006"/>
                </a:moveTo>
                <a:cubicBezTo>
                  <a:pt x="95995" y="74540"/>
                  <a:pt x="74506" y="95978"/>
                  <a:pt x="48006" y="95978"/>
                </a:cubicBezTo>
                <a:cubicBezTo>
                  <a:pt x="21505" y="95978"/>
                  <a:pt x="0" y="74540"/>
                  <a:pt x="0" y="48006"/>
                </a:cubicBezTo>
                <a:cubicBezTo>
                  <a:pt x="0" y="21471"/>
                  <a:pt x="21505" y="0"/>
                  <a:pt x="48006" y="0"/>
                </a:cubicBezTo>
                <a:cubicBezTo>
                  <a:pt x="74506" y="0"/>
                  <a:pt x="95995" y="21471"/>
                  <a:pt x="95995" y="48006"/>
                </a:cubicBezTo>
                <a:close/>
              </a:path>
            </a:pathLst>
          </a:custGeom>
          <a:solidFill>
            <a:srgbClr val="545353">
              <a:alpha val="100000"/>
            </a:srgbClr>
          </a:solidFill>
          <a:ln w="12700" cap="flat" cmpd="sng">
            <a:solidFill>
              <a:srgbClr val="FFFFFF">
                <a:alpha val="100000"/>
              </a:srgbClr>
            </a:solidFill>
            <a:prstDash val="solid"/>
            <a:miter lim="800000"/>
          </a:ln>
        </p:spPr>
        <p:txBody>
          <a:bodyPr anchor="ctr">
            <a:spAutoFit/>
          </a:bodyPr>
          <a:lstStyle/>
          <a:p>
            <a:pPr algn="ctr"/>
            <a:endParaRPr lang="en-US" dirty="0"/>
          </a:p>
        </p:txBody>
      </p:sp>
      <p:sp>
        <p:nvSpPr>
          <p:cNvPr id="84" name="TextBox 88">
            <a:extLst>
              <a:ext uri="{FF2B5EF4-FFF2-40B4-BE49-F238E27FC236}">
                <a16:creationId xmlns:a16="http://schemas.microsoft.com/office/drawing/2014/main" id="{CCCF9420-6577-BF4D-91A7-B4974F8B3ECE}"/>
              </a:ext>
            </a:extLst>
          </p:cNvPr>
          <p:cNvSpPr txBox="1"/>
          <p:nvPr/>
        </p:nvSpPr>
        <p:spPr>
          <a:xfrm>
            <a:off x="3119884" y="2661423"/>
            <a:ext cx="905265" cy="118560"/>
          </a:xfrm>
          <a:prstGeom prst="rect">
            <a:avLst/>
          </a:prstGeom>
          <a:noFill/>
          <a:ln>
            <a:noFill/>
          </a:ln>
        </p:spPr>
        <p:txBody>
          <a:bodyPr wrap="square" lIns="0" tIns="0" rIns="0" bIns="0" anchor="t"/>
          <a:lstStyle/>
          <a:p>
            <a:pPr>
              <a:lnSpc>
                <a:spcPts val="1066"/>
              </a:lnSpc>
              <a:defRPr lang="en-US"/>
            </a:pPr>
            <a:r>
              <a:rPr lang="en-US" sz="800" dirty="0">
                <a:solidFill>
                  <a:srgbClr val="565655"/>
                </a:solidFill>
                <a:latin typeface="Arial" panose="020B0604020202020204" pitchFamily="34" charset="0"/>
                <a:ea typeface="Wigrum" charset="77"/>
                <a:cs typeface="Arial" panose="020B0604020202020204" pitchFamily="34" charset="0"/>
              </a:rPr>
              <a:t>St-Jean-de-Boiseau</a:t>
            </a:r>
            <a:endParaRPr sz="800" dirty="0">
              <a:solidFill>
                <a:srgbClr val="565655"/>
              </a:solidFill>
              <a:latin typeface="Arial" panose="020B0604020202020204" pitchFamily="34" charset="0"/>
              <a:ea typeface="Wigrum" charset="77"/>
              <a:cs typeface="Arial" panose="020B0604020202020204" pitchFamily="34" charset="0"/>
            </a:endParaRPr>
          </a:p>
        </p:txBody>
      </p:sp>
      <p:sp>
        <p:nvSpPr>
          <p:cNvPr id="85" name="Free Form 8">
            <a:extLst>
              <a:ext uri="{FF2B5EF4-FFF2-40B4-BE49-F238E27FC236}">
                <a16:creationId xmlns:a16="http://schemas.microsoft.com/office/drawing/2014/main" id="{A92E930F-00DE-C44E-A9AD-B9C94F990B04}"/>
              </a:ext>
            </a:extLst>
          </p:cNvPr>
          <p:cNvSpPr/>
          <p:nvPr/>
        </p:nvSpPr>
        <p:spPr>
          <a:xfrm>
            <a:off x="7645642" y="4392976"/>
            <a:ext cx="67949" cy="67937"/>
          </a:xfrm>
          <a:custGeom>
            <a:avLst/>
            <a:gdLst/>
            <a:ahLst/>
            <a:cxnLst/>
            <a:rect l="0" t="0" r="0" b="0"/>
            <a:pathLst>
              <a:path w="95995" h="95978">
                <a:moveTo>
                  <a:pt x="95995" y="48006"/>
                </a:moveTo>
                <a:cubicBezTo>
                  <a:pt x="95995" y="74540"/>
                  <a:pt x="74506" y="95978"/>
                  <a:pt x="48006" y="95978"/>
                </a:cubicBezTo>
                <a:cubicBezTo>
                  <a:pt x="21505" y="95978"/>
                  <a:pt x="0" y="74540"/>
                  <a:pt x="0" y="48006"/>
                </a:cubicBezTo>
                <a:cubicBezTo>
                  <a:pt x="0" y="21471"/>
                  <a:pt x="21505" y="0"/>
                  <a:pt x="48006" y="0"/>
                </a:cubicBezTo>
                <a:cubicBezTo>
                  <a:pt x="74506" y="0"/>
                  <a:pt x="95995" y="21471"/>
                  <a:pt x="95995" y="48006"/>
                </a:cubicBezTo>
                <a:close/>
              </a:path>
            </a:pathLst>
          </a:custGeom>
          <a:solidFill>
            <a:srgbClr val="545353">
              <a:alpha val="100000"/>
            </a:srgbClr>
          </a:solidFill>
          <a:ln w="12700" cap="flat" cmpd="sng">
            <a:solidFill>
              <a:srgbClr val="FFFFFF">
                <a:alpha val="100000"/>
              </a:srgbClr>
            </a:solidFill>
            <a:prstDash val="solid"/>
            <a:miter lim="800000"/>
          </a:ln>
        </p:spPr>
        <p:txBody>
          <a:bodyPr wrap="square" anchor="ctr">
            <a:spAutoFit/>
          </a:bodyPr>
          <a:lstStyle/>
          <a:p>
            <a:pPr algn="ctr"/>
            <a:endParaRPr lang="en-US" dirty="0"/>
          </a:p>
        </p:txBody>
      </p:sp>
      <p:sp>
        <p:nvSpPr>
          <p:cNvPr id="86" name="TextBox 88">
            <a:extLst>
              <a:ext uri="{FF2B5EF4-FFF2-40B4-BE49-F238E27FC236}">
                <a16:creationId xmlns:a16="http://schemas.microsoft.com/office/drawing/2014/main" id="{F040846E-2837-E846-8BFE-F720F78FB801}"/>
              </a:ext>
            </a:extLst>
          </p:cNvPr>
          <p:cNvSpPr txBox="1"/>
          <p:nvPr/>
        </p:nvSpPr>
        <p:spPr>
          <a:xfrm>
            <a:off x="6717654" y="4356947"/>
            <a:ext cx="968576" cy="135897"/>
          </a:xfrm>
          <a:prstGeom prst="rect">
            <a:avLst/>
          </a:prstGeom>
          <a:noFill/>
          <a:ln>
            <a:noFill/>
          </a:ln>
        </p:spPr>
        <p:txBody>
          <a:bodyPr wrap="square" lIns="0" tIns="0" rIns="0" bIns="0" anchor="t"/>
          <a:lstStyle/>
          <a:p>
            <a:pPr>
              <a:lnSpc>
                <a:spcPts val="1066"/>
              </a:lnSpc>
              <a:defRPr lang="en-US"/>
            </a:pPr>
            <a:r>
              <a:rPr lang="en-US" sz="800" dirty="0">
                <a:solidFill>
                  <a:srgbClr val="565655"/>
                </a:solidFill>
                <a:latin typeface="Arial" panose="020B0604020202020204" pitchFamily="34" charset="0"/>
                <a:ea typeface="Wigrum" charset="77"/>
                <a:cs typeface="Arial" panose="020B0604020202020204" pitchFamily="34" charset="0"/>
              </a:rPr>
              <a:t>La Haie Fouassière</a:t>
            </a:r>
            <a:endParaRPr sz="800" dirty="0">
              <a:solidFill>
                <a:srgbClr val="565655"/>
              </a:solidFill>
              <a:latin typeface="Arial" panose="020B0604020202020204" pitchFamily="34" charset="0"/>
              <a:ea typeface="Wigrum" charset="77"/>
              <a:cs typeface="Arial" panose="020B0604020202020204" pitchFamily="34" charset="0"/>
            </a:endParaRPr>
          </a:p>
        </p:txBody>
      </p:sp>
      <p:sp>
        <p:nvSpPr>
          <p:cNvPr id="87" name="Free Form 8">
            <a:extLst>
              <a:ext uri="{FF2B5EF4-FFF2-40B4-BE49-F238E27FC236}">
                <a16:creationId xmlns:a16="http://schemas.microsoft.com/office/drawing/2014/main" id="{C14AFADD-32ED-9849-A70B-C9E1BDC969E5}"/>
              </a:ext>
            </a:extLst>
          </p:cNvPr>
          <p:cNvSpPr/>
          <p:nvPr/>
        </p:nvSpPr>
        <p:spPr>
          <a:xfrm>
            <a:off x="7698296" y="4502570"/>
            <a:ext cx="67949" cy="67937"/>
          </a:xfrm>
          <a:custGeom>
            <a:avLst/>
            <a:gdLst/>
            <a:ahLst/>
            <a:cxnLst/>
            <a:rect l="0" t="0" r="0" b="0"/>
            <a:pathLst>
              <a:path w="95995" h="95978">
                <a:moveTo>
                  <a:pt x="95995" y="48006"/>
                </a:moveTo>
                <a:cubicBezTo>
                  <a:pt x="95995" y="74540"/>
                  <a:pt x="74506" y="95978"/>
                  <a:pt x="48006" y="95978"/>
                </a:cubicBezTo>
                <a:cubicBezTo>
                  <a:pt x="21505" y="95978"/>
                  <a:pt x="0" y="74540"/>
                  <a:pt x="0" y="48006"/>
                </a:cubicBezTo>
                <a:cubicBezTo>
                  <a:pt x="0" y="21471"/>
                  <a:pt x="21505" y="0"/>
                  <a:pt x="48006" y="0"/>
                </a:cubicBezTo>
                <a:cubicBezTo>
                  <a:pt x="74506" y="0"/>
                  <a:pt x="95995" y="21471"/>
                  <a:pt x="95995" y="48006"/>
                </a:cubicBezTo>
                <a:close/>
              </a:path>
            </a:pathLst>
          </a:custGeom>
          <a:solidFill>
            <a:srgbClr val="545353">
              <a:alpha val="100000"/>
            </a:srgbClr>
          </a:solidFill>
          <a:ln w="12700" cap="flat" cmpd="sng">
            <a:solidFill>
              <a:srgbClr val="FFFFFF">
                <a:alpha val="100000"/>
              </a:srgbClr>
            </a:solidFill>
            <a:prstDash val="solid"/>
            <a:miter lim="800000"/>
          </a:ln>
        </p:spPr>
        <p:txBody>
          <a:bodyPr wrap="square" anchor="ctr">
            <a:spAutoFit/>
          </a:bodyPr>
          <a:lstStyle/>
          <a:p>
            <a:pPr algn="ctr"/>
            <a:endParaRPr lang="en-US" dirty="0"/>
          </a:p>
        </p:txBody>
      </p:sp>
      <p:sp>
        <p:nvSpPr>
          <p:cNvPr id="88" name="TextBox 88">
            <a:extLst>
              <a:ext uri="{FF2B5EF4-FFF2-40B4-BE49-F238E27FC236}">
                <a16:creationId xmlns:a16="http://schemas.microsoft.com/office/drawing/2014/main" id="{821CC7CD-A819-E943-B9C0-895596D27CC9}"/>
              </a:ext>
            </a:extLst>
          </p:cNvPr>
          <p:cNvSpPr txBox="1"/>
          <p:nvPr/>
        </p:nvSpPr>
        <p:spPr>
          <a:xfrm>
            <a:off x="7257059" y="4465045"/>
            <a:ext cx="407053" cy="107874"/>
          </a:xfrm>
          <a:prstGeom prst="rect">
            <a:avLst/>
          </a:prstGeom>
          <a:noFill/>
          <a:ln>
            <a:noFill/>
          </a:ln>
        </p:spPr>
        <p:txBody>
          <a:bodyPr wrap="square" lIns="0" tIns="0" rIns="0" bIns="0" anchor="t"/>
          <a:lstStyle/>
          <a:p>
            <a:pPr>
              <a:lnSpc>
                <a:spcPts val="1066"/>
              </a:lnSpc>
              <a:defRPr lang="en-US"/>
            </a:pPr>
            <a:r>
              <a:rPr lang="en-US" sz="800" dirty="0">
                <a:solidFill>
                  <a:srgbClr val="565655"/>
                </a:solidFill>
                <a:latin typeface="Arial" panose="020B0604020202020204" pitchFamily="34" charset="0"/>
                <a:ea typeface="Wigrum" charset="77"/>
                <a:cs typeface="Arial" panose="020B0604020202020204" pitchFamily="34" charset="0"/>
              </a:rPr>
              <a:t>Le Pallet</a:t>
            </a:r>
            <a:endParaRPr sz="800" dirty="0">
              <a:solidFill>
                <a:srgbClr val="565655"/>
              </a:solidFill>
              <a:latin typeface="Arial" panose="020B0604020202020204" pitchFamily="34" charset="0"/>
              <a:ea typeface="Wigrum" charset="77"/>
              <a:cs typeface="Arial" panose="020B0604020202020204" pitchFamily="34" charset="0"/>
            </a:endParaRPr>
          </a:p>
        </p:txBody>
      </p:sp>
      <p:sp>
        <p:nvSpPr>
          <p:cNvPr id="89" name="Free Form 8">
            <a:extLst>
              <a:ext uri="{FF2B5EF4-FFF2-40B4-BE49-F238E27FC236}">
                <a16:creationId xmlns:a16="http://schemas.microsoft.com/office/drawing/2014/main" id="{464F920A-B69E-3844-8942-20676BA25AFC}"/>
              </a:ext>
            </a:extLst>
          </p:cNvPr>
          <p:cNvSpPr/>
          <p:nvPr/>
        </p:nvSpPr>
        <p:spPr>
          <a:xfrm>
            <a:off x="6972863" y="4887214"/>
            <a:ext cx="67949" cy="67937"/>
          </a:xfrm>
          <a:custGeom>
            <a:avLst/>
            <a:gdLst/>
            <a:ahLst/>
            <a:cxnLst/>
            <a:rect l="0" t="0" r="0" b="0"/>
            <a:pathLst>
              <a:path w="95995" h="95978">
                <a:moveTo>
                  <a:pt x="95995" y="48006"/>
                </a:moveTo>
                <a:cubicBezTo>
                  <a:pt x="95995" y="74540"/>
                  <a:pt x="74506" y="95978"/>
                  <a:pt x="48006" y="95978"/>
                </a:cubicBezTo>
                <a:cubicBezTo>
                  <a:pt x="21505" y="95978"/>
                  <a:pt x="0" y="74540"/>
                  <a:pt x="0" y="48006"/>
                </a:cubicBezTo>
                <a:cubicBezTo>
                  <a:pt x="0" y="21471"/>
                  <a:pt x="21505" y="0"/>
                  <a:pt x="48006" y="0"/>
                </a:cubicBezTo>
                <a:cubicBezTo>
                  <a:pt x="74506" y="0"/>
                  <a:pt x="95995" y="21471"/>
                  <a:pt x="95995" y="48006"/>
                </a:cubicBezTo>
                <a:close/>
              </a:path>
            </a:pathLst>
          </a:custGeom>
          <a:solidFill>
            <a:srgbClr val="545353">
              <a:alpha val="100000"/>
            </a:srgbClr>
          </a:solidFill>
          <a:ln w="12700" cap="flat" cmpd="sng">
            <a:solidFill>
              <a:srgbClr val="FFFFFF">
                <a:alpha val="100000"/>
              </a:srgbClr>
            </a:solidFill>
            <a:prstDash val="solid"/>
            <a:miter lim="800000"/>
          </a:ln>
        </p:spPr>
        <p:txBody>
          <a:bodyPr wrap="square" anchor="ctr">
            <a:spAutoFit/>
          </a:bodyPr>
          <a:lstStyle/>
          <a:p>
            <a:pPr algn="ctr"/>
            <a:endParaRPr lang="en-US" dirty="0"/>
          </a:p>
        </p:txBody>
      </p:sp>
      <p:sp>
        <p:nvSpPr>
          <p:cNvPr id="90" name="Free Form 8">
            <a:extLst>
              <a:ext uri="{FF2B5EF4-FFF2-40B4-BE49-F238E27FC236}">
                <a16:creationId xmlns:a16="http://schemas.microsoft.com/office/drawing/2014/main" id="{EB85A31E-73B2-3543-9505-39E24DD64EF8}"/>
              </a:ext>
            </a:extLst>
          </p:cNvPr>
          <p:cNvSpPr/>
          <p:nvPr/>
        </p:nvSpPr>
        <p:spPr>
          <a:xfrm>
            <a:off x="6442399" y="3785150"/>
            <a:ext cx="67949" cy="67937"/>
          </a:xfrm>
          <a:custGeom>
            <a:avLst/>
            <a:gdLst/>
            <a:ahLst/>
            <a:cxnLst/>
            <a:rect l="0" t="0" r="0" b="0"/>
            <a:pathLst>
              <a:path w="95995" h="95978">
                <a:moveTo>
                  <a:pt x="95995" y="48006"/>
                </a:moveTo>
                <a:cubicBezTo>
                  <a:pt x="95995" y="74540"/>
                  <a:pt x="74506" y="95978"/>
                  <a:pt x="48006" y="95978"/>
                </a:cubicBezTo>
                <a:cubicBezTo>
                  <a:pt x="21505" y="95978"/>
                  <a:pt x="0" y="74540"/>
                  <a:pt x="0" y="48006"/>
                </a:cubicBezTo>
                <a:cubicBezTo>
                  <a:pt x="0" y="21471"/>
                  <a:pt x="21505" y="0"/>
                  <a:pt x="48006" y="0"/>
                </a:cubicBezTo>
                <a:cubicBezTo>
                  <a:pt x="74506" y="0"/>
                  <a:pt x="95995" y="21471"/>
                  <a:pt x="95995" y="48006"/>
                </a:cubicBezTo>
                <a:close/>
              </a:path>
            </a:pathLst>
          </a:custGeom>
          <a:solidFill>
            <a:srgbClr val="545353">
              <a:alpha val="100000"/>
            </a:srgbClr>
          </a:solidFill>
          <a:ln w="12700" cap="flat" cmpd="sng">
            <a:solidFill>
              <a:srgbClr val="FFFFFF">
                <a:alpha val="100000"/>
              </a:srgbClr>
            </a:solidFill>
            <a:prstDash val="solid"/>
            <a:miter lim="800000"/>
          </a:ln>
        </p:spPr>
        <p:txBody>
          <a:bodyPr wrap="square" anchor="ctr">
            <a:spAutoFit/>
          </a:bodyPr>
          <a:lstStyle/>
          <a:p>
            <a:pPr algn="ctr"/>
            <a:endParaRPr lang="en-US" dirty="0"/>
          </a:p>
        </p:txBody>
      </p:sp>
      <p:sp>
        <p:nvSpPr>
          <p:cNvPr id="91" name="TextBox 88">
            <a:extLst>
              <a:ext uri="{FF2B5EF4-FFF2-40B4-BE49-F238E27FC236}">
                <a16:creationId xmlns:a16="http://schemas.microsoft.com/office/drawing/2014/main" id="{D2E48798-3D5C-8843-8972-E6CCD4AF714D}"/>
              </a:ext>
            </a:extLst>
          </p:cNvPr>
          <p:cNvSpPr txBox="1"/>
          <p:nvPr/>
        </p:nvSpPr>
        <p:spPr>
          <a:xfrm>
            <a:off x="5487391" y="3740261"/>
            <a:ext cx="963162" cy="135935"/>
          </a:xfrm>
          <a:prstGeom prst="rect">
            <a:avLst/>
          </a:prstGeom>
          <a:noFill/>
          <a:ln>
            <a:noFill/>
          </a:ln>
        </p:spPr>
        <p:txBody>
          <a:bodyPr wrap="square" lIns="0" tIns="0" rIns="0" bIns="0" anchor="t"/>
          <a:lstStyle/>
          <a:p>
            <a:pPr>
              <a:lnSpc>
                <a:spcPts val="1066"/>
              </a:lnSpc>
              <a:defRPr lang="en-US"/>
            </a:pPr>
            <a:r>
              <a:rPr lang="en-US" sz="800" dirty="0">
                <a:solidFill>
                  <a:srgbClr val="565655"/>
                </a:solidFill>
                <a:latin typeface="Arial" panose="020B0604020202020204" pitchFamily="34" charset="0"/>
                <a:ea typeface="Wigrum" charset="77"/>
                <a:cs typeface="Arial" panose="020B0604020202020204" pitchFamily="34" charset="0"/>
              </a:rPr>
              <a:t>St-Malo-de-Guersac</a:t>
            </a:r>
            <a:endParaRPr sz="800" dirty="0">
              <a:solidFill>
                <a:srgbClr val="565655"/>
              </a:solidFill>
              <a:latin typeface="Arial" panose="020B0604020202020204" pitchFamily="34" charset="0"/>
              <a:ea typeface="Wigrum" charset="77"/>
              <a:cs typeface="Arial" panose="020B0604020202020204" pitchFamily="34" charset="0"/>
            </a:endParaRPr>
          </a:p>
        </p:txBody>
      </p:sp>
      <p:sp>
        <p:nvSpPr>
          <p:cNvPr id="92" name="Free Form 8">
            <a:extLst>
              <a:ext uri="{FF2B5EF4-FFF2-40B4-BE49-F238E27FC236}">
                <a16:creationId xmlns:a16="http://schemas.microsoft.com/office/drawing/2014/main" id="{01082546-9638-1148-9E76-E8C300333268}"/>
              </a:ext>
            </a:extLst>
          </p:cNvPr>
          <p:cNvSpPr/>
          <p:nvPr/>
        </p:nvSpPr>
        <p:spPr>
          <a:xfrm>
            <a:off x="6912952" y="3365496"/>
            <a:ext cx="67949" cy="67937"/>
          </a:xfrm>
          <a:custGeom>
            <a:avLst/>
            <a:gdLst/>
            <a:ahLst/>
            <a:cxnLst/>
            <a:rect l="0" t="0" r="0" b="0"/>
            <a:pathLst>
              <a:path w="95995" h="95978">
                <a:moveTo>
                  <a:pt x="95995" y="48006"/>
                </a:moveTo>
                <a:cubicBezTo>
                  <a:pt x="95995" y="74540"/>
                  <a:pt x="74506" y="95978"/>
                  <a:pt x="48006" y="95978"/>
                </a:cubicBezTo>
                <a:cubicBezTo>
                  <a:pt x="21505" y="95978"/>
                  <a:pt x="0" y="74540"/>
                  <a:pt x="0" y="48006"/>
                </a:cubicBezTo>
                <a:cubicBezTo>
                  <a:pt x="0" y="21471"/>
                  <a:pt x="21505" y="0"/>
                  <a:pt x="48006" y="0"/>
                </a:cubicBezTo>
                <a:cubicBezTo>
                  <a:pt x="74506" y="0"/>
                  <a:pt x="95995" y="21471"/>
                  <a:pt x="95995" y="48006"/>
                </a:cubicBezTo>
                <a:close/>
              </a:path>
            </a:pathLst>
          </a:custGeom>
          <a:solidFill>
            <a:srgbClr val="545353">
              <a:alpha val="100000"/>
            </a:srgbClr>
          </a:solidFill>
          <a:ln w="12700" cap="flat" cmpd="sng">
            <a:solidFill>
              <a:srgbClr val="FFFFFF">
                <a:alpha val="100000"/>
              </a:srgbClr>
            </a:solidFill>
            <a:prstDash val="solid"/>
            <a:miter lim="800000"/>
          </a:ln>
        </p:spPr>
        <p:txBody>
          <a:bodyPr anchor="ctr">
            <a:spAutoFit/>
          </a:bodyPr>
          <a:lstStyle/>
          <a:p>
            <a:pPr algn="ctr"/>
            <a:endParaRPr lang="en-US" dirty="0"/>
          </a:p>
        </p:txBody>
      </p:sp>
      <p:sp>
        <p:nvSpPr>
          <p:cNvPr id="93" name="TextBox 88">
            <a:extLst>
              <a:ext uri="{FF2B5EF4-FFF2-40B4-BE49-F238E27FC236}">
                <a16:creationId xmlns:a16="http://schemas.microsoft.com/office/drawing/2014/main" id="{C4757508-114B-384D-BA96-C4AEF1D356F1}"/>
              </a:ext>
            </a:extLst>
          </p:cNvPr>
          <p:cNvSpPr txBox="1"/>
          <p:nvPr/>
        </p:nvSpPr>
        <p:spPr>
          <a:xfrm>
            <a:off x="7032304" y="3328261"/>
            <a:ext cx="223135" cy="106723"/>
          </a:xfrm>
          <a:prstGeom prst="rect">
            <a:avLst/>
          </a:prstGeom>
          <a:noFill/>
          <a:ln>
            <a:noFill/>
          </a:ln>
        </p:spPr>
        <p:txBody>
          <a:bodyPr wrap="square" lIns="0" tIns="0" rIns="0" bIns="0" anchor="t"/>
          <a:lstStyle/>
          <a:p>
            <a:pPr>
              <a:lnSpc>
                <a:spcPts val="1066"/>
              </a:lnSpc>
              <a:defRPr lang="en-US"/>
            </a:pPr>
            <a:r>
              <a:rPr lang="en-US" sz="800" dirty="0">
                <a:solidFill>
                  <a:srgbClr val="565655"/>
                </a:solidFill>
                <a:latin typeface="Arial" panose="020B0604020202020204" pitchFamily="34" charset="0"/>
                <a:ea typeface="Wigrum" charset="77"/>
                <a:cs typeface="Arial" panose="020B0604020202020204" pitchFamily="34" charset="0"/>
              </a:rPr>
              <a:t>Vay</a:t>
            </a:r>
            <a:endParaRPr sz="800" dirty="0">
              <a:solidFill>
                <a:srgbClr val="565655"/>
              </a:solidFill>
              <a:latin typeface="Arial" panose="020B0604020202020204" pitchFamily="34" charset="0"/>
              <a:ea typeface="Wigrum" charset="77"/>
              <a:cs typeface="Arial" panose="020B0604020202020204" pitchFamily="34" charset="0"/>
            </a:endParaRPr>
          </a:p>
        </p:txBody>
      </p:sp>
      <p:sp>
        <p:nvSpPr>
          <p:cNvPr id="94" name="TextBox 88">
            <a:extLst>
              <a:ext uri="{FF2B5EF4-FFF2-40B4-BE49-F238E27FC236}">
                <a16:creationId xmlns:a16="http://schemas.microsoft.com/office/drawing/2014/main" id="{8D497999-F82E-A148-A34E-C9633DDDA705}"/>
              </a:ext>
            </a:extLst>
          </p:cNvPr>
          <p:cNvSpPr txBox="1"/>
          <p:nvPr/>
        </p:nvSpPr>
        <p:spPr>
          <a:xfrm>
            <a:off x="7262122" y="3087704"/>
            <a:ext cx="667914" cy="95888"/>
          </a:xfrm>
          <a:prstGeom prst="rect">
            <a:avLst/>
          </a:prstGeom>
          <a:noFill/>
          <a:ln>
            <a:noFill/>
          </a:ln>
        </p:spPr>
        <p:txBody>
          <a:bodyPr wrap="square" lIns="0" tIns="0" rIns="0" bIns="0" anchor="t"/>
          <a:lstStyle/>
          <a:p>
            <a:pPr>
              <a:lnSpc>
                <a:spcPts val="1066"/>
              </a:lnSpc>
              <a:defRPr lang="en-US"/>
            </a:pPr>
            <a:r>
              <a:rPr lang="en-US" sz="800" dirty="0">
                <a:solidFill>
                  <a:srgbClr val="565655"/>
                </a:solidFill>
                <a:latin typeface="Arial" panose="020B0604020202020204" pitchFamily="34" charset="0"/>
                <a:ea typeface="Wigrum" charset="77"/>
                <a:cs typeface="Arial" panose="020B0604020202020204" pitchFamily="34" charset="0"/>
              </a:rPr>
              <a:t>Châteaubriant</a:t>
            </a:r>
            <a:endParaRPr sz="800" dirty="0">
              <a:solidFill>
                <a:srgbClr val="565655"/>
              </a:solidFill>
              <a:latin typeface="Arial" panose="020B0604020202020204" pitchFamily="34" charset="0"/>
              <a:ea typeface="Wigrum" charset="77"/>
              <a:cs typeface="Arial" panose="020B0604020202020204" pitchFamily="34" charset="0"/>
            </a:endParaRPr>
          </a:p>
        </p:txBody>
      </p:sp>
      <p:sp>
        <p:nvSpPr>
          <p:cNvPr id="95" name="Free Form 8">
            <a:extLst>
              <a:ext uri="{FF2B5EF4-FFF2-40B4-BE49-F238E27FC236}">
                <a16:creationId xmlns:a16="http://schemas.microsoft.com/office/drawing/2014/main" id="{4519E7FB-AE80-D94C-82EC-7F69B5F559BF}"/>
              </a:ext>
            </a:extLst>
          </p:cNvPr>
          <p:cNvSpPr/>
          <p:nvPr/>
        </p:nvSpPr>
        <p:spPr>
          <a:xfrm>
            <a:off x="7475839" y="4283005"/>
            <a:ext cx="67949" cy="67937"/>
          </a:xfrm>
          <a:custGeom>
            <a:avLst/>
            <a:gdLst/>
            <a:ahLst/>
            <a:cxnLst/>
            <a:rect l="0" t="0" r="0" b="0"/>
            <a:pathLst>
              <a:path w="95995" h="95978">
                <a:moveTo>
                  <a:pt x="95995" y="48006"/>
                </a:moveTo>
                <a:cubicBezTo>
                  <a:pt x="95995" y="74540"/>
                  <a:pt x="74506" y="95978"/>
                  <a:pt x="48006" y="95978"/>
                </a:cubicBezTo>
                <a:cubicBezTo>
                  <a:pt x="21505" y="95978"/>
                  <a:pt x="0" y="74540"/>
                  <a:pt x="0" y="48006"/>
                </a:cubicBezTo>
                <a:cubicBezTo>
                  <a:pt x="0" y="21471"/>
                  <a:pt x="21505" y="0"/>
                  <a:pt x="48006" y="0"/>
                </a:cubicBezTo>
                <a:cubicBezTo>
                  <a:pt x="74506" y="0"/>
                  <a:pt x="95995" y="21471"/>
                  <a:pt x="95995" y="48006"/>
                </a:cubicBezTo>
                <a:close/>
              </a:path>
            </a:pathLst>
          </a:custGeom>
          <a:solidFill>
            <a:srgbClr val="545353">
              <a:alpha val="100000"/>
            </a:srgbClr>
          </a:solidFill>
          <a:ln w="12700" cap="flat" cmpd="sng">
            <a:solidFill>
              <a:srgbClr val="FFFFFF">
                <a:alpha val="100000"/>
              </a:srgbClr>
            </a:solidFill>
            <a:prstDash val="solid"/>
            <a:miter lim="800000"/>
          </a:ln>
        </p:spPr>
        <p:txBody>
          <a:bodyPr anchor="ctr">
            <a:spAutoFit/>
          </a:bodyPr>
          <a:lstStyle/>
          <a:p>
            <a:pPr algn="ctr"/>
            <a:endParaRPr lang="en-US" dirty="0"/>
          </a:p>
        </p:txBody>
      </p:sp>
      <p:sp>
        <p:nvSpPr>
          <p:cNvPr id="96" name="TextBox 88">
            <a:extLst>
              <a:ext uri="{FF2B5EF4-FFF2-40B4-BE49-F238E27FC236}">
                <a16:creationId xmlns:a16="http://schemas.microsoft.com/office/drawing/2014/main" id="{B840E55F-0ADD-5645-ADDB-0FC0CA537F43}"/>
              </a:ext>
            </a:extLst>
          </p:cNvPr>
          <p:cNvSpPr txBox="1"/>
          <p:nvPr/>
        </p:nvSpPr>
        <p:spPr>
          <a:xfrm>
            <a:off x="7096538" y="4241145"/>
            <a:ext cx="342746" cy="95888"/>
          </a:xfrm>
          <a:prstGeom prst="rect">
            <a:avLst/>
          </a:prstGeom>
          <a:noFill/>
          <a:ln>
            <a:noFill/>
          </a:ln>
        </p:spPr>
        <p:txBody>
          <a:bodyPr wrap="square" lIns="0" tIns="0" rIns="0" bIns="0" anchor="t"/>
          <a:lstStyle/>
          <a:p>
            <a:pPr>
              <a:lnSpc>
                <a:spcPts val="1066"/>
              </a:lnSpc>
              <a:defRPr lang="en-US"/>
            </a:pPr>
            <a:r>
              <a:rPr lang="en-US" sz="800" dirty="0">
                <a:solidFill>
                  <a:srgbClr val="565655"/>
                </a:solidFill>
                <a:latin typeface="Arial" panose="020B0604020202020204" pitchFamily="34" charset="0"/>
                <a:ea typeface="Wigrum" charset="77"/>
                <a:cs typeface="Arial" panose="020B0604020202020204" pitchFamily="34" charset="0"/>
              </a:rPr>
              <a:t>Nantes</a:t>
            </a:r>
            <a:endParaRPr sz="800" dirty="0">
              <a:solidFill>
                <a:srgbClr val="565655"/>
              </a:solidFill>
              <a:latin typeface="Arial" panose="020B0604020202020204" pitchFamily="34" charset="0"/>
              <a:ea typeface="Wigrum" charset="77"/>
              <a:cs typeface="Arial" panose="020B0604020202020204" pitchFamily="34" charset="0"/>
            </a:endParaRPr>
          </a:p>
        </p:txBody>
      </p:sp>
      <p:sp>
        <p:nvSpPr>
          <p:cNvPr id="97" name="Free Form 8">
            <a:extLst>
              <a:ext uri="{FF2B5EF4-FFF2-40B4-BE49-F238E27FC236}">
                <a16:creationId xmlns:a16="http://schemas.microsoft.com/office/drawing/2014/main" id="{74C820D2-3880-5F40-B2F1-3BA1D666D67B}"/>
              </a:ext>
            </a:extLst>
          </p:cNvPr>
          <p:cNvSpPr/>
          <p:nvPr/>
        </p:nvSpPr>
        <p:spPr>
          <a:xfrm>
            <a:off x="6448280" y="3956126"/>
            <a:ext cx="67949" cy="67937"/>
          </a:xfrm>
          <a:custGeom>
            <a:avLst/>
            <a:gdLst/>
            <a:ahLst/>
            <a:cxnLst/>
            <a:rect l="0" t="0" r="0" b="0"/>
            <a:pathLst>
              <a:path w="95995" h="95978">
                <a:moveTo>
                  <a:pt x="95995" y="48006"/>
                </a:moveTo>
                <a:cubicBezTo>
                  <a:pt x="95995" y="74540"/>
                  <a:pt x="74506" y="95978"/>
                  <a:pt x="48006" y="95978"/>
                </a:cubicBezTo>
                <a:cubicBezTo>
                  <a:pt x="21505" y="95978"/>
                  <a:pt x="0" y="74540"/>
                  <a:pt x="0" y="48006"/>
                </a:cubicBezTo>
                <a:cubicBezTo>
                  <a:pt x="0" y="21471"/>
                  <a:pt x="21505" y="0"/>
                  <a:pt x="48006" y="0"/>
                </a:cubicBezTo>
                <a:cubicBezTo>
                  <a:pt x="74506" y="0"/>
                  <a:pt x="95995" y="21471"/>
                  <a:pt x="95995" y="48006"/>
                </a:cubicBezTo>
                <a:close/>
              </a:path>
            </a:pathLst>
          </a:custGeom>
          <a:solidFill>
            <a:srgbClr val="545353">
              <a:alpha val="100000"/>
            </a:srgbClr>
          </a:solidFill>
          <a:ln w="12700" cap="flat" cmpd="sng">
            <a:solidFill>
              <a:srgbClr val="FFFFFF">
                <a:alpha val="100000"/>
              </a:srgbClr>
            </a:solidFill>
            <a:prstDash val="solid"/>
            <a:miter lim="800000"/>
          </a:ln>
        </p:spPr>
        <p:txBody>
          <a:bodyPr anchor="ctr">
            <a:spAutoFit/>
          </a:bodyPr>
          <a:lstStyle/>
          <a:p>
            <a:pPr algn="ctr"/>
            <a:endParaRPr lang="en-US" dirty="0"/>
          </a:p>
        </p:txBody>
      </p:sp>
      <p:sp>
        <p:nvSpPr>
          <p:cNvPr id="98" name="TextBox 88">
            <a:extLst>
              <a:ext uri="{FF2B5EF4-FFF2-40B4-BE49-F238E27FC236}">
                <a16:creationId xmlns:a16="http://schemas.microsoft.com/office/drawing/2014/main" id="{DA635410-502B-0C40-B289-7811D8463EB4}"/>
              </a:ext>
            </a:extLst>
          </p:cNvPr>
          <p:cNvSpPr txBox="1"/>
          <p:nvPr/>
        </p:nvSpPr>
        <p:spPr>
          <a:xfrm>
            <a:off x="6601442" y="3901276"/>
            <a:ext cx="667914" cy="95888"/>
          </a:xfrm>
          <a:prstGeom prst="rect">
            <a:avLst/>
          </a:prstGeom>
          <a:noFill/>
          <a:ln>
            <a:noFill/>
          </a:ln>
        </p:spPr>
        <p:txBody>
          <a:bodyPr wrap="square" lIns="0" tIns="0" rIns="0" bIns="0" anchor="t"/>
          <a:lstStyle/>
          <a:p>
            <a:pPr>
              <a:lnSpc>
                <a:spcPts val="1066"/>
              </a:lnSpc>
              <a:defRPr lang="en-US"/>
            </a:pPr>
            <a:r>
              <a:rPr lang="en-US" sz="800" dirty="0">
                <a:solidFill>
                  <a:srgbClr val="565655"/>
                </a:solidFill>
                <a:latin typeface="Arial" panose="020B0604020202020204" pitchFamily="34" charset="0"/>
                <a:ea typeface="Wigrum" charset="77"/>
                <a:cs typeface="Arial" panose="020B0604020202020204" pitchFamily="34" charset="0"/>
              </a:rPr>
              <a:t>Saint-Nazaire</a:t>
            </a:r>
            <a:endParaRPr sz="800" dirty="0">
              <a:solidFill>
                <a:srgbClr val="565655"/>
              </a:solidFill>
              <a:latin typeface="Arial" panose="020B0604020202020204" pitchFamily="34" charset="0"/>
              <a:ea typeface="Wigrum" charset="77"/>
              <a:cs typeface="Arial" panose="020B0604020202020204" pitchFamily="34" charset="0"/>
            </a:endParaRPr>
          </a:p>
        </p:txBody>
      </p:sp>
      <p:sp>
        <p:nvSpPr>
          <p:cNvPr id="99" name="Free Form 8">
            <a:extLst>
              <a:ext uri="{FF2B5EF4-FFF2-40B4-BE49-F238E27FC236}">
                <a16:creationId xmlns:a16="http://schemas.microsoft.com/office/drawing/2014/main" id="{CB81D5CB-8E21-5F48-963C-5097ECE36149}"/>
              </a:ext>
            </a:extLst>
          </p:cNvPr>
          <p:cNvSpPr/>
          <p:nvPr/>
        </p:nvSpPr>
        <p:spPr>
          <a:xfrm>
            <a:off x="9311276" y="3756445"/>
            <a:ext cx="67949" cy="67937"/>
          </a:xfrm>
          <a:custGeom>
            <a:avLst/>
            <a:gdLst/>
            <a:ahLst/>
            <a:cxnLst/>
            <a:rect l="0" t="0" r="0" b="0"/>
            <a:pathLst>
              <a:path w="95995" h="95978">
                <a:moveTo>
                  <a:pt x="95995" y="48006"/>
                </a:moveTo>
                <a:cubicBezTo>
                  <a:pt x="95995" y="74540"/>
                  <a:pt x="74506" y="95978"/>
                  <a:pt x="48006" y="95978"/>
                </a:cubicBezTo>
                <a:cubicBezTo>
                  <a:pt x="21505" y="95978"/>
                  <a:pt x="0" y="74540"/>
                  <a:pt x="0" y="48006"/>
                </a:cubicBezTo>
                <a:cubicBezTo>
                  <a:pt x="0" y="21471"/>
                  <a:pt x="21505" y="0"/>
                  <a:pt x="48006" y="0"/>
                </a:cubicBezTo>
                <a:cubicBezTo>
                  <a:pt x="74506" y="0"/>
                  <a:pt x="95995" y="21471"/>
                  <a:pt x="95995" y="48006"/>
                </a:cubicBezTo>
                <a:close/>
              </a:path>
            </a:pathLst>
          </a:custGeom>
          <a:solidFill>
            <a:srgbClr val="545353">
              <a:alpha val="100000"/>
            </a:srgbClr>
          </a:solidFill>
          <a:ln w="12700" cap="flat" cmpd="sng">
            <a:solidFill>
              <a:srgbClr val="FFFFFF">
                <a:alpha val="100000"/>
              </a:srgbClr>
            </a:solidFill>
            <a:prstDash val="solid"/>
            <a:miter lim="800000"/>
          </a:ln>
        </p:spPr>
        <p:txBody>
          <a:bodyPr anchor="ctr">
            <a:spAutoFit/>
          </a:bodyPr>
          <a:lstStyle/>
          <a:p>
            <a:pPr algn="ctr"/>
            <a:endParaRPr lang="en-US" dirty="0"/>
          </a:p>
        </p:txBody>
      </p:sp>
      <p:sp>
        <p:nvSpPr>
          <p:cNvPr id="100" name="TextBox 88">
            <a:extLst>
              <a:ext uri="{FF2B5EF4-FFF2-40B4-BE49-F238E27FC236}">
                <a16:creationId xmlns:a16="http://schemas.microsoft.com/office/drawing/2014/main" id="{D7A43D93-7049-5245-A182-CCEFE271F763}"/>
              </a:ext>
            </a:extLst>
          </p:cNvPr>
          <p:cNvSpPr txBox="1"/>
          <p:nvPr/>
        </p:nvSpPr>
        <p:spPr>
          <a:xfrm>
            <a:off x="9410144" y="3713988"/>
            <a:ext cx="607195" cy="95888"/>
          </a:xfrm>
          <a:prstGeom prst="rect">
            <a:avLst/>
          </a:prstGeom>
          <a:noFill/>
          <a:ln>
            <a:noFill/>
          </a:ln>
        </p:spPr>
        <p:txBody>
          <a:bodyPr wrap="square" lIns="0" tIns="0" rIns="0" bIns="0" anchor="t"/>
          <a:lstStyle/>
          <a:p>
            <a:pPr>
              <a:lnSpc>
                <a:spcPts val="1066"/>
              </a:lnSpc>
              <a:defRPr lang="en-US"/>
            </a:pPr>
            <a:r>
              <a:rPr lang="en-US" sz="800" dirty="0">
                <a:solidFill>
                  <a:srgbClr val="565655"/>
                </a:solidFill>
                <a:latin typeface="Arial" panose="020B0604020202020204" pitchFamily="34" charset="0"/>
                <a:ea typeface="Wigrum" charset="77"/>
                <a:cs typeface="Arial" panose="020B0604020202020204" pitchFamily="34" charset="0"/>
              </a:rPr>
              <a:t>Angers</a:t>
            </a:r>
            <a:endParaRPr sz="800" dirty="0">
              <a:solidFill>
                <a:srgbClr val="565655"/>
              </a:solidFill>
              <a:latin typeface="Arial" panose="020B0604020202020204" pitchFamily="34" charset="0"/>
              <a:ea typeface="Wigrum" charset="77"/>
              <a:cs typeface="Arial" panose="020B0604020202020204" pitchFamily="34" charset="0"/>
            </a:endParaRPr>
          </a:p>
        </p:txBody>
      </p:sp>
      <p:sp>
        <p:nvSpPr>
          <p:cNvPr id="101" name="Free Form 8">
            <a:extLst>
              <a:ext uri="{FF2B5EF4-FFF2-40B4-BE49-F238E27FC236}">
                <a16:creationId xmlns:a16="http://schemas.microsoft.com/office/drawing/2014/main" id="{4D984408-E17D-7549-8A69-92EC88C030C1}"/>
              </a:ext>
            </a:extLst>
          </p:cNvPr>
          <p:cNvSpPr/>
          <p:nvPr/>
        </p:nvSpPr>
        <p:spPr>
          <a:xfrm>
            <a:off x="7018802" y="3686769"/>
            <a:ext cx="67949" cy="67937"/>
          </a:xfrm>
          <a:custGeom>
            <a:avLst/>
            <a:gdLst/>
            <a:ahLst/>
            <a:cxnLst/>
            <a:rect l="0" t="0" r="0" b="0"/>
            <a:pathLst>
              <a:path w="95995" h="95978">
                <a:moveTo>
                  <a:pt x="95995" y="48006"/>
                </a:moveTo>
                <a:cubicBezTo>
                  <a:pt x="95995" y="74540"/>
                  <a:pt x="74506" y="95978"/>
                  <a:pt x="48006" y="95978"/>
                </a:cubicBezTo>
                <a:cubicBezTo>
                  <a:pt x="21505" y="95978"/>
                  <a:pt x="0" y="74540"/>
                  <a:pt x="0" y="48006"/>
                </a:cubicBezTo>
                <a:cubicBezTo>
                  <a:pt x="0" y="21471"/>
                  <a:pt x="21505" y="0"/>
                  <a:pt x="48006" y="0"/>
                </a:cubicBezTo>
                <a:cubicBezTo>
                  <a:pt x="74506" y="0"/>
                  <a:pt x="95995" y="21471"/>
                  <a:pt x="95995" y="48006"/>
                </a:cubicBezTo>
                <a:close/>
              </a:path>
            </a:pathLst>
          </a:custGeom>
          <a:solidFill>
            <a:srgbClr val="545353">
              <a:alpha val="100000"/>
            </a:srgbClr>
          </a:solidFill>
          <a:ln w="12700" cap="flat" cmpd="sng">
            <a:solidFill>
              <a:srgbClr val="FFFFFF">
                <a:alpha val="100000"/>
              </a:srgbClr>
            </a:solidFill>
            <a:prstDash val="solid"/>
            <a:miter lim="800000"/>
          </a:ln>
        </p:spPr>
        <p:txBody>
          <a:bodyPr anchor="ctr">
            <a:spAutoFit/>
          </a:bodyPr>
          <a:lstStyle/>
          <a:p>
            <a:pPr algn="ctr"/>
            <a:endParaRPr lang="en-US" dirty="0"/>
          </a:p>
        </p:txBody>
      </p:sp>
      <p:sp>
        <p:nvSpPr>
          <p:cNvPr id="102" name="TextBox 88">
            <a:extLst>
              <a:ext uri="{FF2B5EF4-FFF2-40B4-BE49-F238E27FC236}">
                <a16:creationId xmlns:a16="http://schemas.microsoft.com/office/drawing/2014/main" id="{D13FBBEA-BDF2-B84E-A4CA-D0A7A4057827}"/>
              </a:ext>
            </a:extLst>
          </p:cNvPr>
          <p:cNvSpPr txBox="1"/>
          <p:nvPr/>
        </p:nvSpPr>
        <p:spPr>
          <a:xfrm>
            <a:off x="6757551" y="3646577"/>
            <a:ext cx="283261" cy="95888"/>
          </a:xfrm>
          <a:prstGeom prst="rect">
            <a:avLst/>
          </a:prstGeom>
          <a:noFill/>
          <a:ln>
            <a:noFill/>
          </a:ln>
        </p:spPr>
        <p:txBody>
          <a:bodyPr wrap="square" lIns="0" tIns="0" rIns="0" bIns="0" anchor="t"/>
          <a:lstStyle/>
          <a:p>
            <a:pPr>
              <a:lnSpc>
                <a:spcPts val="1066"/>
              </a:lnSpc>
              <a:defRPr lang="en-US"/>
            </a:pPr>
            <a:r>
              <a:rPr lang="en-US" sz="800" dirty="0">
                <a:solidFill>
                  <a:srgbClr val="565655"/>
                </a:solidFill>
                <a:latin typeface="Arial" panose="020B0604020202020204" pitchFamily="34" charset="0"/>
                <a:ea typeface="Wigrum" charset="77"/>
                <a:cs typeface="Arial" panose="020B0604020202020204" pitchFamily="34" charset="0"/>
              </a:rPr>
              <a:t>Blain</a:t>
            </a:r>
            <a:endParaRPr sz="800" dirty="0">
              <a:solidFill>
                <a:srgbClr val="565655"/>
              </a:solidFill>
              <a:latin typeface="Arial" panose="020B0604020202020204" pitchFamily="34" charset="0"/>
              <a:ea typeface="Wigrum" charset="77"/>
              <a:cs typeface="Arial" panose="020B0604020202020204" pitchFamily="34" charset="0"/>
            </a:endParaRPr>
          </a:p>
        </p:txBody>
      </p:sp>
      <p:sp>
        <p:nvSpPr>
          <p:cNvPr id="103" name="Free Form 8">
            <a:extLst>
              <a:ext uri="{FF2B5EF4-FFF2-40B4-BE49-F238E27FC236}">
                <a16:creationId xmlns:a16="http://schemas.microsoft.com/office/drawing/2014/main" id="{EF3B3EAF-63D6-0843-AD18-91228913018D}"/>
              </a:ext>
            </a:extLst>
          </p:cNvPr>
          <p:cNvSpPr/>
          <p:nvPr/>
        </p:nvSpPr>
        <p:spPr>
          <a:xfrm>
            <a:off x="9023472" y="2770588"/>
            <a:ext cx="67949" cy="67937"/>
          </a:xfrm>
          <a:custGeom>
            <a:avLst/>
            <a:gdLst/>
            <a:ahLst/>
            <a:cxnLst/>
            <a:rect l="0" t="0" r="0" b="0"/>
            <a:pathLst>
              <a:path w="95995" h="95978">
                <a:moveTo>
                  <a:pt x="95995" y="48006"/>
                </a:moveTo>
                <a:cubicBezTo>
                  <a:pt x="95995" y="74540"/>
                  <a:pt x="74506" y="95978"/>
                  <a:pt x="48006" y="95978"/>
                </a:cubicBezTo>
                <a:cubicBezTo>
                  <a:pt x="21505" y="95978"/>
                  <a:pt x="0" y="74540"/>
                  <a:pt x="0" y="48006"/>
                </a:cubicBezTo>
                <a:cubicBezTo>
                  <a:pt x="0" y="21471"/>
                  <a:pt x="21505" y="0"/>
                  <a:pt x="48006" y="0"/>
                </a:cubicBezTo>
                <a:cubicBezTo>
                  <a:pt x="74506" y="0"/>
                  <a:pt x="95995" y="21471"/>
                  <a:pt x="95995" y="48006"/>
                </a:cubicBezTo>
                <a:close/>
              </a:path>
            </a:pathLst>
          </a:custGeom>
          <a:solidFill>
            <a:srgbClr val="545353">
              <a:alpha val="100000"/>
            </a:srgbClr>
          </a:solidFill>
          <a:ln w="12700" cap="flat" cmpd="sng">
            <a:solidFill>
              <a:srgbClr val="FFFFFF">
                <a:alpha val="100000"/>
              </a:srgbClr>
            </a:solidFill>
            <a:prstDash val="solid"/>
            <a:miter lim="800000"/>
          </a:ln>
        </p:spPr>
        <p:txBody>
          <a:bodyPr anchor="ctr">
            <a:spAutoFit/>
          </a:bodyPr>
          <a:lstStyle/>
          <a:p>
            <a:pPr algn="ctr"/>
            <a:endParaRPr lang="en-US" dirty="0"/>
          </a:p>
        </p:txBody>
      </p:sp>
      <p:sp>
        <p:nvSpPr>
          <p:cNvPr id="104" name="TextBox 88">
            <a:extLst>
              <a:ext uri="{FF2B5EF4-FFF2-40B4-BE49-F238E27FC236}">
                <a16:creationId xmlns:a16="http://schemas.microsoft.com/office/drawing/2014/main" id="{CEA65550-E1CA-FB40-A593-EC1A9BE0D6F6}"/>
              </a:ext>
            </a:extLst>
          </p:cNvPr>
          <p:cNvSpPr txBox="1"/>
          <p:nvPr/>
        </p:nvSpPr>
        <p:spPr>
          <a:xfrm>
            <a:off x="9138961" y="2728416"/>
            <a:ext cx="893304" cy="88823"/>
          </a:xfrm>
          <a:prstGeom prst="rect">
            <a:avLst/>
          </a:prstGeom>
          <a:noFill/>
          <a:ln>
            <a:noFill/>
          </a:ln>
        </p:spPr>
        <p:txBody>
          <a:bodyPr wrap="square" lIns="0" tIns="0" rIns="0" bIns="0" anchor="t"/>
          <a:lstStyle/>
          <a:p>
            <a:pPr>
              <a:lnSpc>
                <a:spcPts val="1066"/>
              </a:lnSpc>
              <a:defRPr lang="en-US"/>
            </a:pPr>
            <a:r>
              <a:rPr lang="en-US" sz="800" dirty="0">
                <a:solidFill>
                  <a:srgbClr val="565655"/>
                </a:solidFill>
                <a:latin typeface="Arial" panose="020B0604020202020204" pitchFamily="34" charset="0"/>
                <a:ea typeface="Wigrum" charset="77"/>
                <a:cs typeface="Arial" panose="020B0604020202020204" pitchFamily="34" charset="0"/>
              </a:rPr>
              <a:t>Château-Gontier</a:t>
            </a:r>
            <a:endParaRPr sz="800" dirty="0">
              <a:solidFill>
                <a:srgbClr val="565655"/>
              </a:solidFill>
              <a:latin typeface="Arial" panose="020B0604020202020204" pitchFamily="34" charset="0"/>
              <a:ea typeface="Wigrum" charset="77"/>
              <a:cs typeface="Arial" panose="020B0604020202020204" pitchFamily="34" charset="0"/>
            </a:endParaRPr>
          </a:p>
        </p:txBody>
      </p:sp>
      <p:sp>
        <p:nvSpPr>
          <p:cNvPr id="105" name="Free Form 8">
            <a:extLst>
              <a:ext uri="{FF2B5EF4-FFF2-40B4-BE49-F238E27FC236}">
                <a16:creationId xmlns:a16="http://schemas.microsoft.com/office/drawing/2014/main" id="{E5AC9EA0-671D-B14D-8FDF-54840F9996A1}"/>
              </a:ext>
            </a:extLst>
          </p:cNvPr>
          <p:cNvSpPr/>
          <p:nvPr/>
        </p:nvSpPr>
        <p:spPr>
          <a:xfrm>
            <a:off x="10057484" y="4187427"/>
            <a:ext cx="67949" cy="67937"/>
          </a:xfrm>
          <a:custGeom>
            <a:avLst/>
            <a:gdLst/>
            <a:ahLst/>
            <a:cxnLst/>
            <a:rect l="0" t="0" r="0" b="0"/>
            <a:pathLst>
              <a:path w="95995" h="95978">
                <a:moveTo>
                  <a:pt x="95995" y="48006"/>
                </a:moveTo>
                <a:cubicBezTo>
                  <a:pt x="95995" y="74540"/>
                  <a:pt x="74506" y="95978"/>
                  <a:pt x="48006" y="95978"/>
                </a:cubicBezTo>
                <a:cubicBezTo>
                  <a:pt x="21505" y="95978"/>
                  <a:pt x="0" y="74540"/>
                  <a:pt x="0" y="48006"/>
                </a:cubicBezTo>
                <a:cubicBezTo>
                  <a:pt x="0" y="21471"/>
                  <a:pt x="21505" y="0"/>
                  <a:pt x="48006" y="0"/>
                </a:cubicBezTo>
                <a:cubicBezTo>
                  <a:pt x="74506" y="0"/>
                  <a:pt x="95995" y="21471"/>
                  <a:pt x="95995" y="48006"/>
                </a:cubicBezTo>
                <a:close/>
              </a:path>
            </a:pathLst>
          </a:custGeom>
          <a:solidFill>
            <a:srgbClr val="545353">
              <a:alpha val="100000"/>
            </a:srgbClr>
          </a:solidFill>
          <a:ln w="12700" cap="flat" cmpd="sng">
            <a:solidFill>
              <a:srgbClr val="FFFFFF">
                <a:alpha val="100000"/>
              </a:srgbClr>
            </a:solidFill>
            <a:prstDash val="solid"/>
            <a:miter lim="800000"/>
          </a:ln>
        </p:spPr>
        <p:txBody>
          <a:bodyPr anchor="ctr">
            <a:spAutoFit/>
          </a:bodyPr>
          <a:lstStyle/>
          <a:p>
            <a:pPr algn="ctr"/>
            <a:endParaRPr lang="en-US" dirty="0"/>
          </a:p>
        </p:txBody>
      </p:sp>
      <p:sp>
        <p:nvSpPr>
          <p:cNvPr id="106" name="TextBox 88">
            <a:extLst>
              <a:ext uri="{FF2B5EF4-FFF2-40B4-BE49-F238E27FC236}">
                <a16:creationId xmlns:a16="http://schemas.microsoft.com/office/drawing/2014/main" id="{4CC734B9-16A1-624C-AAB6-EFF88F13DEBE}"/>
              </a:ext>
            </a:extLst>
          </p:cNvPr>
          <p:cNvSpPr txBox="1"/>
          <p:nvPr/>
        </p:nvSpPr>
        <p:spPr>
          <a:xfrm>
            <a:off x="9668674" y="4138020"/>
            <a:ext cx="395296" cy="106723"/>
          </a:xfrm>
          <a:prstGeom prst="rect">
            <a:avLst/>
          </a:prstGeom>
          <a:noFill/>
          <a:ln>
            <a:noFill/>
          </a:ln>
        </p:spPr>
        <p:txBody>
          <a:bodyPr wrap="square" lIns="0" tIns="0" rIns="0" bIns="0" anchor="t"/>
          <a:lstStyle/>
          <a:p>
            <a:pPr>
              <a:lnSpc>
                <a:spcPts val="1066"/>
              </a:lnSpc>
              <a:defRPr lang="en-US"/>
            </a:pPr>
            <a:r>
              <a:rPr lang="en-US" sz="800" dirty="0">
                <a:solidFill>
                  <a:srgbClr val="565655"/>
                </a:solidFill>
                <a:latin typeface="Arial" panose="020B0604020202020204" pitchFamily="34" charset="0"/>
                <a:ea typeface="Wigrum" charset="77"/>
                <a:cs typeface="Arial" panose="020B0604020202020204" pitchFamily="34" charset="0"/>
              </a:rPr>
              <a:t>Saumur</a:t>
            </a:r>
            <a:endParaRPr sz="800" dirty="0">
              <a:solidFill>
                <a:srgbClr val="565655"/>
              </a:solidFill>
              <a:latin typeface="Arial" panose="020B0604020202020204" pitchFamily="34" charset="0"/>
              <a:ea typeface="Wigrum" charset="77"/>
              <a:cs typeface="Arial" panose="020B0604020202020204" pitchFamily="34" charset="0"/>
            </a:endParaRPr>
          </a:p>
        </p:txBody>
      </p:sp>
      <p:sp>
        <p:nvSpPr>
          <p:cNvPr id="107" name="Free Form 242">
            <a:extLst>
              <a:ext uri="{FF2B5EF4-FFF2-40B4-BE49-F238E27FC236}">
                <a16:creationId xmlns:a16="http://schemas.microsoft.com/office/drawing/2014/main" id="{491077EE-4DCA-3D4F-BE73-E7807396EC08}"/>
              </a:ext>
            </a:extLst>
          </p:cNvPr>
          <p:cNvSpPr/>
          <p:nvPr/>
        </p:nvSpPr>
        <p:spPr>
          <a:xfrm>
            <a:off x="6107338" y="4612432"/>
            <a:ext cx="328504" cy="439337"/>
          </a:xfrm>
          <a:custGeom>
            <a:avLst/>
            <a:gdLst/>
            <a:ahLst/>
            <a:cxnLst/>
            <a:rect l="0" t="0" r="0" b="0"/>
            <a:pathLst>
              <a:path w="7078" h="9465">
                <a:moveTo>
                  <a:pt x="2184" y="0"/>
                </a:moveTo>
                <a:lnTo>
                  <a:pt x="0" y="2709"/>
                </a:lnTo>
                <a:lnTo>
                  <a:pt x="7078" y="9465"/>
                </a:lnTo>
                <a:lnTo>
                  <a:pt x="6858" y="5825"/>
                </a:lnTo>
                <a:lnTo>
                  <a:pt x="3318" y="3640"/>
                </a:lnTo>
                <a:close/>
              </a:path>
            </a:pathLst>
          </a:custGeom>
          <a:solidFill>
            <a:srgbClr val="E4E4E4">
              <a:alpha val="100000"/>
            </a:srgbClr>
          </a:solidFill>
          <a:ln w="12700" cap="flat" cmpd="sng">
            <a:noFill/>
            <a:prstDash val="solid"/>
            <a:miter lim="800000"/>
          </a:ln>
        </p:spPr>
        <p:txBody>
          <a:bodyPr wrap="square" anchor="ctr">
            <a:spAutoFit/>
          </a:bodyPr>
          <a:lstStyle/>
          <a:p>
            <a:pPr algn="ctr"/>
            <a:endParaRPr lang="en-US" dirty="0"/>
          </a:p>
        </p:txBody>
      </p:sp>
      <p:sp>
        <p:nvSpPr>
          <p:cNvPr id="108" name="Free Form 8">
            <a:extLst>
              <a:ext uri="{FF2B5EF4-FFF2-40B4-BE49-F238E27FC236}">
                <a16:creationId xmlns:a16="http://schemas.microsoft.com/office/drawing/2014/main" id="{C940C0F4-EA5B-B644-9E64-9D5F3B511B41}"/>
              </a:ext>
            </a:extLst>
          </p:cNvPr>
          <p:cNvSpPr/>
          <p:nvPr/>
        </p:nvSpPr>
        <p:spPr>
          <a:xfrm>
            <a:off x="5926992" y="4024773"/>
            <a:ext cx="67949" cy="67937"/>
          </a:xfrm>
          <a:custGeom>
            <a:avLst/>
            <a:gdLst/>
            <a:ahLst/>
            <a:cxnLst/>
            <a:rect l="0" t="0" r="0" b="0"/>
            <a:pathLst>
              <a:path w="95995" h="95978">
                <a:moveTo>
                  <a:pt x="95995" y="48006"/>
                </a:moveTo>
                <a:cubicBezTo>
                  <a:pt x="95995" y="74540"/>
                  <a:pt x="74506" y="95978"/>
                  <a:pt x="48006" y="95978"/>
                </a:cubicBezTo>
                <a:cubicBezTo>
                  <a:pt x="21505" y="95978"/>
                  <a:pt x="0" y="74540"/>
                  <a:pt x="0" y="48006"/>
                </a:cubicBezTo>
                <a:cubicBezTo>
                  <a:pt x="0" y="21471"/>
                  <a:pt x="21505" y="0"/>
                  <a:pt x="48006" y="0"/>
                </a:cubicBezTo>
                <a:cubicBezTo>
                  <a:pt x="74506" y="0"/>
                  <a:pt x="95995" y="21471"/>
                  <a:pt x="95995" y="48006"/>
                </a:cubicBezTo>
                <a:close/>
              </a:path>
            </a:pathLst>
          </a:custGeom>
          <a:solidFill>
            <a:srgbClr val="545353">
              <a:alpha val="100000"/>
            </a:srgbClr>
          </a:solidFill>
          <a:ln w="12700" cap="flat" cmpd="sng">
            <a:solidFill>
              <a:srgbClr val="FFFFFF">
                <a:alpha val="100000"/>
              </a:srgbClr>
            </a:solidFill>
            <a:prstDash val="solid"/>
            <a:miter lim="800000"/>
          </a:ln>
        </p:spPr>
        <p:txBody>
          <a:bodyPr wrap="square" anchor="ctr">
            <a:spAutoFit/>
          </a:bodyPr>
          <a:lstStyle/>
          <a:p>
            <a:pPr algn="ctr"/>
            <a:endParaRPr lang="en-US" dirty="0"/>
          </a:p>
        </p:txBody>
      </p:sp>
      <p:sp>
        <p:nvSpPr>
          <p:cNvPr id="109" name="TextBox 88">
            <a:extLst>
              <a:ext uri="{FF2B5EF4-FFF2-40B4-BE49-F238E27FC236}">
                <a16:creationId xmlns:a16="http://schemas.microsoft.com/office/drawing/2014/main" id="{49EB7C62-D0D4-2340-8AE4-0AB23D98EBF9}"/>
              </a:ext>
            </a:extLst>
          </p:cNvPr>
          <p:cNvSpPr txBox="1"/>
          <p:nvPr/>
        </p:nvSpPr>
        <p:spPr>
          <a:xfrm>
            <a:off x="5416257" y="3981381"/>
            <a:ext cx="468888" cy="117657"/>
          </a:xfrm>
          <a:prstGeom prst="rect">
            <a:avLst/>
          </a:prstGeom>
          <a:noFill/>
          <a:ln>
            <a:noFill/>
          </a:ln>
        </p:spPr>
        <p:txBody>
          <a:bodyPr wrap="square" lIns="0" tIns="0" rIns="0" bIns="0" anchor="t"/>
          <a:lstStyle/>
          <a:p>
            <a:pPr>
              <a:lnSpc>
                <a:spcPts val="1066"/>
              </a:lnSpc>
              <a:defRPr lang="en-US"/>
            </a:pPr>
            <a:r>
              <a:rPr lang="en-US" sz="800" dirty="0">
                <a:solidFill>
                  <a:srgbClr val="565655"/>
                </a:solidFill>
                <a:latin typeface="Arial" panose="020B0604020202020204" pitchFamily="34" charset="0"/>
                <a:ea typeface="Wigrum" charset="77"/>
                <a:cs typeface="Arial" panose="020B0604020202020204" pitchFamily="34" charset="0"/>
              </a:rPr>
              <a:t>Le Croisic</a:t>
            </a:r>
            <a:endParaRPr sz="800" dirty="0">
              <a:solidFill>
                <a:srgbClr val="565655"/>
              </a:solidFill>
              <a:latin typeface="Arial" panose="020B0604020202020204" pitchFamily="34" charset="0"/>
              <a:ea typeface="Wigrum" charset="77"/>
              <a:cs typeface="Arial" panose="020B0604020202020204" pitchFamily="34" charset="0"/>
            </a:endParaRPr>
          </a:p>
        </p:txBody>
      </p:sp>
      <p:sp>
        <p:nvSpPr>
          <p:cNvPr id="110" name="Free Form 8">
            <a:extLst>
              <a:ext uri="{FF2B5EF4-FFF2-40B4-BE49-F238E27FC236}">
                <a16:creationId xmlns:a16="http://schemas.microsoft.com/office/drawing/2014/main" id="{4A7E06CA-C44E-5841-82DD-B20E830D62DA}"/>
              </a:ext>
            </a:extLst>
          </p:cNvPr>
          <p:cNvSpPr/>
          <p:nvPr/>
        </p:nvSpPr>
        <p:spPr>
          <a:xfrm>
            <a:off x="9497675" y="3348439"/>
            <a:ext cx="67949" cy="67937"/>
          </a:xfrm>
          <a:custGeom>
            <a:avLst/>
            <a:gdLst/>
            <a:ahLst/>
            <a:cxnLst/>
            <a:rect l="0" t="0" r="0" b="0"/>
            <a:pathLst>
              <a:path w="95995" h="95978">
                <a:moveTo>
                  <a:pt x="95995" y="48006"/>
                </a:moveTo>
                <a:cubicBezTo>
                  <a:pt x="95995" y="74540"/>
                  <a:pt x="74506" y="95978"/>
                  <a:pt x="48006" y="95978"/>
                </a:cubicBezTo>
                <a:cubicBezTo>
                  <a:pt x="21505" y="95978"/>
                  <a:pt x="0" y="74540"/>
                  <a:pt x="0" y="48006"/>
                </a:cubicBezTo>
                <a:cubicBezTo>
                  <a:pt x="0" y="21471"/>
                  <a:pt x="21505" y="0"/>
                  <a:pt x="48006" y="0"/>
                </a:cubicBezTo>
                <a:cubicBezTo>
                  <a:pt x="74506" y="0"/>
                  <a:pt x="95995" y="21471"/>
                  <a:pt x="95995" y="48006"/>
                </a:cubicBezTo>
                <a:close/>
              </a:path>
            </a:pathLst>
          </a:custGeom>
          <a:solidFill>
            <a:srgbClr val="545353">
              <a:alpha val="100000"/>
            </a:srgbClr>
          </a:solidFill>
          <a:ln w="12700" cap="flat" cmpd="sng">
            <a:solidFill>
              <a:srgbClr val="FFFFFF">
                <a:alpha val="100000"/>
              </a:srgbClr>
            </a:solidFill>
            <a:prstDash val="solid"/>
            <a:miter lim="800000"/>
          </a:ln>
        </p:spPr>
        <p:txBody>
          <a:bodyPr anchor="ctr">
            <a:spAutoFit/>
          </a:bodyPr>
          <a:lstStyle/>
          <a:p>
            <a:pPr algn="ctr"/>
            <a:endParaRPr lang="en-US" dirty="0"/>
          </a:p>
        </p:txBody>
      </p:sp>
      <p:sp>
        <p:nvSpPr>
          <p:cNvPr id="111" name="TextBox 88">
            <a:extLst>
              <a:ext uri="{FF2B5EF4-FFF2-40B4-BE49-F238E27FC236}">
                <a16:creationId xmlns:a16="http://schemas.microsoft.com/office/drawing/2014/main" id="{A8CD290B-F5A3-5648-A755-6D01E55483A4}"/>
              </a:ext>
            </a:extLst>
          </p:cNvPr>
          <p:cNvSpPr txBox="1"/>
          <p:nvPr/>
        </p:nvSpPr>
        <p:spPr>
          <a:xfrm>
            <a:off x="9605174" y="3312962"/>
            <a:ext cx="847353" cy="106723"/>
          </a:xfrm>
          <a:prstGeom prst="rect">
            <a:avLst/>
          </a:prstGeom>
          <a:noFill/>
          <a:ln>
            <a:noFill/>
          </a:ln>
        </p:spPr>
        <p:txBody>
          <a:bodyPr wrap="square" lIns="0" tIns="0" rIns="0" bIns="0" anchor="t"/>
          <a:lstStyle/>
          <a:p>
            <a:pPr>
              <a:lnSpc>
                <a:spcPts val="1066"/>
              </a:lnSpc>
              <a:defRPr lang="en-US"/>
            </a:pPr>
            <a:r>
              <a:rPr lang="en-US" sz="800" dirty="0">
                <a:solidFill>
                  <a:srgbClr val="565655"/>
                </a:solidFill>
                <a:latin typeface="Arial" panose="020B0604020202020204" pitchFamily="34" charset="0"/>
                <a:ea typeface="Wigrum" charset="77"/>
                <a:cs typeface="Arial" panose="020B0604020202020204" pitchFamily="34" charset="0"/>
              </a:rPr>
              <a:t>Villevêque</a:t>
            </a:r>
            <a:endParaRPr sz="800" dirty="0">
              <a:solidFill>
                <a:srgbClr val="565655"/>
              </a:solidFill>
              <a:latin typeface="Arial" panose="020B0604020202020204" pitchFamily="34" charset="0"/>
              <a:ea typeface="Wigrum" charset="77"/>
              <a:cs typeface="Arial" panose="020B0604020202020204" pitchFamily="34" charset="0"/>
            </a:endParaRPr>
          </a:p>
        </p:txBody>
      </p:sp>
      <p:sp>
        <p:nvSpPr>
          <p:cNvPr id="112" name="Free Form 8">
            <a:extLst>
              <a:ext uri="{FF2B5EF4-FFF2-40B4-BE49-F238E27FC236}">
                <a16:creationId xmlns:a16="http://schemas.microsoft.com/office/drawing/2014/main" id="{49BBD68D-A0FE-2345-BD41-172F7B9DD34F}"/>
              </a:ext>
            </a:extLst>
          </p:cNvPr>
          <p:cNvSpPr/>
          <p:nvPr/>
        </p:nvSpPr>
        <p:spPr>
          <a:xfrm>
            <a:off x="7847995" y="4372785"/>
            <a:ext cx="67949" cy="67937"/>
          </a:xfrm>
          <a:custGeom>
            <a:avLst/>
            <a:gdLst/>
            <a:ahLst/>
            <a:cxnLst/>
            <a:rect l="0" t="0" r="0" b="0"/>
            <a:pathLst>
              <a:path w="95995" h="95978">
                <a:moveTo>
                  <a:pt x="95995" y="48006"/>
                </a:moveTo>
                <a:cubicBezTo>
                  <a:pt x="95995" y="74540"/>
                  <a:pt x="74506" y="95978"/>
                  <a:pt x="48006" y="95978"/>
                </a:cubicBezTo>
                <a:cubicBezTo>
                  <a:pt x="21505" y="95978"/>
                  <a:pt x="0" y="74540"/>
                  <a:pt x="0" y="48006"/>
                </a:cubicBezTo>
                <a:cubicBezTo>
                  <a:pt x="0" y="21471"/>
                  <a:pt x="21505" y="0"/>
                  <a:pt x="48006" y="0"/>
                </a:cubicBezTo>
                <a:cubicBezTo>
                  <a:pt x="74506" y="0"/>
                  <a:pt x="95995" y="21471"/>
                  <a:pt x="95995" y="48006"/>
                </a:cubicBezTo>
                <a:close/>
              </a:path>
            </a:pathLst>
          </a:custGeom>
          <a:solidFill>
            <a:srgbClr val="545353">
              <a:alpha val="100000"/>
            </a:srgbClr>
          </a:solidFill>
          <a:ln w="12700" cap="flat" cmpd="sng">
            <a:solidFill>
              <a:srgbClr val="FFFFFF">
                <a:alpha val="100000"/>
              </a:srgbClr>
            </a:solidFill>
            <a:prstDash val="solid"/>
            <a:miter lim="800000"/>
          </a:ln>
        </p:spPr>
        <p:txBody>
          <a:bodyPr anchor="ctr">
            <a:spAutoFit/>
          </a:bodyPr>
          <a:lstStyle/>
          <a:p>
            <a:pPr algn="ctr"/>
            <a:endParaRPr lang="en-US" dirty="0"/>
          </a:p>
        </p:txBody>
      </p:sp>
      <p:sp>
        <p:nvSpPr>
          <p:cNvPr id="113" name="TextBox 88">
            <a:extLst>
              <a:ext uri="{FF2B5EF4-FFF2-40B4-BE49-F238E27FC236}">
                <a16:creationId xmlns:a16="http://schemas.microsoft.com/office/drawing/2014/main" id="{615A48DD-D8AE-4A4D-AA23-808B28ABE660}"/>
              </a:ext>
            </a:extLst>
          </p:cNvPr>
          <p:cNvSpPr txBox="1"/>
          <p:nvPr/>
        </p:nvSpPr>
        <p:spPr>
          <a:xfrm>
            <a:off x="7958234" y="4336709"/>
            <a:ext cx="421331" cy="135935"/>
          </a:xfrm>
          <a:prstGeom prst="rect">
            <a:avLst/>
          </a:prstGeom>
          <a:noFill/>
          <a:ln>
            <a:noFill/>
          </a:ln>
        </p:spPr>
        <p:txBody>
          <a:bodyPr wrap="square" lIns="0" tIns="0" rIns="0" bIns="0" anchor="t"/>
          <a:lstStyle/>
          <a:p>
            <a:pPr>
              <a:lnSpc>
                <a:spcPts val="1066"/>
              </a:lnSpc>
              <a:defRPr lang="en-US"/>
            </a:pPr>
            <a:r>
              <a:rPr lang="en-US" sz="800" dirty="0">
                <a:solidFill>
                  <a:srgbClr val="565655"/>
                </a:solidFill>
                <a:latin typeface="Arial" panose="020B0604020202020204" pitchFamily="34" charset="0"/>
                <a:ea typeface="Wigrum" charset="77"/>
                <a:cs typeface="Arial" panose="020B0604020202020204" pitchFamily="34" charset="0"/>
              </a:rPr>
              <a:t>Vallet</a:t>
            </a:r>
            <a:endParaRPr sz="800" dirty="0">
              <a:solidFill>
                <a:srgbClr val="565655"/>
              </a:solidFill>
              <a:latin typeface="Arial" panose="020B0604020202020204" pitchFamily="34" charset="0"/>
              <a:ea typeface="Wigrum" charset="77"/>
              <a:cs typeface="Arial" panose="020B0604020202020204" pitchFamily="34" charset="0"/>
            </a:endParaRPr>
          </a:p>
        </p:txBody>
      </p:sp>
      <p:sp>
        <p:nvSpPr>
          <p:cNvPr id="114" name="Arc 113">
            <a:extLst>
              <a:ext uri="{FF2B5EF4-FFF2-40B4-BE49-F238E27FC236}">
                <a16:creationId xmlns:a16="http://schemas.microsoft.com/office/drawing/2014/main" id="{08A7E25E-CBAC-C742-A757-39BD137CC5A7}"/>
              </a:ext>
            </a:extLst>
          </p:cNvPr>
          <p:cNvSpPr/>
          <p:nvPr/>
        </p:nvSpPr>
        <p:spPr>
          <a:xfrm rot="1704176">
            <a:off x="7388429" y="4204869"/>
            <a:ext cx="237369" cy="258986"/>
          </a:xfrm>
          <a:prstGeom prst="arc">
            <a:avLst>
              <a:gd name="adj1" fmla="val 11334896"/>
              <a:gd name="adj2" fmla="val 0"/>
            </a:avLst>
          </a:prstGeom>
          <a:ln w="15875">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115" name="TextBox 88">
            <a:extLst>
              <a:ext uri="{FF2B5EF4-FFF2-40B4-BE49-F238E27FC236}">
                <a16:creationId xmlns:a16="http://schemas.microsoft.com/office/drawing/2014/main" id="{55A99383-5D00-8249-BEDC-394E8C053D10}"/>
              </a:ext>
            </a:extLst>
          </p:cNvPr>
          <p:cNvSpPr txBox="1"/>
          <p:nvPr/>
        </p:nvSpPr>
        <p:spPr>
          <a:xfrm>
            <a:off x="5704315" y="4839702"/>
            <a:ext cx="1231084" cy="131053"/>
          </a:xfrm>
          <a:prstGeom prst="rect">
            <a:avLst/>
          </a:prstGeom>
          <a:noFill/>
          <a:ln>
            <a:noFill/>
          </a:ln>
        </p:spPr>
        <p:txBody>
          <a:bodyPr wrap="square" lIns="0" tIns="0" rIns="0" bIns="0" anchor="t"/>
          <a:lstStyle/>
          <a:p>
            <a:pPr>
              <a:lnSpc>
                <a:spcPts val="1066"/>
              </a:lnSpc>
              <a:defRPr lang="en-US"/>
            </a:pPr>
            <a:r>
              <a:rPr lang="en-US" sz="800" dirty="0">
                <a:solidFill>
                  <a:srgbClr val="565655"/>
                </a:solidFill>
                <a:latin typeface="Arial" panose="020B0604020202020204" pitchFamily="34" charset="0"/>
                <a:ea typeface="Wigrum" charset="77"/>
                <a:cs typeface="Arial" panose="020B0604020202020204" pitchFamily="34" charset="0"/>
              </a:rPr>
              <a:t>St-Étienne de la Mer Morte</a:t>
            </a:r>
            <a:endParaRPr sz="800" dirty="0">
              <a:solidFill>
                <a:srgbClr val="565655"/>
              </a:solidFill>
              <a:latin typeface="Arial" panose="020B0604020202020204" pitchFamily="34" charset="0"/>
              <a:ea typeface="Wigrum" charset="77"/>
              <a:cs typeface="Arial" panose="020B0604020202020204" pitchFamily="34" charset="0"/>
            </a:endParaRPr>
          </a:p>
        </p:txBody>
      </p:sp>
      <p:grpSp>
        <p:nvGrpSpPr>
          <p:cNvPr id="116" name="Groupe 115">
            <a:extLst>
              <a:ext uri="{FF2B5EF4-FFF2-40B4-BE49-F238E27FC236}">
                <a16:creationId xmlns:a16="http://schemas.microsoft.com/office/drawing/2014/main" id="{A82D739F-7C61-AA4C-9D44-554163D3EA0E}"/>
              </a:ext>
            </a:extLst>
          </p:cNvPr>
          <p:cNvGrpSpPr/>
          <p:nvPr/>
        </p:nvGrpSpPr>
        <p:grpSpPr>
          <a:xfrm>
            <a:off x="3487697" y="2952105"/>
            <a:ext cx="135909" cy="143949"/>
            <a:chOff x="4420684" y="3952481"/>
            <a:chExt cx="135909" cy="143949"/>
          </a:xfrm>
        </p:grpSpPr>
        <p:sp>
          <p:nvSpPr>
            <p:cNvPr id="117" name="Rectangle 80">
              <a:extLst>
                <a:ext uri="{FF2B5EF4-FFF2-40B4-BE49-F238E27FC236}">
                  <a16:creationId xmlns:a16="http://schemas.microsoft.com/office/drawing/2014/main" id="{7AFF5CB3-96DC-654D-865F-E138A40853DE}"/>
                </a:ext>
              </a:extLst>
            </p:cNvPr>
            <p:cNvSpPr/>
            <p:nvPr/>
          </p:nvSpPr>
          <p:spPr>
            <a:xfrm>
              <a:off x="4420684" y="3960521"/>
              <a:ext cx="135909" cy="135909"/>
            </a:xfrm>
            <a:prstGeom prst="rect">
              <a:avLst/>
            </a:prstGeom>
            <a:solidFill>
              <a:srgbClr val="482683"/>
            </a:solidFill>
            <a:ln w="12700" cap="flat" cmpd="sng">
              <a:noFill/>
              <a:prstDash val="solid"/>
              <a:miter lim="800000"/>
            </a:ln>
          </p:spPr>
          <p:txBody>
            <a:bodyPr anchor="ctr">
              <a:spAutoFit/>
            </a:bodyPr>
            <a:lstStyle/>
            <a:p>
              <a:pPr algn="ctr"/>
              <a:endParaRPr lang="en-US" dirty="0"/>
            </a:p>
          </p:txBody>
        </p:sp>
        <p:sp>
          <p:nvSpPr>
            <p:cNvPr id="118" name="TextBox 129">
              <a:extLst>
                <a:ext uri="{FF2B5EF4-FFF2-40B4-BE49-F238E27FC236}">
                  <a16:creationId xmlns:a16="http://schemas.microsoft.com/office/drawing/2014/main" id="{942E2D09-EED0-BA4E-8B18-FA14602C3364}"/>
                </a:ext>
              </a:extLst>
            </p:cNvPr>
            <p:cNvSpPr txBox="1"/>
            <p:nvPr/>
          </p:nvSpPr>
          <p:spPr>
            <a:xfrm>
              <a:off x="4459734" y="3952481"/>
              <a:ext cx="93418" cy="107874"/>
            </a:xfrm>
            <a:prstGeom prst="rect">
              <a:avLst/>
            </a:prstGeom>
            <a:noFill/>
            <a:ln>
              <a:noFill/>
            </a:ln>
          </p:spPr>
          <p:txBody>
            <a:bodyPr wrap="square" lIns="0" tIns="0" rIns="0" bIns="0" anchor="t"/>
            <a:lstStyle/>
            <a:p>
              <a:pPr>
                <a:lnSpc>
                  <a:spcPts val="1200"/>
                </a:lnSpc>
                <a:defRPr lang="en-US"/>
              </a:pPr>
              <a:r>
                <a:rPr lang="en-US" sz="900" b="1" dirty="0">
                  <a:solidFill>
                    <a:srgbClr val="FFFFFF"/>
                  </a:solidFill>
                  <a:latin typeface="Arial" panose="020B0604020202020204" pitchFamily="34" charset="0"/>
                  <a:ea typeface="Wigrum Medium" charset="77"/>
                  <a:cs typeface="Arial" panose="020B0604020202020204" pitchFamily="34" charset="0"/>
                </a:rPr>
                <a:t>1</a:t>
              </a:r>
              <a:r>
                <a:rPr sz="900" b="1" dirty="0">
                  <a:solidFill>
                    <a:srgbClr val="FFFFFF"/>
                  </a:solidFill>
                  <a:latin typeface="Arial" panose="020B0604020202020204" pitchFamily="34" charset="0"/>
                  <a:ea typeface="Wigrum Medium" charset="77"/>
                  <a:cs typeface="Arial" panose="020B0604020202020204" pitchFamily="34" charset="0"/>
                </a:rPr>
                <a:t> </a:t>
              </a:r>
            </a:p>
          </p:txBody>
        </p:sp>
      </p:grpSp>
      <p:grpSp>
        <p:nvGrpSpPr>
          <p:cNvPr id="119" name="Groupe 118">
            <a:extLst>
              <a:ext uri="{FF2B5EF4-FFF2-40B4-BE49-F238E27FC236}">
                <a16:creationId xmlns:a16="http://schemas.microsoft.com/office/drawing/2014/main" id="{8C4AFB70-EA7E-4C49-8F97-49BEDBA4D461}"/>
              </a:ext>
            </a:extLst>
          </p:cNvPr>
          <p:cNvGrpSpPr/>
          <p:nvPr/>
        </p:nvGrpSpPr>
        <p:grpSpPr>
          <a:xfrm>
            <a:off x="8602401" y="4041700"/>
            <a:ext cx="135909" cy="143949"/>
            <a:chOff x="4420684" y="3952481"/>
            <a:chExt cx="135909" cy="143949"/>
          </a:xfrm>
        </p:grpSpPr>
        <p:sp>
          <p:nvSpPr>
            <p:cNvPr id="120" name="Rectangle 80">
              <a:extLst>
                <a:ext uri="{FF2B5EF4-FFF2-40B4-BE49-F238E27FC236}">
                  <a16:creationId xmlns:a16="http://schemas.microsoft.com/office/drawing/2014/main" id="{D0C55279-F4E2-E544-832F-99D7001F6F2C}"/>
                </a:ext>
              </a:extLst>
            </p:cNvPr>
            <p:cNvSpPr/>
            <p:nvPr/>
          </p:nvSpPr>
          <p:spPr>
            <a:xfrm>
              <a:off x="4420684" y="3960521"/>
              <a:ext cx="135909" cy="135909"/>
            </a:xfrm>
            <a:prstGeom prst="rect">
              <a:avLst/>
            </a:prstGeom>
            <a:solidFill>
              <a:srgbClr val="482683"/>
            </a:solidFill>
            <a:ln w="12700" cap="flat" cmpd="sng">
              <a:noFill/>
              <a:prstDash val="solid"/>
              <a:miter lim="800000"/>
            </a:ln>
          </p:spPr>
          <p:txBody>
            <a:bodyPr anchor="ctr">
              <a:spAutoFit/>
            </a:bodyPr>
            <a:lstStyle/>
            <a:p>
              <a:pPr algn="ctr"/>
              <a:endParaRPr lang="en-US" dirty="0"/>
            </a:p>
          </p:txBody>
        </p:sp>
        <p:sp>
          <p:nvSpPr>
            <p:cNvPr id="121" name="TextBox 129">
              <a:extLst>
                <a:ext uri="{FF2B5EF4-FFF2-40B4-BE49-F238E27FC236}">
                  <a16:creationId xmlns:a16="http://schemas.microsoft.com/office/drawing/2014/main" id="{B0E45155-EE35-3244-A876-0B3F654B5E36}"/>
                </a:ext>
              </a:extLst>
            </p:cNvPr>
            <p:cNvSpPr txBox="1"/>
            <p:nvPr/>
          </p:nvSpPr>
          <p:spPr>
            <a:xfrm>
              <a:off x="4459734" y="3952481"/>
              <a:ext cx="93418" cy="107874"/>
            </a:xfrm>
            <a:prstGeom prst="rect">
              <a:avLst/>
            </a:prstGeom>
            <a:noFill/>
            <a:ln>
              <a:noFill/>
            </a:ln>
          </p:spPr>
          <p:txBody>
            <a:bodyPr wrap="square" lIns="0" tIns="0" rIns="0" bIns="0" anchor="t"/>
            <a:lstStyle/>
            <a:p>
              <a:pPr>
                <a:lnSpc>
                  <a:spcPts val="1200"/>
                </a:lnSpc>
                <a:defRPr lang="en-US"/>
              </a:pPr>
              <a:r>
                <a:rPr lang="en-US" sz="900" b="1" dirty="0">
                  <a:solidFill>
                    <a:srgbClr val="FFFFFF"/>
                  </a:solidFill>
                  <a:latin typeface="Arial" panose="020B0604020202020204" pitchFamily="34" charset="0"/>
                  <a:ea typeface="Wigrum Medium" charset="77"/>
                  <a:cs typeface="Arial" panose="020B0604020202020204" pitchFamily="34" charset="0"/>
                </a:rPr>
                <a:t>1</a:t>
              </a:r>
              <a:r>
                <a:rPr sz="900" b="1" dirty="0">
                  <a:solidFill>
                    <a:srgbClr val="FFFFFF"/>
                  </a:solidFill>
                  <a:latin typeface="Arial" panose="020B0604020202020204" pitchFamily="34" charset="0"/>
                  <a:ea typeface="Wigrum Medium" charset="77"/>
                  <a:cs typeface="Arial" panose="020B0604020202020204" pitchFamily="34" charset="0"/>
                </a:rPr>
                <a:t> </a:t>
              </a:r>
            </a:p>
          </p:txBody>
        </p:sp>
      </p:grpSp>
      <p:grpSp>
        <p:nvGrpSpPr>
          <p:cNvPr id="122" name="Groupe 121">
            <a:extLst>
              <a:ext uri="{FF2B5EF4-FFF2-40B4-BE49-F238E27FC236}">
                <a16:creationId xmlns:a16="http://schemas.microsoft.com/office/drawing/2014/main" id="{BD568173-0749-534B-933B-0CDCEFCCC58A}"/>
              </a:ext>
            </a:extLst>
          </p:cNvPr>
          <p:cNvGrpSpPr/>
          <p:nvPr/>
        </p:nvGrpSpPr>
        <p:grpSpPr>
          <a:xfrm>
            <a:off x="4503111" y="2020173"/>
            <a:ext cx="135909" cy="143949"/>
            <a:chOff x="4420684" y="3952481"/>
            <a:chExt cx="135909" cy="143949"/>
          </a:xfrm>
        </p:grpSpPr>
        <p:sp>
          <p:nvSpPr>
            <p:cNvPr id="123" name="Rectangle 80">
              <a:extLst>
                <a:ext uri="{FF2B5EF4-FFF2-40B4-BE49-F238E27FC236}">
                  <a16:creationId xmlns:a16="http://schemas.microsoft.com/office/drawing/2014/main" id="{923FF5BC-C03A-0E40-9795-1304FA75E694}"/>
                </a:ext>
              </a:extLst>
            </p:cNvPr>
            <p:cNvSpPr/>
            <p:nvPr/>
          </p:nvSpPr>
          <p:spPr>
            <a:xfrm>
              <a:off x="4420684" y="3960521"/>
              <a:ext cx="135909" cy="135909"/>
            </a:xfrm>
            <a:prstGeom prst="rect">
              <a:avLst/>
            </a:prstGeom>
            <a:solidFill>
              <a:srgbClr val="482683"/>
            </a:solidFill>
            <a:ln w="12700" cap="flat" cmpd="sng">
              <a:noFill/>
              <a:prstDash val="solid"/>
              <a:miter lim="800000"/>
            </a:ln>
          </p:spPr>
          <p:txBody>
            <a:bodyPr anchor="ctr">
              <a:spAutoFit/>
            </a:bodyPr>
            <a:lstStyle/>
            <a:p>
              <a:pPr algn="ctr"/>
              <a:endParaRPr lang="en-US" dirty="0"/>
            </a:p>
          </p:txBody>
        </p:sp>
        <p:sp>
          <p:nvSpPr>
            <p:cNvPr id="124" name="TextBox 129">
              <a:extLst>
                <a:ext uri="{FF2B5EF4-FFF2-40B4-BE49-F238E27FC236}">
                  <a16:creationId xmlns:a16="http://schemas.microsoft.com/office/drawing/2014/main" id="{C3D5F33E-1117-F645-B53C-3C8E003414FB}"/>
                </a:ext>
              </a:extLst>
            </p:cNvPr>
            <p:cNvSpPr txBox="1"/>
            <p:nvPr/>
          </p:nvSpPr>
          <p:spPr>
            <a:xfrm>
              <a:off x="4459734" y="3952481"/>
              <a:ext cx="93418" cy="107874"/>
            </a:xfrm>
            <a:prstGeom prst="rect">
              <a:avLst/>
            </a:prstGeom>
            <a:noFill/>
            <a:ln>
              <a:noFill/>
            </a:ln>
          </p:spPr>
          <p:txBody>
            <a:bodyPr wrap="square" lIns="0" tIns="0" rIns="0" bIns="0" anchor="t"/>
            <a:lstStyle/>
            <a:p>
              <a:pPr>
                <a:lnSpc>
                  <a:spcPts val="1200"/>
                </a:lnSpc>
                <a:defRPr lang="en-US"/>
              </a:pPr>
              <a:r>
                <a:rPr lang="en-US" sz="900" b="1" dirty="0">
                  <a:solidFill>
                    <a:srgbClr val="FFFFFF"/>
                  </a:solidFill>
                  <a:latin typeface="Arial" panose="020B0604020202020204" pitchFamily="34" charset="0"/>
                  <a:ea typeface="Wigrum Medium" charset="77"/>
                  <a:cs typeface="Arial" panose="020B0604020202020204" pitchFamily="34" charset="0"/>
                </a:rPr>
                <a:t>7</a:t>
              </a:r>
              <a:r>
                <a:rPr sz="900" b="1" dirty="0">
                  <a:solidFill>
                    <a:srgbClr val="FFFFFF"/>
                  </a:solidFill>
                  <a:latin typeface="Arial" panose="020B0604020202020204" pitchFamily="34" charset="0"/>
                  <a:ea typeface="Wigrum Medium" charset="77"/>
                  <a:cs typeface="Arial" panose="020B0604020202020204" pitchFamily="34" charset="0"/>
                </a:rPr>
                <a:t> </a:t>
              </a:r>
            </a:p>
          </p:txBody>
        </p:sp>
      </p:grpSp>
      <p:grpSp>
        <p:nvGrpSpPr>
          <p:cNvPr id="125" name="Groupe 124">
            <a:extLst>
              <a:ext uri="{FF2B5EF4-FFF2-40B4-BE49-F238E27FC236}">
                <a16:creationId xmlns:a16="http://schemas.microsoft.com/office/drawing/2014/main" id="{9A9506EE-87AD-B34B-A80B-D6F9285357CF}"/>
              </a:ext>
            </a:extLst>
          </p:cNvPr>
          <p:cNvGrpSpPr/>
          <p:nvPr/>
        </p:nvGrpSpPr>
        <p:grpSpPr>
          <a:xfrm>
            <a:off x="5571361" y="2588896"/>
            <a:ext cx="135909" cy="143949"/>
            <a:chOff x="4420684" y="3952481"/>
            <a:chExt cx="135909" cy="143949"/>
          </a:xfrm>
        </p:grpSpPr>
        <p:sp>
          <p:nvSpPr>
            <p:cNvPr id="126" name="Rectangle 80">
              <a:extLst>
                <a:ext uri="{FF2B5EF4-FFF2-40B4-BE49-F238E27FC236}">
                  <a16:creationId xmlns:a16="http://schemas.microsoft.com/office/drawing/2014/main" id="{D3AD61FD-ECA5-5244-AD09-28E74824C900}"/>
                </a:ext>
              </a:extLst>
            </p:cNvPr>
            <p:cNvSpPr/>
            <p:nvPr/>
          </p:nvSpPr>
          <p:spPr>
            <a:xfrm>
              <a:off x="4420684" y="3960521"/>
              <a:ext cx="135909" cy="135909"/>
            </a:xfrm>
            <a:prstGeom prst="rect">
              <a:avLst/>
            </a:prstGeom>
            <a:solidFill>
              <a:srgbClr val="482683"/>
            </a:solidFill>
            <a:ln w="12700" cap="flat" cmpd="sng">
              <a:noFill/>
              <a:prstDash val="solid"/>
              <a:miter lim="800000"/>
            </a:ln>
          </p:spPr>
          <p:txBody>
            <a:bodyPr anchor="ctr">
              <a:spAutoFit/>
            </a:bodyPr>
            <a:lstStyle/>
            <a:p>
              <a:pPr algn="ctr"/>
              <a:endParaRPr lang="en-US" dirty="0"/>
            </a:p>
          </p:txBody>
        </p:sp>
        <p:sp>
          <p:nvSpPr>
            <p:cNvPr id="127" name="TextBox 129">
              <a:extLst>
                <a:ext uri="{FF2B5EF4-FFF2-40B4-BE49-F238E27FC236}">
                  <a16:creationId xmlns:a16="http://schemas.microsoft.com/office/drawing/2014/main" id="{B4597417-C2CF-BA45-B239-266CF592D594}"/>
                </a:ext>
              </a:extLst>
            </p:cNvPr>
            <p:cNvSpPr txBox="1"/>
            <p:nvPr/>
          </p:nvSpPr>
          <p:spPr>
            <a:xfrm>
              <a:off x="4459734" y="3952481"/>
              <a:ext cx="93418" cy="107874"/>
            </a:xfrm>
            <a:prstGeom prst="rect">
              <a:avLst/>
            </a:prstGeom>
            <a:noFill/>
            <a:ln>
              <a:noFill/>
            </a:ln>
          </p:spPr>
          <p:txBody>
            <a:bodyPr wrap="square" lIns="0" tIns="0" rIns="0" bIns="0" anchor="t"/>
            <a:lstStyle/>
            <a:p>
              <a:pPr>
                <a:lnSpc>
                  <a:spcPts val="1200"/>
                </a:lnSpc>
                <a:defRPr lang="en-US"/>
              </a:pPr>
              <a:r>
                <a:rPr lang="en-US" sz="900" b="1" dirty="0">
                  <a:solidFill>
                    <a:srgbClr val="FFFFFF"/>
                  </a:solidFill>
                  <a:latin typeface="Arial" panose="020B0604020202020204" pitchFamily="34" charset="0"/>
                  <a:ea typeface="Wigrum Medium" charset="77"/>
                  <a:cs typeface="Arial" panose="020B0604020202020204" pitchFamily="34" charset="0"/>
                </a:rPr>
                <a:t>1</a:t>
              </a:r>
              <a:r>
                <a:rPr sz="900" b="1" dirty="0">
                  <a:solidFill>
                    <a:srgbClr val="FFFFFF"/>
                  </a:solidFill>
                  <a:latin typeface="Arial" panose="020B0604020202020204" pitchFamily="34" charset="0"/>
                  <a:ea typeface="Wigrum Medium" charset="77"/>
                  <a:cs typeface="Arial" panose="020B0604020202020204" pitchFamily="34" charset="0"/>
                </a:rPr>
                <a:t> </a:t>
              </a:r>
            </a:p>
          </p:txBody>
        </p:sp>
      </p:grpSp>
      <p:grpSp>
        <p:nvGrpSpPr>
          <p:cNvPr id="128" name="Groupe 127">
            <a:extLst>
              <a:ext uri="{FF2B5EF4-FFF2-40B4-BE49-F238E27FC236}">
                <a16:creationId xmlns:a16="http://schemas.microsoft.com/office/drawing/2014/main" id="{005D4879-D602-4648-BF75-50F16FA6B884}"/>
              </a:ext>
            </a:extLst>
          </p:cNvPr>
          <p:cNvGrpSpPr/>
          <p:nvPr/>
        </p:nvGrpSpPr>
        <p:grpSpPr>
          <a:xfrm>
            <a:off x="3761826" y="2014651"/>
            <a:ext cx="135909" cy="143949"/>
            <a:chOff x="4420684" y="3952481"/>
            <a:chExt cx="135909" cy="143949"/>
          </a:xfrm>
        </p:grpSpPr>
        <p:sp>
          <p:nvSpPr>
            <p:cNvPr id="129" name="Rectangle 80">
              <a:extLst>
                <a:ext uri="{FF2B5EF4-FFF2-40B4-BE49-F238E27FC236}">
                  <a16:creationId xmlns:a16="http://schemas.microsoft.com/office/drawing/2014/main" id="{CFCE440B-274D-8E4D-A139-B7F78EAA019A}"/>
                </a:ext>
              </a:extLst>
            </p:cNvPr>
            <p:cNvSpPr/>
            <p:nvPr/>
          </p:nvSpPr>
          <p:spPr>
            <a:xfrm>
              <a:off x="4420684" y="3960521"/>
              <a:ext cx="135909" cy="135909"/>
            </a:xfrm>
            <a:prstGeom prst="rect">
              <a:avLst/>
            </a:prstGeom>
            <a:solidFill>
              <a:srgbClr val="482683"/>
            </a:solidFill>
            <a:ln w="12700" cap="flat" cmpd="sng">
              <a:noFill/>
              <a:prstDash val="solid"/>
              <a:miter lim="800000"/>
            </a:ln>
          </p:spPr>
          <p:txBody>
            <a:bodyPr anchor="ctr">
              <a:spAutoFit/>
            </a:bodyPr>
            <a:lstStyle/>
            <a:p>
              <a:pPr algn="ctr"/>
              <a:endParaRPr lang="en-US" dirty="0"/>
            </a:p>
          </p:txBody>
        </p:sp>
        <p:sp>
          <p:nvSpPr>
            <p:cNvPr id="130" name="TextBox 129">
              <a:extLst>
                <a:ext uri="{FF2B5EF4-FFF2-40B4-BE49-F238E27FC236}">
                  <a16:creationId xmlns:a16="http://schemas.microsoft.com/office/drawing/2014/main" id="{D59AFE17-78FD-314A-BF81-8E67ABC3821E}"/>
                </a:ext>
              </a:extLst>
            </p:cNvPr>
            <p:cNvSpPr txBox="1"/>
            <p:nvPr/>
          </p:nvSpPr>
          <p:spPr>
            <a:xfrm>
              <a:off x="4459734" y="3952481"/>
              <a:ext cx="93418" cy="107874"/>
            </a:xfrm>
            <a:prstGeom prst="rect">
              <a:avLst/>
            </a:prstGeom>
            <a:noFill/>
            <a:ln>
              <a:noFill/>
            </a:ln>
          </p:spPr>
          <p:txBody>
            <a:bodyPr wrap="square" lIns="0" tIns="0" rIns="0" bIns="0" anchor="t"/>
            <a:lstStyle/>
            <a:p>
              <a:pPr>
                <a:lnSpc>
                  <a:spcPts val="1200"/>
                </a:lnSpc>
                <a:defRPr lang="en-US"/>
              </a:pPr>
              <a:r>
                <a:rPr lang="en-US" sz="900" b="1" dirty="0">
                  <a:solidFill>
                    <a:srgbClr val="FFFFFF"/>
                  </a:solidFill>
                  <a:latin typeface="Arial" panose="020B0604020202020204" pitchFamily="34" charset="0"/>
                  <a:ea typeface="Wigrum Medium" charset="77"/>
                  <a:cs typeface="Arial" panose="020B0604020202020204" pitchFamily="34" charset="0"/>
                </a:rPr>
                <a:t>1</a:t>
              </a:r>
              <a:r>
                <a:rPr sz="900" b="1" dirty="0">
                  <a:solidFill>
                    <a:srgbClr val="FFFFFF"/>
                  </a:solidFill>
                  <a:latin typeface="Arial" panose="020B0604020202020204" pitchFamily="34" charset="0"/>
                  <a:ea typeface="Wigrum Medium" charset="77"/>
                  <a:cs typeface="Arial" panose="020B0604020202020204" pitchFamily="34" charset="0"/>
                </a:rPr>
                <a:t> </a:t>
              </a:r>
            </a:p>
          </p:txBody>
        </p:sp>
      </p:grpSp>
      <p:grpSp>
        <p:nvGrpSpPr>
          <p:cNvPr id="131" name="Groupe 130">
            <a:extLst>
              <a:ext uri="{FF2B5EF4-FFF2-40B4-BE49-F238E27FC236}">
                <a16:creationId xmlns:a16="http://schemas.microsoft.com/office/drawing/2014/main" id="{D1D2393A-0631-114D-9C8F-779F4F94F387}"/>
              </a:ext>
            </a:extLst>
          </p:cNvPr>
          <p:cNvGrpSpPr/>
          <p:nvPr/>
        </p:nvGrpSpPr>
        <p:grpSpPr>
          <a:xfrm>
            <a:off x="3465409" y="2174623"/>
            <a:ext cx="135909" cy="143949"/>
            <a:chOff x="4420684" y="3952481"/>
            <a:chExt cx="135909" cy="143949"/>
          </a:xfrm>
        </p:grpSpPr>
        <p:sp>
          <p:nvSpPr>
            <p:cNvPr id="132" name="Rectangle 80">
              <a:extLst>
                <a:ext uri="{FF2B5EF4-FFF2-40B4-BE49-F238E27FC236}">
                  <a16:creationId xmlns:a16="http://schemas.microsoft.com/office/drawing/2014/main" id="{BC535C61-0520-504D-8FE2-468D60B18FF8}"/>
                </a:ext>
              </a:extLst>
            </p:cNvPr>
            <p:cNvSpPr/>
            <p:nvPr/>
          </p:nvSpPr>
          <p:spPr>
            <a:xfrm>
              <a:off x="4420684" y="3960521"/>
              <a:ext cx="135909" cy="135909"/>
            </a:xfrm>
            <a:prstGeom prst="rect">
              <a:avLst/>
            </a:prstGeom>
            <a:solidFill>
              <a:srgbClr val="482683"/>
            </a:solidFill>
            <a:ln w="12700" cap="flat" cmpd="sng">
              <a:noFill/>
              <a:prstDash val="solid"/>
              <a:miter lim="800000"/>
            </a:ln>
          </p:spPr>
          <p:txBody>
            <a:bodyPr anchor="ctr">
              <a:spAutoFit/>
            </a:bodyPr>
            <a:lstStyle/>
            <a:p>
              <a:pPr algn="ctr"/>
              <a:endParaRPr lang="en-US" dirty="0"/>
            </a:p>
          </p:txBody>
        </p:sp>
        <p:sp>
          <p:nvSpPr>
            <p:cNvPr id="133" name="TextBox 129">
              <a:extLst>
                <a:ext uri="{FF2B5EF4-FFF2-40B4-BE49-F238E27FC236}">
                  <a16:creationId xmlns:a16="http://schemas.microsoft.com/office/drawing/2014/main" id="{B0E77EAC-15CF-384F-BD2D-6EC50A127D72}"/>
                </a:ext>
              </a:extLst>
            </p:cNvPr>
            <p:cNvSpPr txBox="1"/>
            <p:nvPr/>
          </p:nvSpPr>
          <p:spPr>
            <a:xfrm>
              <a:off x="4459734" y="3952481"/>
              <a:ext cx="93418" cy="107874"/>
            </a:xfrm>
            <a:prstGeom prst="rect">
              <a:avLst/>
            </a:prstGeom>
            <a:noFill/>
            <a:ln>
              <a:noFill/>
            </a:ln>
          </p:spPr>
          <p:txBody>
            <a:bodyPr wrap="square" lIns="0" tIns="0" rIns="0" bIns="0" anchor="t"/>
            <a:lstStyle/>
            <a:p>
              <a:pPr>
                <a:lnSpc>
                  <a:spcPts val="1200"/>
                </a:lnSpc>
                <a:defRPr lang="en-US"/>
              </a:pPr>
              <a:r>
                <a:rPr lang="en-US" sz="900" b="1" dirty="0">
                  <a:solidFill>
                    <a:srgbClr val="FFFFFF"/>
                  </a:solidFill>
                  <a:latin typeface="Arial" panose="020B0604020202020204" pitchFamily="34" charset="0"/>
                  <a:ea typeface="Wigrum Medium" charset="77"/>
                  <a:cs typeface="Arial" panose="020B0604020202020204" pitchFamily="34" charset="0"/>
                </a:rPr>
                <a:t>1</a:t>
              </a:r>
              <a:r>
                <a:rPr sz="900" b="1" dirty="0">
                  <a:solidFill>
                    <a:srgbClr val="FFFFFF"/>
                  </a:solidFill>
                  <a:latin typeface="Arial" panose="020B0604020202020204" pitchFamily="34" charset="0"/>
                  <a:ea typeface="Wigrum Medium" charset="77"/>
                  <a:cs typeface="Arial" panose="020B0604020202020204" pitchFamily="34" charset="0"/>
                </a:rPr>
                <a:t> </a:t>
              </a:r>
            </a:p>
          </p:txBody>
        </p:sp>
      </p:grpSp>
      <p:grpSp>
        <p:nvGrpSpPr>
          <p:cNvPr id="134" name="Groupe 133">
            <a:extLst>
              <a:ext uri="{FF2B5EF4-FFF2-40B4-BE49-F238E27FC236}">
                <a16:creationId xmlns:a16="http://schemas.microsoft.com/office/drawing/2014/main" id="{1637340E-0669-9D40-A689-EE97A811F5F0}"/>
              </a:ext>
            </a:extLst>
          </p:cNvPr>
          <p:cNvGrpSpPr/>
          <p:nvPr/>
        </p:nvGrpSpPr>
        <p:grpSpPr>
          <a:xfrm>
            <a:off x="8635856" y="4192240"/>
            <a:ext cx="135909" cy="143949"/>
            <a:chOff x="4420684" y="3952481"/>
            <a:chExt cx="135909" cy="143949"/>
          </a:xfrm>
        </p:grpSpPr>
        <p:sp>
          <p:nvSpPr>
            <p:cNvPr id="135" name="Rectangle 80">
              <a:extLst>
                <a:ext uri="{FF2B5EF4-FFF2-40B4-BE49-F238E27FC236}">
                  <a16:creationId xmlns:a16="http://schemas.microsoft.com/office/drawing/2014/main" id="{09356710-7E5C-F348-8BB6-03AD140C73C9}"/>
                </a:ext>
              </a:extLst>
            </p:cNvPr>
            <p:cNvSpPr/>
            <p:nvPr/>
          </p:nvSpPr>
          <p:spPr>
            <a:xfrm>
              <a:off x="4420684" y="3960521"/>
              <a:ext cx="135909" cy="135909"/>
            </a:xfrm>
            <a:prstGeom prst="rect">
              <a:avLst/>
            </a:prstGeom>
            <a:solidFill>
              <a:srgbClr val="482683"/>
            </a:solidFill>
            <a:ln w="12700" cap="flat" cmpd="sng">
              <a:noFill/>
              <a:prstDash val="solid"/>
              <a:miter lim="800000"/>
            </a:ln>
          </p:spPr>
          <p:txBody>
            <a:bodyPr anchor="ctr">
              <a:spAutoFit/>
            </a:bodyPr>
            <a:lstStyle/>
            <a:p>
              <a:pPr algn="ctr"/>
              <a:endParaRPr lang="en-US" dirty="0"/>
            </a:p>
          </p:txBody>
        </p:sp>
        <p:sp>
          <p:nvSpPr>
            <p:cNvPr id="136" name="TextBox 129">
              <a:extLst>
                <a:ext uri="{FF2B5EF4-FFF2-40B4-BE49-F238E27FC236}">
                  <a16:creationId xmlns:a16="http://schemas.microsoft.com/office/drawing/2014/main" id="{73B34726-A486-4841-893D-40946ECA7289}"/>
                </a:ext>
              </a:extLst>
            </p:cNvPr>
            <p:cNvSpPr txBox="1"/>
            <p:nvPr/>
          </p:nvSpPr>
          <p:spPr>
            <a:xfrm>
              <a:off x="4459734" y="3952481"/>
              <a:ext cx="93418" cy="107874"/>
            </a:xfrm>
            <a:prstGeom prst="rect">
              <a:avLst/>
            </a:prstGeom>
            <a:noFill/>
            <a:ln>
              <a:noFill/>
            </a:ln>
          </p:spPr>
          <p:txBody>
            <a:bodyPr wrap="square" lIns="0" tIns="0" rIns="0" bIns="0" anchor="t"/>
            <a:lstStyle/>
            <a:p>
              <a:pPr>
                <a:lnSpc>
                  <a:spcPts val="1200"/>
                </a:lnSpc>
                <a:defRPr lang="en-US"/>
              </a:pPr>
              <a:r>
                <a:rPr lang="en-US" sz="900" b="1" dirty="0">
                  <a:solidFill>
                    <a:srgbClr val="FFFFFF"/>
                  </a:solidFill>
                  <a:latin typeface="Arial" panose="020B0604020202020204" pitchFamily="34" charset="0"/>
                  <a:ea typeface="Wigrum Medium" charset="77"/>
                  <a:cs typeface="Arial" panose="020B0604020202020204" pitchFamily="34" charset="0"/>
                </a:rPr>
                <a:t>1</a:t>
              </a:r>
              <a:r>
                <a:rPr sz="900" b="1" dirty="0">
                  <a:solidFill>
                    <a:srgbClr val="FFFFFF"/>
                  </a:solidFill>
                  <a:latin typeface="Arial" panose="020B0604020202020204" pitchFamily="34" charset="0"/>
                  <a:ea typeface="Wigrum Medium" charset="77"/>
                  <a:cs typeface="Arial" panose="020B0604020202020204" pitchFamily="34" charset="0"/>
                </a:rPr>
                <a:t> </a:t>
              </a:r>
            </a:p>
          </p:txBody>
        </p:sp>
      </p:grpSp>
      <p:grpSp>
        <p:nvGrpSpPr>
          <p:cNvPr id="137" name="Groupe 136">
            <a:extLst>
              <a:ext uri="{FF2B5EF4-FFF2-40B4-BE49-F238E27FC236}">
                <a16:creationId xmlns:a16="http://schemas.microsoft.com/office/drawing/2014/main" id="{5667A088-4A5F-9E4E-8845-568596B36C3A}"/>
              </a:ext>
            </a:extLst>
          </p:cNvPr>
          <p:cNvGrpSpPr/>
          <p:nvPr/>
        </p:nvGrpSpPr>
        <p:grpSpPr>
          <a:xfrm>
            <a:off x="5006052" y="2929684"/>
            <a:ext cx="135909" cy="143949"/>
            <a:chOff x="4420684" y="3952481"/>
            <a:chExt cx="135909" cy="143949"/>
          </a:xfrm>
        </p:grpSpPr>
        <p:sp>
          <p:nvSpPr>
            <p:cNvPr id="138" name="Rectangle 80">
              <a:extLst>
                <a:ext uri="{FF2B5EF4-FFF2-40B4-BE49-F238E27FC236}">
                  <a16:creationId xmlns:a16="http://schemas.microsoft.com/office/drawing/2014/main" id="{70E69FCD-3ED7-0147-8B81-F487955472F4}"/>
                </a:ext>
              </a:extLst>
            </p:cNvPr>
            <p:cNvSpPr/>
            <p:nvPr/>
          </p:nvSpPr>
          <p:spPr>
            <a:xfrm>
              <a:off x="4420684" y="3960521"/>
              <a:ext cx="135909" cy="135909"/>
            </a:xfrm>
            <a:prstGeom prst="rect">
              <a:avLst/>
            </a:prstGeom>
            <a:solidFill>
              <a:srgbClr val="482683"/>
            </a:solidFill>
            <a:ln w="12700" cap="flat" cmpd="sng">
              <a:noFill/>
              <a:prstDash val="solid"/>
              <a:miter lim="800000"/>
            </a:ln>
          </p:spPr>
          <p:txBody>
            <a:bodyPr anchor="ctr">
              <a:spAutoFit/>
            </a:bodyPr>
            <a:lstStyle/>
            <a:p>
              <a:pPr algn="ctr"/>
              <a:endParaRPr lang="en-US" dirty="0"/>
            </a:p>
          </p:txBody>
        </p:sp>
        <p:sp>
          <p:nvSpPr>
            <p:cNvPr id="139" name="TextBox 129">
              <a:extLst>
                <a:ext uri="{FF2B5EF4-FFF2-40B4-BE49-F238E27FC236}">
                  <a16:creationId xmlns:a16="http://schemas.microsoft.com/office/drawing/2014/main" id="{EE17EC31-0C9F-EF47-BF72-BC4A64D400F7}"/>
                </a:ext>
              </a:extLst>
            </p:cNvPr>
            <p:cNvSpPr txBox="1"/>
            <p:nvPr/>
          </p:nvSpPr>
          <p:spPr>
            <a:xfrm>
              <a:off x="4459734" y="3952481"/>
              <a:ext cx="93418" cy="107874"/>
            </a:xfrm>
            <a:prstGeom prst="rect">
              <a:avLst/>
            </a:prstGeom>
            <a:noFill/>
            <a:ln>
              <a:noFill/>
            </a:ln>
          </p:spPr>
          <p:txBody>
            <a:bodyPr wrap="square" lIns="0" tIns="0" rIns="0" bIns="0" anchor="t"/>
            <a:lstStyle/>
            <a:p>
              <a:pPr>
                <a:lnSpc>
                  <a:spcPts val="1200"/>
                </a:lnSpc>
                <a:defRPr lang="en-US"/>
              </a:pPr>
              <a:r>
                <a:rPr lang="en-US" sz="900" b="1" dirty="0">
                  <a:solidFill>
                    <a:srgbClr val="FFFFFF"/>
                  </a:solidFill>
                  <a:latin typeface="Arial" panose="020B0604020202020204" pitchFamily="34" charset="0"/>
                  <a:ea typeface="Wigrum Medium" charset="77"/>
                  <a:cs typeface="Arial" panose="020B0604020202020204" pitchFamily="34" charset="0"/>
                </a:rPr>
                <a:t>1</a:t>
              </a:r>
              <a:r>
                <a:rPr sz="900" b="1" dirty="0">
                  <a:solidFill>
                    <a:srgbClr val="FFFFFF"/>
                  </a:solidFill>
                  <a:latin typeface="Arial" panose="020B0604020202020204" pitchFamily="34" charset="0"/>
                  <a:ea typeface="Wigrum Medium" charset="77"/>
                  <a:cs typeface="Arial" panose="020B0604020202020204" pitchFamily="34" charset="0"/>
                </a:rPr>
                <a:t> </a:t>
              </a:r>
            </a:p>
          </p:txBody>
        </p:sp>
      </p:grpSp>
      <p:grpSp>
        <p:nvGrpSpPr>
          <p:cNvPr id="140" name="Groupe 139">
            <a:extLst>
              <a:ext uri="{FF2B5EF4-FFF2-40B4-BE49-F238E27FC236}">
                <a16:creationId xmlns:a16="http://schemas.microsoft.com/office/drawing/2014/main" id="{D2B5A7B0-4CDD-9C4A-825F-1871EF2A9A07}"/>
              </a:ext>
            </a:extLst>
          </p:cNvPr>
          <p:cNvGrpSpPr/>
          <p:nvPr/>
        </p:nvGrpSpPr>
        <p:grpSpPr>
          <a:xfrm>
            <a:off x="7237478" y="3912462"/>
            <a:ext cx="135909" cy="143949"/>
            <a:chOff x="4420684" y="3952481"/>
            <a:chExt cx="135909" cy="143949"/>
          </a:xfrm>
        </p:grpSpPr>
        <p:sp>
          <p:nvSpPr>
            <p:cNvPr id="141" name="Rectangle 80">
              <a:extLst>
                <a:ext uri="{FF2B5EF4-FFF2-40B4-BE49-F238E27FC236}">
                  <a16:creationId xmlns:a16="http://schemas.microsoft.com/office/drawing/2014/main" id="{8C83E43C-E921-F44A-AEA2-2B400F42422A}"/>
                </a:ext>
              </a:extLst>
            </p:cNvPr>
            <p:cNvSpPr/>
            <p:nvPr/>
          </p:nvSpPr>
          <p:spPr>
            <a:xfrm>
              <a:off x="4420684" y="3960521"/>
              <a:ext cx="135909" cy="135909"/>
            </a:xfrm>
            <a:prstGeom prst="rect">
              <a:avLst/>
            </a:prstGeom>
            <a:solidFill>
              <a:srgbClr val="482683"/>
            </a:solidFill>
            <a:ln w="12700" cap="flat" cmpd="sng">
              <a:noFill/>
              <a:prstDash val="solid"/>
              <a:miter lim="800000"/>
            </a:ln>
          </p:spPr>
          <p:txBody>
            <a:bodyPr anchor="ctr">
              <a:spAutoFit/>
            </a:bodyPr>
            <a:lstStyle/>
            <a:p>
              <a:pPr algn="ctr"/>
              <a:endParaRPr lang="en-US" dirty="0"/>
            </a:p>
          </p:txBody>
        </p:sp>
        <p:sp>
          <p:nvSpPr>
            <p:cNvPr id="142" name="TextBox 129">
              <a:extLst>
                <a:ext uri="{FF2B5EF4-FFF2-40B4-BE49-F238E27FC236}">
                  <a16:creationId xmlns:a16="http://schemas.microsoft.com/office/drawing/2014/main" id="{3CABAFC7-00A4-0140-8DD5-7A5D2596E6CB}"/>
                </a:ext>
              </a:extLst>
            </p:cNvPr>
            <p:cNvSpPr txBox="1"/>
            <p:nvPr/>
          </p:nvSpPr>
          <p:spPr>
            <a:xfrm>
              <a:off x="4459734" y="3952481"/>
              <a:ext cx="93418" cy="107874"/>
            </a:xfrm>
            <a:prstGeom prst="rect">
              <a:avLst/>
            </a:prstGeom>
            <a:noFill/>
            <a:ln>
              <a:noFill/>
            </a:ln>
          </p:spPr>
          <p:txBody>
            <a:bodyPr wrap="square" lIns="0" tIns="0" rIns="0" bIns="0" anchor="t"/>
            <a:lstStyle/>
            <a:p>
              <a:pPr>
                <a:lnSpc>
                  <a:spcPts val="1200"/>
                </a:lnSpc>
                <a:defRPr lang="en-US"/>
              </a:pPr>
              <a:r>
                <a:rPr lang="en-US" sz="900" b="1" dirty="0">
                  <a:solidFill>
                    <a:srgbClr val="FFFFFF"/>
                  </a:solidFill>
                  <a:latin typeface="Arial" panose="020B0604020202020204" pitchFamily="34" charset="0"/>
                  <a:ea typeface="Wigrum Medium" charset="77"/>
                  <a:cs typeface="Arial" panose="020B0604020202020204" pitchFamily="34" charset="0"/>
                </a:rPr>
                <a:t>3</a:t>
              </a:r>
              <a:r>
                <a:rPr sz="900" b="1" dirty="0">
                  <a:solidFill>
                    <a:srgbClr val="FFFFFF"/>
                  </a:solidFill>
                  <a:latin typeface="Arial" panose="020B0604020202020204" pitchFamily="34" charset="0"/>
                  <a:ea typeface="Wigrum Medium" charset="77"/>
                  <a:cs typeface="Arial" panose="020B0604020202020204" pitchFamily="34" charset="0"/>
                </a:rPr>
                <a:t> </a:t>
              </a:r>
            </a:p>
          </p:txBody>
        </p:sp>
      </p:grpSp>
      <p:grpSp>
        <p:nvGrpSpPr>
          <p:cNvPr id="143" name="Groupe 142">
            <a:extLst>
              <a:ext uri="{FF2B5EF4-FFF2-40B4-BE49-F238E27FC236}">
                <a16:creationId xmlns:a16="http://schemas.microsoft.com/office/drawing/2014/main" id="{D8A54930-2453-C642-BE61-44B36843376D}"/>
              </a:ext>
            </a:extLst>
          </p:cNvPr>
          <p:cNvGrpSpPr/>
          <p:nvPr/>
        </p:nvGrpSpPr>
        <p:grpSpPr>
          <a:xfrm>
            <a:off x="6890690" y="4655016"/>
            <a:ext cx="135909" cy="143949"/>
            <a:chOff x="4420684" y="3952481"/>
            <a:chExt cx="135909" cy="143949"/>
          </a:xfrm>
        </p:grpSpPr>
        <p:sp>
          <p:nvSpPr>
            <p:cNvPr id="144" name="Rectangle 80">
              <a:extLst>
                <a:ext uri="{FF2B5EF4-FFF2-40B4-BE49-F238E27FC236}">
                  <a16:creationId xmlns:a16="http://schemas.microsoft.com/office/drawing/2014/main" id="{949AA5A5-BF8A-8B45-B401-9F7125CBDA24}"/>
                </a:ext>
              </a:extLst>
            </p:cNvPr>
            <p:cNvSpPr/>
            <p:nvPr/>
          </p:nvSpPr>
          <p:spPr>
            <a:xfrm>
              <a:off x="4420684" y="3960521"/>
              <a:ext cx="135909" cy="135909"/>
            </a:xfrm>
            <a:prstGeom prst="rect">
              <a:avLst/>
            </a:prstGeom>
            <a:solidFill>
              <a:srgbClr val="482683"/>
            </a:solidFill>
            <a:ln w="12700" cap="flat" cmpd="sng">
              <a:noFill/>
              <a:prstDash val="solid"/>
              <a:miter lim="800000"/>
            </a:ln>
          </p:spPr>
          <p:txBody>
            <a:bodyPr anchor="ctr">
              <a:spAutoFit/>
            </a:bodyPr>
            <a:lstStyle/>
            <a:p>
              <a:pPr algn="ctr"/>
              <a:endParaRPr lang="en-US" dirty="0"/>
            </a:p>
          </p:txBody>
        </p:sp>
        <p:sp>
          <p:nvSpPr>
            <p:cNvPr id="145" name="TextBox 129">
              <a:extLst>
                <a:ext uri="{FF2B5EF4-FFF2-40B4-BE49-F238E27FC236}">
                  <a16:creationId xmlns:a16="http://schemas.microsoft.com/office/drawing/2014/main" id="{40A9AFCC-0480-594B-82AA-E7DD7EC6CDC4}"/>
                </a:ext>
              </a:extLst>
            </p:cNvPr>
            <p:cNvSpPr txBox="1"/>
            <p:nvPr/>
          </p:nvSpPr>
          <p:spPr>
            <a:xfrm>
              <a:off x="4459734" y="3952481"/>
              <a:ext cx="93418" cy="107874"/>
            </a:xfrm>
            <a:prstGeom prst="rect">
              <a:avLst/>
            </a:prstGeom>
            <a:noFill/>
            <a:ln>
              <a:noFill/>
            </a:ln>
          </p:spPr>
          <p:txBody>
            <a:bodyPr wrap="square" lIns="0" tIns="0" rIns="0" bIns="0" anchor="t"/>
            <a:lstStyle/>
            <a:p>
              <a:pPr>
                <a:lnSpc>
                  <a:spcPts val="1200"/>
                </a:lnSpc>
                <a:defRPr lang="en-US"/>
              </a:pPr>
              <a:r>
                <a:rPr lang="en-US" sz="900" b="1" dirty="0">
                  <a:solidFill>
                    <a:srgbClr val="FFFFFF"/>
                  </a:solidFill>
                  <a:latin typeface="Arial" panose="020B0604020202020204" pitchFamily="34" charset="0"/>
                  <a:ea typeface="Wigrum Medium" charset="77"/>
                  <a:cs typeface="Arial" panose="020B0604020202020204" pitchFamily="34" charset="0"/>
                </a:rPr>
                <a:t>1</a:t>
              </a:r>
              <a:r>
                <a:rPr sz="900" b="1" dirty="0">
                  <a:solidFill>
                    <a:srgbClr val="FFFFFF"/>
                  </a:solidFill>
                  <a:latin typeface="Arial" panose="020B0604020202020204" pitchFamily="34" charset="0"/>
                  <a:ea typeface="Wigrum Medium" charset="77"/>
                  <a:cs typeface="Arial" panose="020B0604020202020204" pitchFamily="34" charset="0"/>
                </a:rPr>
                <a:t> </a:t>
              </a:r>
            </a:p>
          </p:txBody>
        </p:sp>
      </p:grpSp>
      <p:grpSp>
        <p:nvGrpSpPr>
          <p:cNvPr id="146" name="Groupe 145">
            <a:extLst>
              <a:ext uri="{FF2B5EF4-FFF2-40B4-BE49-F238E27FC236}">
                <a16:creationId xmlns:a16="http://schemas.microsoft.com/office/drawing/2014/main" id="{FB60CD1B-B11F-9F4C-AE4A-625F977D5786}"/>
              </a:ext>
            </a:extLst>
          </p:cNvPr>
          <p:cNvGrpSpPr/>
          <p:nvPr/>
        </p:nvGrpSpPr>
        <p:grpSpPr>
          <a:xfrm>
            <a:off x="7916602" y="3735040"/>
            <a:ext cx="135909" cy="143949"/>
            <a:chOff x="4420684" y="3952481"/>
            <a:chExt cx="135909" cy="143949"/>
          </a:xfrm>
        </p:grpSpPr>
        <p:sp>
          <p:nvSpPr>
            <p:cNvPr id="147" name="Rectangle 80">
              <a:extLst>
                <a:ext uri="{FF2B5EF4-FFF2-40B4-BE49-F238E27FC236}">
                  <a16:creationId xmlns:a16="http://schemas.microsoft.com/office/drawing/2014/main" id="{42F51DD6-1FF9-9D4B-8DB3-DA80512D29EF}"/>
                </a:ext>
              </a:extLst>
            </p:cNvPr>
            <p:cNvSpPr/>
            <p:nvPr/>
          </p:nvSpPr>
          <p:spPr>
            <a:xfrm>
              <a:off x="4420684" y="3960521"/>
              <a:ext cx="135909" cy="135909"/>
            </a:xfrm>
            <a:prstGeom prst="rect">
              <a:avLst/>
            </a:prstGeom>
            <a:solidFill>
              <a:srgbClr val="482683"/>
            </a:solidFill>
            <a:ln w="12700" cap="flat" cmpd="sng">
              <a:noFill/>
              <a:prstDash val="solid"/>
              <a:miter lim="800000"/>
            </a:ln>
          </p:spPr>
          <p:txBody>
            <a:bodyPr anchor="ctr">
              <a:spAutoFit/>
            </a:bodyPr>
            <a:lstStyle/>
            <a:p>
              <a:pPr algn="ctr"/>
              <a:endParaRPr lang="en-US" dirty="0"/>
            </a:p>
          </p:txBody>
        </p:sp>
        <p:sp>
          <p:nvSpPr>
            <p:cNvPr id="148" name="TextBox 129">
              <a:extLst>
                <a:ext uri="{FF2B5EF4-FFF2-40B4-BE49-F238E27FC236}">
                  <a16:creationId xmlns:a16="http://schemas.microsoft.com/office/drawing/2014/main" id="{B7187ACB-4678-D14E-A364-DE25C13A6260}"/>
                </a:ext>
              </a:extLst>
            </p:cNvPr>
            <p:cNvSpPr txBox="1"/>
            <p:nvPr/>
          </p:nvSpPr>
          <p:spPr>
            <a:xfrm>
              <a:off x="4459734" y="3952481"/>
              <a:ext cx="93418" cy="107874"/>
            </a:xfrm>
            <a:prstGeom prst="rect">
              <a:avLst/>
            </a:prstGeom>
            <a:noFill/>
            <a:ln>
              <a:noFill/>
            </a:ln>
          </p:spPr>
          <p:txBody>
            <a:bodyPr wrap="square" lIns="0" tIns="0" rIns="0" bIns="0" anchor="t"/>
            <a:lstStyle/>
            <a:p>
              <a:pPr>
                <a:lnSpc>
                  <a:spcPts val="1200"/>
                </a:lnSpc>
                <a:defRPr lang="en-US"/>
              </a:pPr>
              <a:r>
                <a:rPr lang="en-US" sz="900" b="1" dirty="0">
                  <a:solidFill>
                    <a:srgbClr val="FFFFFF"/>
                  </a:solidFill>
                  <a:latin typeface="Arial" panose="020B0604020202020204" pitchFamily="34" charset="0"/>
                  <a:ea typeface="Wigrum Medium" charset="77"/>
                  <a:cs typeface="Arial" panose="020B0604020202020204" pitchFamily="34" charset="0"/>
                </a:rPr>
                <a:t>1</a:t>
              </a:r>
              <a:r>
                <a:rPr sz="900" b="1" dirty="0">
                  <a:solidFill>
                    <a:srgbClr val="FFFFFF"/>
                  </a:solidFill>
                  <a:latin typeface="Arial" panose="020B0604020202020204" pitchFamily="34" charset="0"/>
                  <a:ea typeface="Wigrum Medium" charset="77"/>
                  <a:cs typeface="Arial" panose="020B0604020202020204" pitchFamily="34" charset="0"/>
                </a:rPr>
                <a:t> </a:t>
              </a:r>
            </a:p>
          </p:txBody>
        </p:sp>
      </p:grpSp>
      <p:grpSp>
        <p:nvGrpSpPr>
          <p:cNvPr id="149" name="Groupe 148">
            <a:extLst>
              <a:ext uri="{FF2B5EF4-FFF2-40B4-BE49-F238E27FC236}">
                <a16:creationId xmlns:a16="http://schemas.microsoft.com/office/drawing/2014/main" id="{3E85D4A6-6ECB-9740-8957-4E2FFA6E5F5B}"/>
              </a:ext>
            </a:extLst>
          </p:cNvPr>
          <p:cNvGrpSpPr/>
          <p:nvPr/>
        </p:nvGrpSpPr>
        <p:grpSpPr>
          <a:xfrm>
            <a:off x="8251139" y="4326055"/>
            <a:ext cx="135909" cy="143949"/>
            <a:chOff x="4420684" y="3952481"/>
            <a:chExt cx="135909" cy="143949"/>
          </a:xfrm>
        </p:grpSpPr>
        <p:sp>
          <p:nvSpPr>
            <p:cNvPr id="150" name="Rectangle 80">
              <a:extLst>
                <a:ext uri="{FF2B5EF4-FFF2-40B4-BE49-F238E27FC236}">
                  <a16:creationId xmlns:a16="http://schemas.microsoft.com/office/drawing/2014/main" id="{E4565289-BFD8-B243-A03D-59AEE431A547}"/>
                </a:ext>
              </a:extLst>
            </p:cNvPr>
            <p:cNvSpPr/>
            <p:nvPr/>
          </p:nvSpPr>
          <p:spPr>
            <a:xfrm>
              <a:off x="4420684" y="3960521"/>
              <a:ext cx="135909" cy="135909"/>
            </a:xfrm>
            <a:prstGeom prst="rect">
              <a:avLst/>
            </a:prstGeom>
            <a:solidFill>
              <a:srgbClr val="482683"/>
            </a:solidFill>
            <a:ln w="12700" cap="flat" cmpd="sng">
              <a:noFill/>
              <a:prstDash val="solid"/>
              <a:miter lim="800000"/>
            </a:ln>
          </p:spPr>
          <p:txBody>
            <a:bodyPr anchor="ctr">
              <a:spAutoFit/>
            </a:bodyPr>
            <a:lstStyle/>
            <a:p>
              <a:pPr algn="ctr"/>
              <a:endParaRPr lang="en-US" dirty="0"/>
            </a:p>
          </p:txBody>
        </p:sp>
        <p:sp>
          <p:nvSpPr>
            <p:cNvPr id="151" name="TextBox 129">
              <a:extLst>
                <a:ext uri="{FF2B5EF4-FFF2-40B4-BE49-F238E27FC236}">
                  <a16:creationId xmlns:a16="http://schemas.microsoft.com/office/drawing/2014/main" id="{B559C8B4-1EE0-9B49-BDE3-C9EEA16BAD19}"/>
                </a:ext>
              </a:extLst>
            </p:cNvPr>
            <p:cNvSpPr txBox="1"/>
            <p:nvPr/>
          </p:nvSpPr>
          <p:spPr>
            <a:xfrm>
              <a:off x="4459734" y="3952481"/>
              <a:ext cx="93418" cy="107874"/>
            </a:xfrm>
            <a:prstGeom prst="rect">
              <a:avLst/>
            </a:prstGeom>
            <a:noFill/>
            <a:ln>
              <a:noFill/>
            </a:ln>
          </p:spPr>
          <p:txBody>
            <a:bodyPr wrap="square" lIns="0" tIns="0" rIns="0" bIns="0" anchor="t"/>
            <a:lstStyle/>
            <a:p>
              <a:pPr>
                <a:lnSpc>
                  <a:spcPts val="1200"/>
                </a:lnSpc>
                <a:defRPr lang="en-US"/>
              </a:pPr>
              <a:r>
                <a:rPr lang="en-US" sz="900" b="1" dirty="0">
                  <a:solidFill>
                    <a:srgbClr val="FFFFFF"/>
                  </a:solidFill>
                  <a:latin typeface="Arial" panose="020B0604020202020204" pitchFamily="34" charset="0"/>
                  <a:ea typeface="Wigrum Medium" charset="77"/>
                  <a:cs typeface="Arial" panose="020B0604020202020204" pitchFamily="34" charset="0"/>
                </a:rPr>
                <a:t>1</a:t>
              </a:r>
              <a:r>
                <a:rPr sz="900" b="1" dirty="0">
                  <a:solidFill>
                    <a:srgbClr val="FFFFFF"/>
                  </a:solidFill>
                  <a:latin typeface="Arial" panose="020B0604020202020204" pitchFamily="34" charset="0"/>
                  <a:ea typeface="Wigrum Medium" charset="77"/>
                  <a:cs typeface="Arial" panose="020B0604020202020204" pitchFamily="34" charset="0"/>
                </a:rPr>
                <a:t> </a:t>
              </a:r>
            </a:p>
          </p:txBody>
        </p:sp>
      </p:grpSp>
      <p:grpSp>
        <p:nvGrpSpPr>
          <p:cNvPr id="152" name="Groupe 151">
            <a:extLst>
              <a:ext uri="{FF2B5EF4-FFF2-40B4-BE49-F238E27FC236}">
                <a16:creationId xmlns:a16="http://schemas.microsoft.com/office/drawing/2014/main" id="{D5E9C850-03C0-C54A-8B01-4AF2AB549BB8}"/>
              </a:ext>
            </a:extLst>
          </p:cNvPr>
          <p:cNvGrpSpPr/>
          <p:nvPr/>
        </p:nvGrpSpPr>
        <p:grpSpPr>
          <a:xfrm>
            <a:off x="6759705" y="4042320"/>
            <a:ext cx="135909" cy="143949"/>
            <a:chOff x="4420684" y="3952481"/>
            <a:chExt cx="135909" cy="143949"/>
          </a:xfrm>
        </p:grpSpPr>
        <p:sp>
          <p:nvSpPr>
            <p:cNvPr id="153" name="Rectangle 80">
              <a:extLst>
                <a:ext uri="{FF2B5EF4-FFF2-40B4-BE49-F238E27FC236}">
                  <a16:creationId xmlns:a16="http://schemas.microsoft.com/office/drawing/2014/main" id="{E6B987A4-F2EB-E34D-ABE9-5A2693CAD7B7}"/>
                </a:ext>
              </a:extLst>
            </p:cNvPr>
            <p:cNvSpPr/>
            <p:nvPr/>
          </p:nvSpPr>
          <p:spPr>
            <a:xfrm>
              <a:off x="4420684" y="3960521"/>
              <a:ext cx="135909" cy="135909"/>
            </a:xfrm>
            <a:prstGeom prst="rect">
              <a:avLst/>
            </a:prstGeom>
            <a:solidFill>
              <a:srgbClr val="482683"/>
            </a:solidFill>
            <a:ln w="12700" cap="flat" cmpd="sng">
              <a:noFill/>
              <a:prstDash val="solid"/>
              <a:miter lim="800000"/>
            </a:ln>
          </p:spPr>
          <p:txBody>
            <a:bodyPr anchor="ctr">
              <a:spAutoFit/>
            </a:bodyPr>
            <a:lstStyle/>
            <a:p>
              <a:pPr algn="ctr"/>
              <a:endParaRPr lang="en-US" dirty="0"/>
            </a:p>
          </p:txBody>
        </p:sp>
        <p:sp>
          <p:nvSpPr>
            <p:cNvPr id="154" name="TextBox 129">
              <a:extLst>
                <a:ext uri="{FF2B5EF4-FFF2-40B4-BE49-F238E27FC236}">
                  <a16:creationId xmlns:a16="http://schemas.microsoft.com/office/drawing/2014/main" id="{E7F68678-0B8B-E94B-B9A7-24056C6E980B}"/>
                </a:ext>
              </a:extLst>
            </p:cNvPr>
            <p:cNvSpPr txBox="1"/>
            <p:nvPr/>
          </p:nvSpPr>
          <p:spPr>
            <a:xfrm>
              <a:off x="4459734" y="3952481"/>
              <a:ext cx="93418" cy="107874"/>
            </a:xfrm>
            <a:prstGeom prst="rect">
              <a:avLst/>
            </a:prstGeom>
            <a:noFill/>
            <a:ln>
              <a:noFill/>
            </a:ln>
          </p:spPr>
          <p:txBody>
            <a:bodyPr wrap="square" lIns="0" tIns="0" rIns="0" bIns="0" anchor="t"/>
            <a:lstStyle/>
            <a:p>
              <a:pPr>
                <a:lnSpc>
                  <a:spcPts val="1200"/>
                </a:lnSpc>
                <a:defRPr lang="en-US"/>
              </a:pPr>
              <a:r>
                <a:rPr lang="en-US" sz="900" b="1" dirty="0">
                  <a:solidFill>
                    <a:srgbClr val="FFFFFF"/>
                  </a:solidFill>
                  <a:latin typeface="Arial" panose="020B0604020202020204" pitchFamily="34" charset="0"/>
                  <a:ea typeface="Wigrum Medium" charset="77"/>
                  <a:cs typeface="Arial" panose="020B0604020202020204" pitchFamily="34" charset="0"/>
                </a:rPr>
                <a:t>1</a:t>
              </a:r>
              <a:r>
                <a:rPr sz="900" b="1" dirty="0">
                  <a:solidFill>
                    <a:srgbClr val="FFFFFF"/>
                  </a:solidFill>
                  <a:latin typeface="Arial" panose="020B0604020202020204" pitchFamily="34" charset="0"/>
                  <a:ea typeface="Wigrum Medium" charset="77"/>
                  <a:cs typeface="Arial" panose="020B0604020202020204" pitchFamily="34" charset="0"/>
                </a:rPr>
                <a:t> </a:t>
              </a:r>
            </a:p>
          </p:txBody>
        </p:sp>
      </p:grpSp>
      <p:grpSp>
        <p:nvGrpSpPr>
          <p:cNvPr id="155" name="Groupe 154">
            <a:extLst>
              <a:ext uri="{FF2B5EF4-FFF2-40B4-BE49-F238E27FC236}">
                <a16:creationId xmlns:a16="http://schemas.microsoft.com/office/drawing/2014/main" id="{A27C7ADF-7858-4C4D-83A8-E70213EFA81C}"/>
              </a:ext>
            </a:extLst>
          </p:cNvPr>
          <p:cNvGrpSpPr/>
          <p:nvPr/>
        </p:nvGrpSpPr>
        <p:grpSpPr>
          <a:xfrm>
            <a:off x="10125433" y="3312962"/>
            <a:ext cx="135909" cy="143949"/>
            <a:chOff x="4420684" y="3952481"/>
            <a:chExt cx="135909" cy="143949"/>
          </a:xfrm>
        </p:grpSpPr>
        <p:sp>
          <p:nvSpPr>
            <p:cNvPr id="156" name="Rectangle 80">
              <a:extLst>
                <a:ext uri="{FF2B5EF4-FFF2-40B4-BE49-F238E27FC236}">
                  <a16:creationId xmlns:a16="http://schemas.microsoft.com/office/drawing/2014/main" id="{ED9019F8-72A8-F549-92C2-86CCB4BE2FE9}"/>
                </a:ext>
              </a:extLst>
            </p:cNvPr>
            <p:cNvSpPr/>
            <p:nvPr/>
          </p:nvSpPr>
          <p:spPr>
            <a:xfrm>
              <a:off x="4420684" y="3960521"/>
              <a:ext cx="135909" cy="135909"/>
            </a:xfrm>
            <a:prstGeom prst="rect">
              <a:avLst/>
            </a:prstGeom>
            <a:solidFill>
              <a:srgbClr val="482683"/>
            </a:solidFill>
            <a:ln w="12700" cap="flat" cmpd="sng">
              <a:noFill/>
              <a:prstDash val="solid"/>
              <a:miter lim="800000"/>
            </a:ln>
          </p:spPr>
          <p:txBody>
            <a:bodyPr anchor="ctr">
              <a:spAutoFit/>
            </a:bodyPr>
            <a:lstStyle/>
            <a:p>
              <a:pPr algn="ctr"/>
              <a:endParaRPr lang="en-US" dirty="0"/>
            </a:p>
          </p:txBody>
        </p:sp>
        <p:sp>
          <p:nvSpPr>
            <p:cNvPr id="157" name="TextBox 129">
              <a:extLst>
                <a:ext uri="{FF2B5EF4-FFF2-40B4-BE49-F238E27FC236}">
                  <a16:creationId xmlns:a16="http://schemas.microsoft.com/office/drawing/2014/main" id="{A9157689-12CD-E24B-BBE0-17B95AC35C7B}"/>
                </a:ext>
              </a:extLst>
            </p:cNvPr>
            <p:cNvSpPr txBox="1"/>
            <p:nvPr/>
          </p:nvSpPr>
          <p:spPr>
            <a:xfrm>
              <a:off x="4459734" y="3952481"/>
              <a:ext cx="93418" cy="107874"/>
            </a:xfrm>
            <a:prstGeom prst="rect">
              <a:avLst/>
            </a:prstGeom>
            <a:noFill/>
            <a:ln>
              <a:noFill/>
            </a:ln>
          </p:spPr>
          <p:txBody>
            <a:bodyPr wrap="square" lIns="0" tIns="0" rIns="0" bIns="0" anchor="t"/>
            <a:lstStyle/>
            <a:p>
              <a:pPr>
                <a:lnSpc>
                  <a:spcPts val="1200"/>
                </a:lnSpc>
                <a:defRPr lang="en-US"/>
              </a:pPr>
              <a:r>
                <a:rPr lang="en-US" sz="900" b="1" dirty="0">
                  <a:solidFill>
                    <a:srgbClr val="FFFFFF"/>
                  </a:solidFill>
                  <a:latin typeface="Arial" panose="020B0604020202020204" pitchFamily="34" charset="0"/>
                  <a:ea typeface="Wigrum Medium" charset="77"/>
                  <a:cs typeface="Arial" panose="020B0604020202020204" pitchFamily="34" charset="0"/>
                </a:rPr>
                <a:t>1</a:t>
              </a:r>
              <a:r>
                <a:rPr sz="900" b="1" dirty="0">
                  <a:solidFill>
                    <a:srgbClr val="FFFFFF"/>
                  </a:solidFill>
                  <a:latin typeface="Arial" panose="020B0604020202020204" pitchFamily="34" charset="0"/>
                  <a:ea typeface="Wigrum Medium" charset="77"/>
                  <a:cs typeface="Arial" panose="020B0604020202020204" pitchFamily="34" charset="0"/>
                </a:rPr>
                <a:t> </a:t>
              </a:r>
            </a:p>
          </p:txBody>
        </p:sp>
      </p:grpSp>
      <p:grpSp>
        <p:nvGrpSpPr>
          <p:cNvPr id="158" name="Groupe 157">
            <a:extLst>
              <a:ext uri="{FF2B5EF4-FFF2-40B4-BE49-F238E27FC236}">
                <a16:creationId xmlns:a16="http://schemas.microsoft.com/office/drawing/2014/main" id="{6C138805-2732-4440-8F2E-C3CC0844DBF4}"/>
              </a:ext>
            </a:extLst>
          </p:cNvPr>
          <p:cNvGrpSpPr/>
          <p:nvPr/>
        </p:nvGrpSpPr>
        <p:grpSpPr>
          <a:xfrm>
            <a:off x="4658679" y="2020173"/>
            <a:ext cx="135909" cy="143949"/>
            <a:chOff x="4420684" y="3952481"/>
            <a:chExt cx="135909" cy="143949"/>
          </a:xfrm>
        </p:grpSpPr>
        <p:sp>
          <p:nvSpPr>
            <p:cNvPr id="159" name="Rectangle 80">
              <a:extLst>
                <a:ext uri="{FF2B5EF4-FFF2-40B4-BE49-F238E27FC236}">
                  <a16:creationId xmlns:a16="http://schemas.microsoft.com/office/drawing/2014/main" id="{0196C4DA-9260-7A41-BBBF-682BA5D88911}"/>
                </a:ext>
              </a:extLst>
            </p:cNvPr>
            <p:cNvSpPr/>
            <p:nvPr/>
          </p:nvSpPr>
          <p:spPr>
            <a:xfrm>
              <a:off x="4420684" y="3960521"/>
              <a:ext cx="135909" cy="135909"/>
            </a:xfrm>
            <a:prstGeom prst="rect">
              <a:avLst/>
            </a:prstGeom>
            <a:solidFill>
              <a:srgbClr val="82368C"/>
            </a:solidFill>
            <a:ln w="12700" cap="flat" cmpd="sng">
              <a:noFill/>
              <a:prstDash val="solid"/>
              <a:miter lim="800000"/>
            </a:ln>
          </p:spPr>
          <p:txBody>
            <a:bodyPr anchor="ctr">
              <a:spAutoFit/>
            </a:bodyPr>
            <a:lstStyle/>
            <a:p>
              <a:pPr algn="ctr"/>
              <a:endParaRPr lang="en-US" dirty="0"/>
            </a:p>
          </p:txBody>
        </p:sp>
        <p:sp>
          <p:nvSpPr>
            <p:cNvPr id="160" name="TextBox 129">
              <a:extLst>
                <a:ext uri="{FF2B5EF4-FFF2-40B4-BE49-F238E27FC236}">
                  <a16:creationId xmlns:a16="http://schemas.microsoft.com/office/drawing/2014/main" id="{7DB76B4E-5A75-214F-AAA2-ECB0E474E3BB}"/>
                </a:ext>
              </a:extLst>
            </p:cNvPr>
            <p:cNvSpPr txBox="1"/>
            <p:nvPr/>
          </p:nvSpPr>
          <p:spPr>
            <a:xfrm>
              <a:off x="4459734" y="3952481"/>
              <a:ext cx="93418" cy="107874"/>
            </a:xfrm>
            <a:prstGeom prst="rect">
              <a:avLst/>
            </a:prstGeom>
            <a:noFill/>
            <a:ln>
              <a:noFill/>
            </a:ln>
          </p:spPr>
          <p:txBody>
            <a:bodyPr wrap="square" lIns="0" tIns="0" rIns="0" bIns="0" anchor="t"/>
            <a:lstStyle/>
            <a:p>
              <a:pPr>
                <a:lnSpc>
                  <a:spcPts val="1200"/>
                </a:lnSpc>
                <a:defRPr lang="en-US"/>
              </a:pPr>
              <a:r>
                <a:rPr lang="en-US" sz="900" b="1" dirty="0">
                  <a:solidFill>
                    <a:srgbClr val="FFFFFF"/>
                  </a:solidFill>
                  <a:latin typeface="Arial" panose="020B0604020202020204" pitchFamily="34" charset="0"/>
                  <a:ea typeface="Wigrum Medium" charset="77"/>
                  <a:cs typeface="Arial" panose="020B0604020202020204" pitchFamily="34" charset="0"/>
                </a:rPr>
                <a:t>1</a:t>
              </a:r>
              <a:r>
                <a:rPr sz="900" b="1" dirty="0">
                  <a:solidFill>
                    <a:srgbClr val="FFFFFF"/>
                  </a:solidFill>
                  <a:latin typeface="Arial" panose="020B0604020202020204" pitchFamily="34" charset="0"/>
                  <a:ea typeface="Wigrum Medium" charset="77"/>
                  <a:cs typeface="Arial" panose="020B0604020202020204" pitchFamily="34" charset="0"/>
                </a:rPr>
                <a:t> </a:t>
              </a:r>
            </a:p>
          </p:txBody>
        </p:sp>
      </p:grpSp>
      <p:grpSp>
        <p:nvGrpSpPr>
          <p:cNvPr id="161" name="Groupe 160">
            <a:extLst>
              <a:ext uri="{FF2B5EF4-FFF2-40B4-BE49-F238E27FC236}">
                <a16:creationId xmlns:a16="http://schemas.microsoft.com/office/drawing/2014/main" id="{B8F7A57C-63CD-0B49-A5D7-62A9745DC4C9}"/>
              </a:ext>
            </a:extLst>
          </p:cNvPr>
          <p:cNvGrpSpPr/>
          <p:nvPr/>
        </p:nvGrpSpPr>
        <p:grpSpPr>
          <a:xfrm>
            <a:off x="3605652" y="3109636"/>
            <a:ext cx="135909" cy="143949"/>
            <a:chOff x="4420684" y="3952481"/>
            <a:chExt cx="135909" cy="143949"/>
          </a:xfrm>
        </p:grpSpPr>
        <p:sp>
          <p:nvSpPr>
            <p:cNvPr id="162" name="Rectangle 80">
              <a:extLst>
                <a:ext uri="{FF2B5EF4-FFF2-40B4-BE49-F238E27FC236}">
                  <a16:creationId xmlns:a16="http://schemas.microsoft.com/office/drawing/2014/main" id="{8A6EF743-7052-AB4C-B0D0-EA84E11F665E}"/>
                </a:ext>
              </a:extLst>
            </p:cNvPr>
            <p:cNvSpPr/>
            <p:nvPr/>
          </p:nvSpPr>
          <p:spPr>
            <a:xfrm>
              <a:off x="4420684" y="3960521"/>
              <a:ext cx="135909" cy="135909"/>
            </a:xfrm>
            <a:prstGeom prst="rect">
              <a:avLst/>
            </a:prstGeom>
            <a:solidFill>
              <a:srgbClr val="82368C"/>
            </a:solidFill>
            <a:ln w="12700" cap="flat" cmpd="sng">
              <a:noFill/>
              <a:prstDash val="solid"/>
              <a:miter lim="800000"/>
            </a:ln>
          </p:spPr>
          <p:txBody>
            <a:bodyPr anchor="ctr">
              <a:spAutoFit/>
            </a:bodyPr>
            <a:lstStyle/>
            <a:p>
              <a:pPr algn="ctr"/>
              <a:endParaRPr lang="en-US" dirty="0"/>
            </a:p>
          </p:txBody>
        </p:sp>
        <p:sp>
          <p:nvSpPr>
            <p:cNvPr id="163" name="TextBox 129">
              <a:extLst>
                <a:ext uri="{FF2B5EF4-FFF2-40B4-BE49-F238E27FC236}">
                  <a16:creationId xmlns:a16="http://schemas.microsoft.com/office/drawing/2014/main" id="{3CFF9393-D598-9142-8129-AEE08AD49C85}"/>
                </a:ext>
              </a:extLst>
            </p:cNvPr>
            <p:cNvSpPr txBox="1"/>
            <p:nvPr/>
          </p:nvSpPr>
          <p:spPr>
            <a:xfrm>
              <a:off x="4459734" y="3952481"/>
              <a:ext cx="93418" cy="107874"/>
            </a:xfrm>
            <a:prstGeom prst="rect">
              <a:avLst/>
            </a:prstGeom>
            <a:noFill/>
            <a:ln>
              <a:noFill/>
            </a:ln>
          </p:spPr>
          <p:txBody>
            <a:bodyPr wrap="square" lIns="0" tIns="0" rIns="0" bIns="0" anchor="t"/>
            <a:lstStyle/>
            <a:p>
              <a:pPr>
                <a:lnSpc>
                  <a:spcPts val="1200"/>
                </a:lnSpc>
                <a:defRPr lang="en-US"/>
              </a:pPr>
              <a:r>
                <a:rPr lang="en-US" sz="900" b="1" dirty="0">
                  <a:solidFill>
                    <a:srgbClr val="FFFFFF"/>
                  </a:solidFill>
                  <a:latin typeface="Arial" panose="020B0604020202020204" pitchFamily="34" charset="0"/>
                  <a:ea typeface="Wigrum Medium" charset="77"/>
                  <a:cs typeface="Arial" panose="020B0604020202020204" pitchFamily="34" charset="0"/>
                </a:rPr>
                <a:t>1</a:t>
              </a:r>
              <a:r>
                <a:rPr sz="900" b="1" dirty="0">
                  <a:solidFill>
                    <a:srgbClr val="FFFFFF"/>
                  </a:solidFill>
                  <a:latin typeface="Arial" panose="020B0604020202020204" pitchFamily="34" charset="0"/>
                  <a:ea typeface="Wigrum Medium" charset="77"/>
                  <a:cs typeface="Arial" panose="020B0604020202020204" pitchFamily="34" charset="0"/>
                </a:rPr>
                <a:t> </a:t>
              </a:r>
            </a:p>
          </p:txBody>
        </p:sp>
      </p:grpSp>
      <p:grpSp>
        <p:nvGrpSpPr>
          <p:cNvPr id="164" name="Groupe 163">
            <a:extLst>
              <a:ext uri="{FF2B5EF4-FFF2-40B4-BE49-F238E27FC236}">
                <a16:creationId xmlns:a16="http://schemas.microsoft.com/office/drawing/2014/main" id="{59BDF72D-AFF0-5543-B5F1-A2740840B681}"/>
              </a:ext>
            </a:extLst>
          </p:cNvPr>
          <p:cNvGrpSpPr/>
          <p:nvPr/>
        </p:nvGrpSpPr>
        <p:grpSpPr>
          <a:xfrm>
            <a:off x="3430288" y="2491519"/>
            <a:ext cx="135909" cy="143949"/>
            <a:chOff x="4420684" y="3952481"/>
            <a:chExt cx="135909" cy="143949"/>
          </a:xfrm>
        </p:grpSpPr>
        <p:sp>
          <p:nvSpPr>
            <p:cNvPr id="165" name="Rectangle 80">
              <a:extLst>
                <a:ext uri="{FF2B5EF4-FFF2-40B4-BE49-F238E27FC236}">
                  <a16:creationId xmlns:a16="http://schemas.microsoft.com/office/drawing/2014/main" id="{D86DE4A3-8023-B94E-A57B-42F8DD403D0F}"/>
                </a:ext>
              </a:extLst>
            </p:cNvPr>
            <p:cNvSpPr/>
            <p:nvPr/>
          </p:nvSpPr>
          <p:spPr>
            <a:xfrm>
              <a:off x="4420684" y="3960521"/>
              <a:ext cx="135909" cy="135909"/>
            </a:xfrm>
            <a:prstGeom prst="rect">
              <a:avLst/>
            </a:prstGeom>
            <a:solidFill>
              <a:srgbClr val="82368C"/>
            </a:solidFill>
            <a:ln w="12700" cap="flat" cmpd="sng">
              <a:noFill/>
              <a:prstDash val="solid"/>
              <a:miter lim="800000"/>
            </a:ln>
          </p:spPr>
          <p:txBody>
            <a:bodyPr anchor="ctr">
              <a:spAutoFit/>
            </a:bodyPr>
            <a:lstStyle/>
            <a:p>
              <a:pPr algn="ctr"/>
              <a:endParaRPr lang="en-US" dirty="0"/>
            </a:p>
          </p:txBody>
        </p:sp>
        <p:sp>
          <p:nvSpPr>
            <p:cNvPr id="166" name="TextBox 129">
              <a:extLst>
                <a:ext uri="{FF2B5EF4-FFF2-40B4-BE49-F238E27FC236}">
                  <a16:creationId xmlns:a16="http://schemas.microsoft.com/office/drawing/2014/main" id="{4FD56473-D4B8-2140-96EB-BAF5124EC8CF}"/>
                </a:ext>
              </a:extLst>
            </p:cNvPr>
            <p:cNvSpPr txBox="1"/>
            <p:nvPr/>
          </p:nvSpPr>
          <p:spPr>
            <a:xfrm>
              <a:off x="4459734" y="3952481"/>
              <a:ext cx="93418" cy="107874"/>
            </a:xfrm>
            <a:prstGeom prst="rect">
              <a:avLst/>
            </a:prstGeom>
            <a:noFill/>
            <a:ln>
              <a:noFill/>
            </a:ln>
          </p:spPr>
          <p:txBody>
            <a:bodyPr wrap="square" lIns="0" tIns="0" rIns="0" bIns="0" anchor="t"/>
            <a:lstStyle/>
            <a:p>
              <a:pPr>
                <a:lnSpc>
                  <a:spcPts val="1200"/>
                </a:lnSpc>
                <a:defRPr lang="en-US"/>
              </a:pPr>
              <a:r>
                <a:rPr lang="en-US" sz="900" b="1" dirty="0">
                  <a:solidFill>
                    <a:srgbClr val="FFFFFF"/>
                  </a:solidFill>
                  <a:latin typeface="Arial" panose="020B0604020202020204" pitchFamily="34" charset="0"/>
                  <a:ea typeface="Wigrum Medium" charset="77"/>
                  <a:cs typeface="Arial" panose="020B0604020202020204" pitchFamily="34" charset="0"/>
                </a:rPr>
                <a:t>1</a:t>
              </a:r>
              <a:r>
                <a:rPr sz="900" b="1" dirty="0">
                  <a:solidFill>
                    <a:srgbClr val="FFFFFF"/>
                  </a:solidFill>
                  <a:latin typeface="Arial" panose="020B0604020202020204" pitchFamily="34" charset="0"/>
                  <a:ea typeface="Wigrum Medium" charset="77"/>
                  <a:cs typeface="Arial" panose="020B0604020202020204" pitchFamily="34" charset="0"/>
                </a:rPr>
                <a:t> </a:t>
              </a:r>
            </a:p>
          </p:txBody>
        </p:sp>
      </p:grpSp>
      <p:sp>
        <p:nvSpPr>
          <p:cNvPr id="167" name="Free Form 8">
            <a:extLst>
              <a:ext uri="{FF2B5EF4-FFF2-40B4-BE49-F238E27FC236}">
                <a16:creationId xmlns:a16="http://schemas.microsoft.com/office/drawing/2014/main" id="{5D2A1FEB-CE6E-544F-BD58-C254C127B863}"/>
              </a:ext>
            </a:extLst>
          </p:cNvPr>
          <p:cNvSpPr/>
          <p:nvPr/>
        </p:nvSpPr>
        <p:spPr>
          <a:xfrm>
            <a:off x="6103353" y="3896857"/>
            <a:ext cx="67949" cy="67937"/>
          </a:xfrm>
          <a:custGeom>
            <a:avLst/>
            <a:gdLst/>
            <a:ahLst/>
            <a:cxnLst/>
            <a:rect l="0" t="0" r="0" b="0"/>
            <a:pathLst>
              <a:path w="95995" h="95978">
                <a:moveTo>
                  <a:pt x="95995" y="48006"/>
                </a:moveTo>
                <a:cubicBezTo>
                  <a:pt x="95995" y="74540"/>
                  <a:pt x="74506" y="95978"/>
                  <a:pt x="48006" y="95978"/>
                </a:cubicBezTo>
                <a:cubicBezTo>
                  <a:pt x="21505" y="95978"/>
                  <a:pt x="0" y="74540"/>
                  <a:pt x="0" y="48006"/>
                </a:cubicBezTo>
                <a:cubicBezTo>
                  <a:pt x="0" y="21471"/>
                  <a:pt x="21505" y="0"/>
                  <a:pt x="48006" y="0"/>
                </a:cubicBezTo>
                <a:cubicBezTo>
                  <a:pt x="74506" y="0"/>
                  <a:pt x="95995" y="21471"/>
                  <a:pt x="95995" y="48006"/>
                </a:cubicBezTo>
                <a:close/>
              </a:path>
            </a:pathLst>
          </a:custGeom>
          <a:solidFill>
            <a:srgbClr val="545353">
              <a:alpha val="100000"/>
            </a:srgbClr>
          </a:solidFill>
          <a:ln w="12700" cap="flat" cmpd="sng">
            <a:solidFill>
              <a:srgbClr val="FFFFFF">
                <a:alpha val="100000"/>
              </a:srgbClr>
            </a:solidFill>
            <a:prstDash val="solid"/>
            <a:miter lim="800000"/>
          </a:ln>
        </p:spPr>
        <p:txBody>
          <a:bodyPr wrap="square" anchor="ctr">
            <a:spAutoFit/>
          </a:bodyPr>
          <a:lstStyle/>
          <a:p>
            <a:pPr algn="ctr"/>
            <a:endParaRPr lang="en-US" dirty="0"/>
          </a:p>
        </p:txBody>
      </p:sp>
      <p:sp>
        <p:nvSpPr>
          <p:cNvPr id="168" name="TextBox 88">
            <a:extLst>
              <a:ext uri="{FF2B5EF4-FFF2-40B4-BE49-F238E27FC236}">
                <a16:creationId xmlns:a16="http://schemas.microsoft.com/office/drawing/2014/main" id="{BEE2247C-2A75-C049-9AF4-67B2686417B8}"/>
              </a:ext>
            </a:extLst>
          </p:cNvPr>
          <p:cNvSpPr txBox="1"/>
          <p:nvPr/>
        </p:nvSpPr>
        <p:spPr>
          <a:xfrm>
            <a:off x="5608943" y="3873852"/>
            <a:ext cx="501814" cy="95888"/>
          </a:xfrm>
          <a:prstGeom prst="rect">
            <a:avLst/>
          </a:prstGeom>
          <a:noFill/>
          <a:ln>
            <a:noFill/>
          </a:ln>
        </p:spPr>
        <p:txBody>
          <a:bodyPr wrap="square" lIns="0" tIns="0" rIns="0" bIns="0" anchor="t"/>
          <a:lstStyle/>
          <a:p>
            <a:pPr>
              <a:lnSpc>
                <a:spcPts val="1066"/>
              </a:lnSpc>
              <a:defRPr lang="en-US"/>
            </a:pPr>
            <a:r>
              <a:rPr lang="en-US" sz="800" dirty="0">
                <a:solidFill>
                  <a:srgbClr val="565655"/>
                </a:solidFill>
                <a:latin typeface="Arial" panose="020B0604020202020204" pitchFamily="34" charset="0"/>
                <a:ea typeface="Wigrum" charset="77"/>
                <a:cs typeface="Arial" panose="020B0604020202020204" pitchFamily="34" charset="0"/>
              </a:rPr>
              <a:t>Guérande</a:t>
            </a:r>
            <a:endParaRPr sz="800" dirty="0">
              <a:solidFill>
                <a:srgbClr val="565655"/>
              </a:solidFill>
              <a:latin typeface="Arial" panose="020B0604020202020204" pitchFamily="34" charset="0"/>
              <a:ea typeface="Wigrum" charset="77"/>
              <a:cs typeface="Arial" panose="020B0604020202020204" pitchFamily="34" charset="0"/>
            </a:endParaRPr>
          </a:p>
        </p:txBody>
      </p:sp>
      <p:grpSp>
        <p:nvGrpSpPr>
          <p:cNvPr id="169" name="Groupe 168">
            <a:extLst>
              <a:ext uri="{FF2B5EF4-FFF2-40B4-BE49-F238E27FC236}">
                <a16:creationId xmlns:a16="http://schemas.microsoft.com/office/drawing/2014/main" id="{47C54BBF-2754-C248-907D-91F4F411135A}"/>
              </a:ext>
            </a:extLst>
          </p:cNvPr>
          <p:cNvGrpSpPr/>
          <p:nvPr/>
        </p:nvGrpSpPr>
        <p:grpSpPr>
          <a:xfrm>
            <a:off x="5452494" y="3858427"/>
            <a:ext cx="135909" cy="143949"/>
            <a:chOff x="4420684" y="3952481"/>
            <a:chExt cx="135909" cy="143949"/>
          </a:xfrm>
        </p:grpSpPr>
        <p:sp>
          <p:nvSpPr>
            <p:cNvPr id="170" name="Rectangle 80">
              <a:extLst>
                <a:ext uri="{FF2B5EF4-FFF2-40B4-BE49-F238E27FC236}">
                  <a16:creationId xmlns:a16="http://schemas.microsoft.com/office/drawing/2014/main" id="{60AB36D8-F77B-414E-82B3-45FD1CDE2032}"/>
                </a:ext>
              </a:extLst>
            </p:cNvPr>
            <p:cNvSpPr/>
            <p:nvPr/>
          </p:nvSpPr>
          <p:spPr>
            <a:xfrm>
              <a:off x="4420684" y="3960521"/>
              <a:ext cx="135909" cy="135909"/>
            </a:xfrm>
            <a:prstGeom prst="rect">
              <a:avLst/>
            </a:prstGeom>
            <a:solidFill>
              <a:srgbClr val="82368C"/>
            </a:solidFill>
            <a:ln w="12700" cap="flat" cmpd="sng">
              <a:noFill/>
              <a:prstDash val="solid"/>
              <a:miter lim="800000"/>
            </a:ln>
          </p:spPr>
          <p:txBody>
            <a:bodyPr anchor="ctr">
              <a:spAutoFit/>
            </a:bodyPr>
            <a:lstStyle/>
            <a:p>
              <a:pPr algn="ctr"/>
              <a:endParaRPr lang="en-US" dirty="0"/>
            </a:p>
          </p:txBody>
        </p:sp>
        <p:sp>
          <p:nvSpPr>
            <p:cNvPr id="171" name="TextBox 129">
              <a:extLst>
                <a:ext uri="{FF2B5EF4-FFF2-40B4-BE49-F238E27FC236}">
                  <a16:creationId xmlns:a16="http://schemas.microsoft.com/office/drawing/2014/main" id="{4CD20435-ADAB-414A-939B-BD3BA328E7E2}"/>
                </a:ext>
              </a:extLst>
            </p:cNvPr>
            <p:cNvSpPr txBox="1"/>
            <p:nvPr/>
          </p:nvSpPr>
          <p:spPr>
            <a:xfrm>
              <a:off x="4459734" y="3952481"/>
              <a:ext cx="93418" cy="107874"/>
            </a:xfrm>
            <a:prstGeom prst="rect">
              <a:avLst/>
            </a:prstGeom>
            <a:noFill/>
            <a:ln>
              <a:noFill/>
            </a:ln>
          </p:spPr>
          <p:txBody>
            <a:bodyPr wrap="square" lIns="0" tIns="0" rIns="0" bIns="0" anchor="t"/>
            <a:lstStyle/>
            <a:p>
              <a:pPr>
                <a:lnSpc>
                  <a:spcPts val="1200"/>
                </a:lnSpc>
                <a:defRPr lang="en-US"/>
              </a:pPr>
              <a:r>
                <a:rPr lang="en-US" sz="900" b="1" dirty="0">
                  <a:solidFill>
                    <a:srgbClr val="FFFFFF"/>
                  </a:solidFill>
                  <a:latin typeface="Arial" panose="020B0604020202020204" pitchFamily="34" charset="0"/>
                  <a:ea typeface="Wigrum Medium" charset="77"/>
                  <a:cs typeface="Arial" panose="020B0604020202020204" pitchFamily="34" charset="0"/>
                </a:rPr>
                <a:t>1</a:t>
              </a:r>
              <a:r>
                <a:rPr sz="900" b="1" dirty="0">
                  <a:solidFill>
                    <a:srgbClr val="FFFFFF"/>
                  </a:solidFill>
                  <a:latin typeface="Arial" panose="020B0604020202020204" pitchFamily="34" charset="0"/>
                  <a:ea typeface="Wigrum Medium" charset="77"/>
                  <a:cs typeface="Arial" panose="020B0604020202020204" pitchFamily="34" charset="0"/>
                </a:rPr>
                <a:t> </a:t>
              </a:r>
            </a:p>
          </p:txBody>
        </p:sp>
      </p:grpSp>
      <p:grpSp>
        <p:nvGrpSpPr>
          <p:cNvPr id="172" name="Groupe 171">
            <a:extLst>
              <a:ext uri="{FF2B5EF4-FFF2-40B4-BE49-F238E27FC236}">
                <a16:creationId xmlns:a16="http://schemas.microsoft.com/office/drawing/2014/main" id="{A3644E9D-F8E8-744C-B228-E3C3CEF6AFC2}"/>
              </a:ext>
            </a:extLst>
          </p:cNvPr>
          <p:cNvGrpSpPr/>
          <p:nvPr/>
        </p:nvGrpSpPr>
        <p:grpSpPr>
          <a:xfrm>
            <a:off x="5261426" y="3987680"/>
            <a:ext cx="135909" cy="143949"/>
            <a:chOff x="4420684" y="3952481"/>
            <a:chExt cx="135909" cy="143949"/>
          </a:xfrm>
        </p:grpSpPr>
        <p:sp>
          <p:nvSpPr>
            <p:cNvPr id="173" name="Rectangle 80">
              <a:extLst>
                <a:ext uri="{FF2B5EF4-FFF2-40B4-BE49-F238E27FC236}">
                  <a16:creationId xmlns:a16="http://schemas.microsoft.com/office/drawing/2014/main" id="{5301E05F-8E3A-5F45-BFDC-509F93007E68}"/>
                </a:ext>
              </a:extLst>
            </p:cNvPr>
            <p:cNvSpPr/>
            <p:nvPr/>
          </p:nvSpPr>
          <p:spPr>
            <a:xfrm>
              <a:off x="4420684" y="3960521"/>
              <a:ext cx="135909" cy="135909"/>
            </a:xfrm>
            <a:prstGeom prst="rect">
              <a:avLst/>
            </a:prstGeom>
            <a:solidFill>
              <a:srgbClr val="82368C"/>
            </a:solidFill>
            <a:ln w="12700" cap="flat" cmpd="sng">
              <a:noFill/>
              <a:prstDash val="solid"/>
              <a:miter lim="800000"/>
            </a:ln>
          </p:spPr>
          <p:txBody>
            <a:bodyPr anchor="ctr">
              <a:spAutoFit/>
            </a:bodyPr>
            <a:lstStyle/>
            <a:p>
              <a:pPr algn="ctr"/>
              <a:endParaRPr lang="en-US" dirty="0"/>
            </a:p>
          </p:txBody>
        </p:sp>
        <p:sp>
          <p:nvSpPr>
            <p:cNvPr id="174" name="TextBox 129">
              <a:extLst>
                <a:ext uri="{FF2B5EF4-FFF2-40B4-BE49-F238E27FC236}">
                  <a16:creationId xmlns:a16="http://schemas.microsoft.com/office/drawing/2014/main" id="{834BD978-26D7-A847-AEC3-3F1AAFD8A091}"/>
                </a:ext>
              </a:extLst>
            </p:cNvPr>
            <p:cNvSpPr txBox="1"/>
            <p:nvPr/>
          </p:nvSpPr>
          <p:spPr>
            <a:xfrm>
              <a:off x="4459734" y="3952481"/>
              <a:ext cx="93418" cy="107874"/>
            </a:xfrm>
            <a:prstGeom prst="rect">
              <a:avLst/>
            </a:prstGeom>
            <a:noFill/>
            <a:ln>
              <a:noFill/>
            </a:ln>
          </p:spPr>
          <p:txBody>
            <a:bodyPr wrap="square" lIns="0" tIns="0" rIns="0" bIns="0" anchor="t"/>
            <a:lstStyle/>
            <a:p>
              <a:pPr>
                <a:lnSpc>
                  <a:spcPts val="1200"/>
                </a:lnSpc>
                <a:defRPr lang="en-US"/>
              </a:pPr>
              <a:r>
                <a:rPr lang="en-US" sz="900" b="1" dirty="0">
                  <a:solidFill>
                    <a:srgbClr val="FFFFFF"/>
                  </a:solidFill>
                  <a:latin typeface="Arial" panose="020B0604020202020204" pitchFamily="34" charset="0"/>
                  <a:ea typeface="Wigrum Medium" charset="77"/>
                  <a:cs typeface="Arial" panose="020B0604020202020204" pitchFamily="34" charset="0"/>
                </a:rPr>
                <a:t>1</a:t>
              </a:r>
              <a:r>
                <a:rPr sz="900" b="1" dirty="0">
                  <a:solidFill>
                    <a:srgbClr val="FFFFFF"/>
                  </a:solidFill>
                  <a:latin typeface="Arial" panose="020B0604020202020204" pitchFamily="34" charset="0"/>
                  <a:ea typeface="Wigrum Medium" charset="77"/>
                  <a:cs typeface="Arial" panose="020B0604020202020204" pitchFamily="34" charset="0"/>
                </a:rPr>
                <a:t> </a:t>
              </a:r>
            </a:p>
          </p:txBody>
        </p:sp>
      </p:grpSp>
      <p:grpSp>
        <p:nvGrpSpPr>
          <p:cNvPr id="175" name="Groupe 174">
            <a:extLst>
              <a:ext uri="{FF2B5EF4-FFF2-40B4-BE49-F238E27FC236}">
                <a16:creationId xmlns:a16="http://schemas.microsoft.com/office/drawing/2014/main" id="{33529E8B-08AF-FF43-86E2-0F97F5999106}"/>
              </a:ext>
            </a:extLst>
          </p:cNvPr>
          <p:cNvGrpSpPr/>
          <p:nvPr/>
        </p:nvGrpSpPr>
        <p:grpSpPr>
          <a:xfrm>
            <a:off x="5466143" y="4124157"/>
            <a:ext cx="135909" cy="143949"/>
            <a:chOff x="4420684" y="3952481"/>
            <a:chExt cx="135909" cy="143949"/>
          </a:xfrm>
        </p:grpSpPr>
        <p:sp>
          <p:nvSpPr>
            <p:cNvPr id="176" name="Rectangle 80">
              <a:extLst>
                <a:ext uri="{FF2B5EF4-FFF2-40B4-BE49-F238E27FC236}">
                  <a16:creationId xmlns:a16="http://schemas.microsoft.com/office/drawing/2014/main" id="{3082847F-A5EC-6F4E-8C25-A0108758B3D8}"/>
                </a:ext>
              </a:extLst>
            </p:cNvPr>
            <p:cNvSpPr/>
            <p:nvPr/>
          </p:nvSpPr>
          <p:spPr>
            <a:xfrm>
              <a:off x="4420684" y="3960521"/>
              <a:ext cx="135909" cy="135909"/>
            </a:xfrm>
            <a:prstGeom prst="rect">
              <a:avLst/>
            </a:prstGeom>
            <a:solidFill>
              <a:srgbClr val="82368C"/>
            </a:solidFill>
            <a:ln w="12700" cap="flat" cmpd="sng">
              <a:noFill/>
              <a:prstDash val="solid"/>
              <a:miter lim="800000"/>
            </a:ln>
          </p:spPr>
          <p:txBody>
            <a:bodyPr anchor="ctr">
              <a:spAutoFit/>
            </a:bodyPr>
            <a:lstStyle/>
            <a:p>
              <a:pPr algn="ctr"/>
              <a:endParaRPr lang="en-US" dirty="0"/>
            </a:p>
          </p:txBody>
        </p:sp>
        <p:sp>
          <p:nvSpPr>
            <p:cNvPr id="177" name="TextBox 129">
              <a:extLst>
                <a:ext uri="{FF2B5EF4-FFF2-40B4-BE49-F238E27FC236}">
                  <a16:creationId xmlns:a16="http://schemas.microsoft.com/office/drawing/2014/main" id="{3D65772F-395C-9940-B22D-52588B392C32}"/>
                </a:ext>
              </a:extLst>
            </p:cNvPr>
            <p:cNvSpPr txBox="1"/>
            <p:nvPr/>
          </p:nvSpPr>
          <p:spPr>
            <a:xfrm>
              <a:off x="4459734" y="3952481"/>
              <a:ext cx="93418" cy="107874"/>
            </a:xfrm>
            <a:prstGeom prst="rect">
              <a:avLst/>
            </a:prstGeom>
            <a:noFill/>
            <a:ln>
              <a:noFill/>
            </a:ln>
          </p:spPr>
          <p:txBody>
            <a:bodyPr wrap="square" lIns="0" tIns="0" rIns="0" bIns="0" anchor="t"/>
            <a:lstStyle/>
            <a:p>
              <a:pPr>
                <a:lnSpc>
                  <a:spcPts val="1200"/>
                </a:lnSpc>
                <a:defRPr lang="en-US"/>
              </a:pPr>
              <a:r>
                <a:rPr lang="en-US" sz="900" b="1" dirty="0">
                  <a:solidFill>
                    <a:srgbClr val="FFFFFF"/>
                  </a:solidFill>
                  <a:latin typeface="Arial" panose="020B0604020202020204" pitchFamily="34" charset="0"/>
                  <a:ea typeface="Wigrum Medium" charset="77"/>
                  <a:cs typeface="Arial" panose="020B0604020202020204" pitchFamily="34" charset="0"/>
                </a:rPr>
                <a:t>1</a:t>
              </a:r>
              <a:r>
                <a:rPr sz="900" b="1" dirty="0">
                  <a:solidFill>
                    <a:srgbClr val="FFFFFF"/>
                  </a:solidFill>
                  <a:latin typeface="Arial" panose="020B0604020202020204" pitchFamily="34" charset="0"/>
                  <a:ea typeface="Wigrum Medium" charset="77"/>
                  <a:cs typeface="Arial" panose="020B0604020202020204" pitchFamily="34" charset="0"/>
                </a:rPr>
                <a:t> </a:t>
              </a:r>
            </a:p>
          </p:txBody>
        </p:sp>
      </p:grpSp>
      <p:grpSp>
        <p:nvGrpSpPr>
          <p:cNvPr id="178" name="Groupe 177">
            <a:extLst>
              <a:ext uri="{FF2B5EF4-FFF2-40B4-BE49-F238E27FC236}">
                <a16:creationId xmlns:a16="http://schemas.microsoft.com/office/drawing/2014/main" id="{A3FD7D5B-652F-E54A-9A6A-533B45E13A3F}"/>
              </a:ext>
            </a:extLst>
          </p:cNvPr>
          <p:cNvGrpSpPr/>
          <p:nvPr/>
        </p:nvGrpSpPr>
        <p:grpSpPr>
          <a:xfrm>
            <a:off x="4809924" y="2020173"/>
            <a:ext cx="135909" cy="143949"/>
            <a:chOff x="4420684" y="3952481"/>
            <a:chExt cx="135909" cy="143949"/>
          </a:xfrm>
        </p:grpSpPr>
        <p:sp>
          <p:nvSpPr>
            <p:cNvPr id="179" name="Rectangle 80">
              <a:extLst>
                <a:ext uri="{FF2B5EF4-FFF2-40B4-BE49-F238E27FC236}">
                  <a16:creationId xmlns:a16="http://schemas.microsoft.com/office/drawing/2014/main" id="{59417C88-D644-E040-AF3A-052B9B60F879}"/>
                </a:ext>
              </a:extLst>
            </p:cNvPr>
            <p:cNvSpPr/>
            <p:nvPr/>
          </p:nvSpPr>
          <p:spPr>
            <a:xfrm>
              <a:off x="4420684" y="3960521"/>
              <a:ext cx="135909" cy="135909"/>
            </a:xfrm>
            <a:prstGeom prst="rect">
              <a:avLst/>
            </a:prstGeom>
            <a:solidFill>
              <a:srgbClr val="E681BB"/>
            </a:solidFill>
            <a:ln w="12700" cap="flat" cmpd="sng">
              <a:noFill/>
              <a:prstDash val="solid"/>
              <a:miter lim="800000"/>
            </a:ln>
          </p:spPr>
          <p:txBody>
            <a:bodyPr anchor="ctr">
              <a:spAutoFit/>
            </a:bodyPr>
            <a:lstStyle/>
            <a:p>
              <a:pPr algn="ctr"/>
              <a:endParaRPr lang="en-US" dirty="0"/>
            </a:p>
          </p:txBody>
        </p:sp>
        <p:sp>
          <p:nvSpPr>
            <p:cNvPr id="180" name="TextBox 129">
              <a:extLst>
                <a:ext uri="{FF2B5EF4-FFF2-40B4-BE49-F238E27FC236}">
                  <a16:creationId xmlns:a16="http://schemas.microsoft.com/office/drawing/2014/main" id="{F943946B-B24F-4646-B99E-30C046E10DF1}"/>
                </a:ext>
              </a:extLst>
            </p:cNvPr>
            <p:cNvSpPr txBox="1"/>
            <p:nvPr/>
          </p:nvSpPr>
          <p:spPr>
            <a:xfrm>
              <a:off x="4459734" y="3952481"/>
              <a:ext cx="93418" cy="107874"/>
            </a:xfrm>
            <a:prstGeom prst="rect">
              <a:avLst/>
            </a:prstGeom>
            <a:noFill/>
            <a:ln>
              <a:noFill/>
            </a:ln>
          </p:spPr>
          <p:txBody>
            <a:bodyPr wrap="square" lIns="0" tIns="0" rIns="0" bIns="0" anchor="t"/>
            <a:lstStyle/>
            <a:p>
              <a:pPr>
                <a:lnSpc>
                  <a:spcPts val="1200"/>
                </a:lnSpc>
                <a:defRPr lang="en-US"/>
              </a:pPr>
              <a:r>
                <a:rPr lang="en-US" sz="900" b="1" dirty="0">
                  <a:solidFill>
                    <a:srgbClr val="FFFFFF"/>
                  </a:solidFill>
                  <a:latin typeface="Arial" panose="020B0604020202020204" pitchFamily="34" charset="0"/>
                  <a:ea typeface="Wigrum Medium" charset="77"/>
                  <a:cs typeface="Arial" panose="020B0604020202020204" pitchFamily="34" charset="0"/>
                </a:rPr>
                <a:t>3</a:t>
              </a:r>
              <a:r>
                <a:rPr sz="900" b="1" dirty="0">
                  <a:solidFill>
                    <a:srgbClr val="FFFFFF"/>
                  </a:solidFill>
                  <a:latin typeface="Arial" panose="020B0604020202020204" pitchFamily="34" charset="0"/>
                  <a:ea typeface="Wigrum Medium" charset="77"/>
                  <a:cs typeface="Arial" panose="020B0604020202020204" pitchFamily="34" charset="0"/>
                </a:rPr>
                <a:t> </a:t>
              </a:r>
            </a:p>
          </p:txBody>
        </p:sp>
      </p:grpSp>
      <p:grpSp>
        <p:nvGrpSpPr>
          <p:cNvPr id="181" name="Groupe 180">
            <a:extLst>
              <a:ext uri="{FF2B5EF4-FFF2-40B4-BE49-F238E27FC236}">
                <a16:creationId xmlns:a16="http://schemas.microsoft.com/office/drawing/2014/main" id="{0872406C-CA0F-5A45-8323-D8032AF45E6F}"/>
              </a:ext>
            </a:extLst>
          </p:cNvPr>
          <p:cNvGrpSpPr/>
          <p:nvPr/>
        </p:nvGrpSpPr>
        <p:grpSpPr>
          <a:xfrm>
            <a:off x="3313115" y="2172125"/>
            <a:ext cx="135909" cy="143949"/>
            <a:chOff x="4420684" y="3952481"/>
            <a:chExt cx="135909" cy="143949"/>
          </a:xfrm>
        </p:grpSpPr>
        <p:sp>
          <p:nvSpPr>
            <p:cNvPr id="182" name="Rectangle 80">
              <a:extLst>
                <a:ext uri="{FF2B5EF4-FFF2-40B4-BE49-F238E27FC236}">
                  <a16:creationId xmlns:a16="http://schemas.microsoft.com/office/drawing/2014/main" id="{14CBDB74-0166-3D49-A662-6C26AF26D75B}"/>
                </a:ext>
              </a:extLst>
            </p:cNvPr>
            <p:cNvSpPr/>
            <p:nvPr/>
          </p:nvSpPr>
          <p:spPr>
            <a:xfrm>
              <a:off x="4420684" y="3960521"/>
              <a:ext cx="135909" cy="135909"/>
            </a:xfrm>
            <a:prstGeom prst="rect">
              <a:avLst/>
            </a:prstGeom>
            <a:solidFill>
              <a:srgbClr val="E681BB"/>
            </a:solidFill>
            <a:ln w="12700" cap="flat" cmpd="sng">
              <a:noFill/>
              <a:prstDash val="solid"/>
              <a:miter lim="800000"/>
            </a:ln>
          </p:spPr>
          <p:txBody>
            <a:bodyPr anchor="ctr">
              <a:spAutoFit/>
            </a:bodyPr>
            <a:lstStyle/>
            <a:p>
              <a:pPr algn="ctr"/>
              <a:endParaRPr lang="en-US" dirty="0"/>
            </a:p>
          </p:txBody>
        </p:sp>
        <p:sp>
          <p:nvSpPr>
            <p:cNvPr id="183" name="TextBox 129">
              <a:extLst>
                <a:ext uri="{FF2B5EF4-FFF2-40B4-BE49-F238E27FC236}">
                  <a16:creationId xmlns:a16="http://schemas.microsoft.com/office/drawing/2014/main" id="{DEAFB60C-2D5F-E841-A701-E1C4B3154038}"/>
                </a:ext>
              </a:extLst>
            </p:cNvPr>
            <p:cNvSpPr txBox="1"/>
            <p:nvPr/>
          </p:nvSpPr>
          <p:spPr>
            <a:xfrm>
              <a:off x="4459734" y="3952481"/>
              <a:ext cx="93418" cy="107874"/>
            </a:xfrm>
            <a:prstGeom prst="rect">
              <a:avLst/>
            </a:prstGeom>
            <a:noFill/>
            <a:ln>
              <a:noFill/>
            </a:ln>
          </p:spPr>
          <p:txBody>
            <a:bodyPr wrap="square" lIns="0" tIns="0" rIns="0" bIns="0" anchor="t"/>
            <a:lstStyle/>
            <a:p>
              <a:pPr>
                <a:lnSpc>
                  <a:spcPts val="1200"/>
                </a:lnSpc>
                <a:defRPr lang="en-US"/>
              </a:pPr>
              <a:r>
                <a:rPr lang="en-US" sz="900" b="1" dirty="0">
                  <a:solidFill>
                    <a:srgbClr val="FFFFFF"/>
                  </a:solidFill>
                  <a:latin typeface="Arial" panose="020B0604020202020204" pitchFamily="34" charset="0"/>
                  <a:ea typeface="Wigrum Medium" charset="77"/>
                  <a:cs typeface="Arial" panose="020B0604020202020204" pitchFamily="34" charset="0"/>
                </a:rPr>
                <a:t>1</a:t>
              </a:r>
              <a:r>
                <a:rPr sz="900" b="1" dirty="0">
                  <a:solidFill>
                    <a:srgbClr val="FFFFFF"/>
                  </a:solidFill>
                  <a:latin typeface="Arial" panose="020B0604020202020204" pitchFamily="34" charset="0"/>
                  <a:ea typeface="Wigrum Medium" charset="77"/>
                  <a:cs typeface="Arial" panose="020B0604020202020204" pitchFamily="34" charset="0"/>
                </a:rPr>
                <a:t> </a:t>
              </a:r>
            </a:p>
          </p:txBody>
        </p:sp>
      </p:grpSp>
      <p:grpSp>
        <p:nvGrpSpPr>
          <p:cNvPr id="184" name="Groupe 183">
            <a:extLst>
              <a:ext uri="{FF2B5EF4-FFF2-40B4-BE49-F238E27FC236}">
                <a16:creationId xmlns:a16="http://schemas.microsoft.com/office/drawing/2014/main" id="{A93C4FE2-7571-2C40-AEB4-B7EB1CD4774F}"/>
              </a:ext>
            </a:extLst>
          </p:cNvPr>
          <p:cNvGrpSpPr/>
          <p:nvPr/>
        </p:nvGrpSpPr>
        <p:grpSpPr>
          <a:xfrm>
            <a:off x="3278957" y="2495116"/>
            <a:ext cx="135909" cy="139095"/>
            <a:chOff x="4420684" y="3957335"/>
            <a:chExt cx="135909" cy="139095"/>
          </a:xfrm>
        </p:grpSpPr>
        <p:sp>
          <p:nvSpPr>
            <p:cNvPr id="185" name="Rectangle 80">
              <a:extLst>
                <a:ext uri="{FF2B5EF4-FFF2-40B4-BE49-F238E27FC236}">
                  <a16:creationId xmlns:a16="http://schemas.microsoft.com/office/drawing/2014/main" id="{8EB14A82-0C12-F644-95F3-8973CCD30D9A}"/>
                </a:ext>
              </a:extLst>
            </p:cNvPr>
            <p:cNvSpPr/>
            <p:nvPr/>
          </p:nvSpPr>
          <p:spPr>
            <a:xfrm>
              <a:off x="4420684" y="3960521"/>
              <a:ext cx="135909" cy="135909"/>
            </a:xfrm>
            <a:prstGeom prst="rect">
              <a:avLst/>
            </a:prstGeom>
            <a:solidFill>
              <a:srgbClr val="E681BB"/>
            </a:solidFill>
            <a:ln w="12700" cap="flat" cmpd="sng">
              <a:noFill/>
              <a:prstDash val="solid"/>
              <a:miter lim="800000"/>
            </a:ln>
          </p:spPr>
          <p:txBody>
            <a:bodyPr anchor="ctr">
              <a:spAutoFit/>
            </a:bodyPr>
            <a:lstStyle/>
            <a:p>
              <a:pPr algn="ctr"/>
              <a:endParaRPr lang="en-US" dirty="0"/>
            </a:p>
          </p:txBody>
        </p:sp>
        <p:sp>
          <p:nvSpPr>
            <p:cNvPr id="186" name="TextBox 129">
              <a:extLst>
                <a:ext uri="{FF2B5EF4-FFF2-40B4-BE49-F238E27FC236}">
                  <a16:creationId xmlns:a16="http://schemas.microsoft.com/office/drawing/2014/main" id="{D346B963-5E38-BE4C-AD8C-FD0FF101F7F7}"/>
                </a:ext>
              </a:extLst>
            </p:cNvPr>
            <p:cNvSpPr txBox="1"/>
            <p:nvPr/>
          </p:nvSpPr>
          <p:spPr>
            <a:xfrm>
              <a:off x="4457237" y="3957335"/>
              <a:ext cx="93418" cy="107874"/>
            </a:xfrm>
            <a:prstGeom prst="rect">
              <a:avLst/>
            </a:prstGeom>
            <a:noFill/>
            <a:ln>
              <a:noFill/>
            </a:ln>
          </p:spPr>
          <p:txBody>
            <a:bodyPr wrap="square" lIns="0" tIns="0" rIns="0" bIns="0" anchor="t"/>
            <a:lstStyle/>
            <a:p>
              <a:pPr>
                <a:lnSpc>
                  <a:spcPts val="1200"/>
                </a:lnSpc>
                <a:defRPr lang="en-US"/>
              </a:pPr>
              <a:r>
                <a:rPr lang="en-US" sz="900" b="1" dirty="0">
                  <a:solidFill>
                    <a:srgbClr val="FFFFFF"/>
                  </a:solidFill>
                  <a:latin typeface="Arial" panose="020B0604020202020204" pitchFamily="34" charset="0"/>
                  <a:ea typeface="Wigrum Medium" charset="77"/>
                  <a:cs typeface="Arial" panose="020B0604020202020204" pitchFamily="34" charset="0"/>
                </a:rPr>
                <a:t>1</a:t>
              </a:r>
              <a:r>
                <a:rPr sz="900" b="1" dirty="0">
                  <a:solidFill>
                    <a:srgbClr val="FFFFFF"/>
                  </a:solidFill>
                  <a:latin typeface="Arial" panose="020B0604020202020204" pitchFamily="34" charset="0"/>
                  <a:ea typeface="Wigrum Medium" charset="77"/>
                  <a:cs typeface="Arial" panose="020B0604020202020204" pitchFamily="34" charset="0"/>
                </a:rPr>
                <a:t> </a:t>
              </a:r>
            </a:p>
          </p:txBody>
        </p:sp>
      </p:grpSp>
      <p:grpSp>
        <p:nvGrpSpPr>
          <p:cNvPr id="187" name="Groupe 186">
            <a:extLst>
              <a:ext uri="{FF2B5EF4-FFF2-40B4-BE49-F238E27FC236}">
                <a16:creationId xmlns:a16="http://schemas.microsoft.com/office/drawing/2014/main" id="{866C4444-98BC-B64C-9E03-48D1E64C4920}"/>
              </a:ext>
            </a:extLst>
          </p:cNvPr>
          <p:cNvGrpSpPr/>
          <p:nvPr/>
        </p:nvGrpSpPr>
        <p:grpSpPr>
          <a:xfrm>
            <a:off x="3273019" y="2805551"/>
            <a:ext cx="135909" cy="143949"/>
            <a:chOff x="4420684" y="3952481"/>
            <a:chExt cx="135909" cy="143949"/>
          </a:xfrm>
        </p:grpSpPr>
        <p:sp>
          <p:nvSpPr>
            <p:cNvPr id="188" name="Rectangle 80">
              <a:extLst>
                <a:ext uri="{FF2B5EF4-FFF2-40B4-BE49-F238E27FC236}">
                  <a16:creationId xmlns:a16="http://schemas.microsoft.com/office/drawing/2014/main" id="{6D1F5209-C891-DC41-90DF-E2CA71A47EEF}"/>
                </a:ext>
              </a:extLst>
            </p:cNvPr>
            <p:cNvSpPr/>
            <p:nvPr/>
          </p:nvSpPr>
          <p:spPr>
            <a:xfrm>
              <a:off x="4420684" y="3960521"/>
              <a:ext cx="135909" cy="135909"/>
            </a:xfrm>
            <a:prstGeom prst="rect">
              <a:avLst/>
            </a:prstGeom>
            <a:solidFill>
              <a:srgbClr val="EA4B65"/>
            </a:solidFill>
            <a:ln w="12700" cap="flat" cmpd="sng">
              <a:noFill/>
              <a:prstDash val="solid"/>
              <a:miter lim="800000"/>
            </a:ln>
          </p:spPr>
          <p:txBody>
            <a:bodyPr anchor="ctr">
              <a:spAutoFit/>
            </a:bodyPr>
            <a:lstStyle/>
            <a:p>
              <a:pPr algn="ctr"/>
              <a:endParaRPr lang="en-US" dirty="0"/>
            </a:p>
          </p:txBody>
        </p:sp>
        <p:sp>
          <p:nvSpPr>
            <p:cNvPr id="189" name="TextBox 129">
              <a:extLst>
                <a:ext uri="{FF2B5EF4-FFF2-40B4-BE49-F238E27FC236}">
                  <a16:creationId xmlns:a16="http://schemas.microsoft.com/office/drawing/2014/main" id="{316D4446-BA8B-584F-8247-4F306EEF2579}"/>
                </a:ext>
              </a:extLst>
            </p:cNvPr>
            <p:cNvSpPr txBox="1"/>
            <p:nvPr/>
          </p:nvSpPr>
          <p:spPr>
            <a:xfrm>
              <a:off x="4459734" y="3952481"/>
              <a:ext cx="93418" cy="107874"/>
            </a:xfrm>
            <a:prstGeom prst="rect">
              <a:avLst/>
            </a:prstGeom>
            <a:noFill/>
            <a:ln>
              <a:noFill/>
            </a:ln>
          </p:spPr>
          <p:txBody>
            <a:bodyPr wrap="square" lIns="0" tIns="0" rIns="0" bIns="0" anchor="t"/>
            <a:lstStyle/>
            <a:p>
              <a:pPr>
                <a:lnSpc>
                  <a:spcPts val="1200"/>
                </a:lnSpc>
                <a:defRPr lang="en-US"/>
              </a:pPr>
              <a:r>
                <a:rPr lang="en-US" sz="900" b="1" dirty="0">
                  <a:solidFill>
                    <a:srgbClr val="FFFFFF"/>
                  </a:solidFill>
                  <a:latin typeface="Arial" panose="020B0604020202020204" pitchFamily="34" charset="0"/>
                  <a:ea typeface="Wigrum Medium" charset="77"/>
                  <a:cs typeface="Arial" panose="020B0604020202020204" pitchFamily="34" charset="0"/>
                </a:rPr>
                <a:t>1</a:t>
              </a:r>
              <a:r>
                <a:rPr sz="900" b="1" dirty="0">
                  <a:solidFill>
                    <a:srgbClr val="FFFFFF"/>
                  </a:solidFill>
                  <a:latin typeface="Arial" panose="020B0604020202020204" pitchFamily="34" charset="0"/>
                  <a:ea typeface="Wigrum Medium" charset="77"/>
                  <a:cs typeface="Arial" panose="020B0604020202020204" pitchFamily="34" charset="0"/>
                </a:rPr>
                <a:t> </a:t>
              </a:r>
            </a:p>
          </p:txBody>
        </p:sp>
      </p:grpSp>
      <p:grpSp>
        <p:nvGrpSpPr>
          <p:cNvPr id="190" name="Groupe 189">
            <a:extLst>
              <a:ext uri="{FF2B5EF4-FFF2-40B4-BE49-F238E27FC236}">
                <a16:creationId xmlns:a16="http://schemas.microsoft.com/office/drawing/2014/main" id="{C1BAA98E-57E5-154D-AAB5-2A4E96FAE420}"/>
              </a:ext>
            </a:extLst>
          </p:cNvPr>
          <p:cNvGrpSpPr/>
          <p:nvPr/>
        </p:nvGrpSpPr>
        <p:grpSpPr>
          <a:xfrm>
            <a:off x="5191794" y="3108144"/>
            <a:ext cx="135909" cy="147192"/>
            <a:chOff x="4427170" y="3952481"/>
            <a:chExt cx="135909" cy="147192"/>
          </a:xfrm>
        </p:grpSpPr>
        <p:sp>
          <p:nvSpPr>
            <p:cNvPr id="191" name="Rectangle 80">
              <a:extLst>
                <a:ext uri="{FF2B5EF4-FFF2-40B4-BE49-F238E27FC236}">
                  <a16:creationId xmlns:a16="http://schemas.microsoft.com/office/drawing/2014/main" id="{A63E0F65-A6B0-F446-9CBC-6CA6453D2571}"/>
                </a:ext>
              </a:extLst>
            </p:cNvPr>
            <p:cNvSpPr/>
            <p:nvPr/>
          </p:nvSpPr>
          <p:spPr>
            <a:xfrm>
              <a:off x="4427170" y="3963764"/>
              <a:ext cx="135909" cy="135909"/>
            </a:xfrm>
            <a:prstGeom prst="rect">
              <a:avLst/>
            </a:prstGeom>
            <a:solidFill>
              <a:srgbClr val="EA4B65"/>
            </a:solidFill>
            <a:ln w="12700" cap="flat" cmpd="sng">
              <a:noFill/>
              <a:prstDash val="solid"/>
              <a:miter lim="800000"/>
            </a:ln>
          </p:spPr>
          <p:txBody>
            <a:bodyPr anchor="ctr">
              <a:spAutoFit/>
            </a:bodyPr>
            <a:lstStyle/>
            <a:p>
              <a:pPr algn="ctr"/>
              <a:endParaRPr lang="en-US" dirty="0"/>
            </a:p>
          </p:txBody>
        </p:sp>
        <p:sp>
          <p:nvSpPr>
            <p:cNvPr id="192" name="TextBox 129">
              <a:extLst>
                <a:ext uri="{FF2B5EF4-FFF2-40B4-BE49-F238E27FC236}">
                  <a16:creationId xmlns:a16="http://schemas.microsoft.com/office/drawing/2014/main" id="{45663775-E026-DB48-828D-DC6DB2590FF0}"/>
                </a:ext>
              </a:extLst>
            </p:cNvPr>
            <p:cNvSpPr txBox="1"/>
            <p:nvPr/>
          </p:nvSpPr>
          <p:spPr>
            <a:xfrm>
              <a:off x="4459734" y="3952481"/>
              <a:ext cx="93418" cy="107874"/>
            </a:xfrm>
            <a:prstGeom prst="rect">
              <a:avLst/>
            </a:prstGeom>
            <a:noFill/>
            <a:ln>
              <a:noFill/>
            </a:ln>
          </p:spPr>
          <p:txBody>
            <a:bodyPr wrap="square" lIns="0" tIns="0" rIns="0" bIns="0" anchor="t"/>
            <a:lstStyle/>
            <a:p>
              <a:pPr>
                <a:lnSpc>
                  <a:spcPts val="1200"/>
                </a:lnSpc>
                <a:defRPr lang="en-US"/>
              </a:pPr>
              <a:r>
                <a:rPr lang="en-US" sz="900" b="1" dirty="0">
                  <a:solidFill>
                    <a:srgbClr val="FFFFFF"/>
                  </a:solidFill>
                  <a:latin typeface="Arial" panose="020B0604020202020204" pitchFamily="34" charset="0"/>
                  <a:ea typeface="Wigrum Medium" charset="77"/>
                  <a:cs typeface="Arial" panose="020B0604020202020204" pitchFamily="34" charset="0"/>
                </a:rPr>
                <a:t>1</a:t>
              </a:r>
              <a:r>
                <a:rPr sz="900" b="1" dirty="0">
                  <a:solidFill>
                    <a:srgbClr val="FFFFFF"/>
                  </a:solidFill>
                  <a:latin typeface="Arial" panose="020B0604020202020204" pitchFamily="34" charset="0"/>
                  <a:ea typeface="Wigrum Medium" charset="77"/>
                  <a:cs typeface="Arial" panose="020B0604020202020204" pitchFamily="34" charset="0"/>
                </a:rPr>
                <a:t> </a:t>
              </a:r>
            </a:p>
          </p:txBody>
        </p:sp>
      </p:grpSp>
      <p:grpSp>
        <p:nvGrpSpPr>
          <p:cNvPr id="193" name="Groupe 192">
            <a:extLst>
              <a:ext uri="{FF2B5EF4-FFF2-40B4-BE49-F238E27FC236}">
                <a16:creationId xmlns:a16="http://schemas.microsoft.com/office/drawing/2014/main" id="{359FE6E0-0DB2-A544-B081-09283E133484}"/>
              </a:ext>
            </a:extLst>
          </p:cNvPr>
          <p:cNvGrpSpPr/>
          <p:nvPr/>
        </p:nvGrpSpPr>
        <p:grpSpPr>
          <a:xfrm>
            <a:off x="4958365" y="2020172"/>
            <a:ext cx="135909" cy="143949"/>
            <a:chOff x="4420684" y="3952481"/>
            <a:chExt cx="135909" cy="143949"/>
          </a:xfrm>
        </p:grpSpPr>
        <p:sp>
          <p:nvSpPr>
            <p:cNvPr id="194" name="Rectangle 80">
              <a:extLst>
                <a:ext uri="{FF2B5EF4-FFF2-40B4-BE49-F238E27FC236}">
                  <a16:creationId xmlns:a16="http://schemas.microsoft.com/office/drawing/2014/main" id="{A38A4C2F-3B84-084F-87F4-DBFBE4C16712}"/>
                </a:ext>
              </a:extLst>
            </p:cNvPr>
            <p:cNvSpPr/>
            <p:nvPr/>
          </p:nvSpPr>
          <p:spPr>
            <a:xfrm>
              <a:off x="4420684" y="3960521"/>
              <a:ext cx="135909" cy="135909"/>
            </a:xfrm>
            <a:prstGeom prst="rect">
              <a:avLst/>
            </a:prstGeom>
            <a:solidFill>
              <a:srgbClr val="EA4B65"/>
            </a:solidFill>
            <a:ln w="12700" cap="flat" cmpd="sng">
              <a:noFill/>
              <a:prstDash val="solid"/>
              <a:miter lim="800000"/>
            </a:ln>
          </p:spPr>
          <p:txBody>
            <a:bodyPr anchor="ctr">
              <a:spAutoFit/>
            </a:bodyPr>
            <a:lstStyle/>
            <a:p>
              <a:pPr algn="ctr"/>
              <a:endParaRPr lang="en-US" dirty="0"/>
            </a:p>
          </p:txBody>
        </p:sp>
        <p:sp>
          <p:nvSpPr>
            <p:cNvPr id="195" name="TextBox 129">
              <a:extLst>
                <a:ext uri="{FF2B5EF4-FFF2-40B4-BE49-F238E27FC236}">
                  <a16:creationId xmlns:a16="http://schemas.microsoft.com/office/drawing/2014/main" id="{CDA2E7E1-7C11-4143-8938-9E3CFCCD93AD}"/>
                </a:ext>
              </a:extLst>
            </p:cNvPr>
            <p:cNvSpPr txBox="1"/>
            <p:nvPr/>
          </p:nvSpPr>
          <p:spPr>
            <a:xfrm>
              <a:off x="4459734" y="3952481"/>
              <a:ext cx="93418" cy="107874"/>
            </a:xfrm>
            <a:prstGeom prst="rect">
              <a:avLst/>
            </a:prstGeom>
            <a:noFill/>
            <a:ln>
              <a:noFill/>
            </a:ln>
          </p:spPr>
          <p:txBody>
            <a:bodyPr wrap="square" lIns="0" tIns="0" rIns="0" bIns="0" anchor="t"/>
            <a:lstStyle/>
            <a:p>
              <a:pPr>
                <a:lnSpc>
                  <a:spcPts val="1200"/>
                </a:lnSpc>
                <a:defRPr lang="en-US"/>
              </a:pPr>
              <a:r>
                <a:rPr lang="en-US" sz="900" b="1" dirty="0">
                  <a:solidFill>
                    <a:srgbClr val="FFFFFF"/>
                  </a:solidFill>
                  <a:latin typeface="Arial" panose="020B0604020202020204" pitchFamily="34" charset="0"/>
                  <a:ea typeface="Wigrum Medium" charset="77"/>
                  <a:cs typeface="Arial" panose="020B0604020202020204" pitchFamily="34" charset="0"/>
                </a:rPr>
                <a:t>1</a:t>
              </a:r>
              <a:r>
                <a:rPr sz="900" b="1" dirty="0">
                  <a:solidFill>
                    <a:srgbClr val="FFFFFF"/>
                  </a:solidFill>
                  <a:latin typeface="Arial" panose="020B0604020202020204" pitchFamily="34" charset="0"/>
                  <a:ea typeface="Wigrum Medium" charset="77"/>
                  <a:cs typeface="Arial" panose="020B0604020202020204" pitchFamily="34" charset="0"/>
                </a:rPr>
                <a:t> </a:t>
              </a:r>
            </a:p>
          </p:txBody>
        </p:sp>
      </p:grpSp>
      <p:grpSp>
        <p:nvGrpSpPr>
          <p:cNvPr id="196" name="Groupe 195">
            <a:extLst>
              <a:ext uri="{FF2B5EF4-FFF2-40B4-BE49-F238E27FC236}">
                <a16:creationId xmlns:a16="http://schemas.microsoft.com/office/drawing/2014/main" id="{C8C2C8F4-0D08-1C47-8288-4010B170EA9C}"/>
              </a:ext>
            </a:extLst>
          </p:cNvPr>
          <p:cNvGrpSpPr/>
          <p:nvPr/>
        </p:nvGrpSpPr>
        <p:grpSpPr>
          <a:xfrm>
            <a:off x="2958321" y="2644170"/>
            <a:ext cx="135909" cy="143949"/>
            <a:chOff x="4420684" y="3952481"/>
            <a:chExt cx="135909" cy="143949"/>
          </a:xfrm>
        </p:grpSpPr>
        <p:sp>
          <p:nvSpPr>
            <p:cNvPr id="197" name="Rectangle 80">
              <a:extLst>
                <a:ext uri="{FF2B5EF4-FFF2-40B4-BE49-F238E27FC236}">
                  <a16:creationId xmlns:a16="http://schemas.microsoft.com/office/drawing/2014/main" id="{6792076D-B3D8-F84F-AC75-5BE40C3C424D}"/>
                </a:ext>
              </a:extLst>
            </p:cNvPr>
            <p:cNvSpPr/>
            <p:nvPr/>
          </p:nvSpPr>
          <p:spPr>
            <a:xfrm>
              <a:off x="4420684" y="3960521"/>
              <a:ext cx="135909" cy="135909"/>
            </a:xfrm>
            <a:prstGeom prst="rect">
              <a:avLst/>
            </a:prstGeom>
            <a:solidFill>
              <a:srgbClr val="EA4B65"/>
            </a:solidFill>
            <a:ln w="12700" cap="flat" cmpd="sng">
              <a:noFill/>
              <a:prstDash val="solid"/>
              <a:miter lim="800000"/>
            </a:ln>
          </p:spPr>
          <p:txBody>
            <a:bodyPr anchor="ctr">
              <a:spAutoFit/>
            </a:bodyPr>
            <a:lstStyle/>
            <a:p>
              <a:pPr algn="ctr"/>
              <a:endParaRPr lang="en-US" dirty="0"/>
            </a:p>
          </p:txBody>
        </p:sp>
        <p:sp>
          <p:nvSpPr>
            <p:cNvPr id="198" name="TextBox 129">
              <a:extLst>
                <a:ext uri="{FF2B5EF4-FFF2-40B4-BE49-F238E27FC236}">
                  <a16:creationId xmlns:a16="http://schemas.microsoft.com/office/drawing/2014/main" id="{5E07D03C-A733-A942-815B-76CE045CF801}"/>
                </a:ext>
              </a:extLst>
            </p:cNvPr>
            <p:cNvSpPr txBox="1"/>
            <p:nvPr/>
          </p:nvSpPr>
          <p:spPr>
            <a:xfrm>
              <a:off x="4459734" y="3952481"/>
              <a:ext cx="93418" cy="107874"/>
            </a:xfrm>
            <a:prstGeom prst="rect">
              <a:avLst/>
            </a:prstGeom>
            <a:noFill/>
            <a:ln>
              <a:noFill/>
            </a:ln>
          </p:spPr>
          <p:txBody>
            <a:bodyPr wrap="square" lIns="0" tIns="0" rIns="0" bIns="0" anchor="t"/>
            <a:lstStyle/>
            <a:p>
              <a:pPr>
                <a:lnSpc>
                  <a:spcPts val="1200"/>
                </a:lnSpc>
                <a:defRPr lang="en-US"/>
              </a:pPr>
              <a:r>
                <a:rPr lang="en-US" sz="900" b="1" dirty="0">
                  <a:solidFill>
                    <a:srgbClr val="FFFFFF"/>
                  </a:solidFill>
                  <a:latin typeface="Arial" panose="020B0604020202020204" pitchFamily="34" charset="0"/>
                  <a:ea typeface="Wigrum Medium" charset="77"/>
                  <a:cs typeface="Arial" panose="020B0604020202020204" pitchFamily="34" charset="0"/>
                </a:rPr>
                <a:t>1</a:t>
              </a:r>
              <a:r>
                <a:rPr sz="900" b="1" dirty="0">
                  <a:solidFill>
                    <a:srgbClr val="FFFFFF"/>
                  </a:solidFill>
                  <a:latin typeface="Arial" panose="020B0604020202020204" pitchFamily="34" charset="0"/>
                  <a:ea typeface="Wigrum Medium" charset="77"/>
                  <a:cs typeface="Arial" panose="020B0604020202020204" pitchFamily="34" charset="0"/>
                </a:rPr>
                <a:t> </a:t>
              </a:r>
            </a:p>
          </p:txBody>
        </p:sp>
      </p:grpSp>
      <p:sp>
        <p:nvSpPr>
          <p:cNvPr id="199" name="Free Form 8">
            <a:extLst>
              <a:ext uri="{FF2B5EF4-FFF2-40B4-BE49-F238E27FC236}">
                <a16:creationId xmlns:a16="http://schemas.microsoft.com/office/drawing/2014/main" id="{4BFD314B-0DCD-3348-AF1D-CCFA2D0D99FA}"/>
              </a:ext>
            </a:extLst>
          </p:cNvPr>
          <p:cNvSpPr/>
          <p:nvPr/>
        </p:nvSpPr>
        <p:spPr>
          <a:xfrm>
            <a:off x="7961164" y="3130940"/>
            <a:ext cx="67949" cy="67937"/>
          </a:xfrm>
          <a:custGeom>
            <a:avLst/>
            <a:gdLst/>
            <a:ahLst/>
            <a:cxnLst/>
            <a:rect l="0" t="0" r="0" b="0"/>
            <a:pathLst>
              <a:path w="95995" h="95978">
                <a:moveTo>
                  <a:pt x="95995" y="48006"/>
                </a:moveTo>
                <a:cubicBezTo>
                  <a:pt x="95995" y="74540"/>
                  <a:pt x="74506" y="95978"/>
                  <a:pt x="48006" y="95978"/>
                </a:cubicBezTo>
                <a:cubicBezTo>
                  <a:pt x="21505" y="95978"/>
                  <a:pt x="0" y="74540"/>
                  <a:pt x="0" y="48006"/>
                </a:cubicBezTo>
                <a:cubicBezTo>
                  <a:pt x="0" y="21471"/>
                  <a:pt x="21505" y="0"/>
                  <a:pt x="48006" y="0"/>
                </a:cubicBezTo>
                <a:cubicBezTo>
                  <a:pt x="74506" y="0"/>
                  <a:pt x="95995" y="21471"/>
                  <a:pt x="95995" y="48006"/>
                </a:cubicBezTo>
                <a:close/>
              </a:path>
            </a:pathLst>
          </a:custGeom>
          <a:solidFill>
            <a:srgbClr val="545353">
              <a:alpha val="100000"/>
            </a:srgbClr>
          </a:solidFill>
          <a:ln w="12700" cap="flat" cmpd="sng">
            <a:solidFill>
              <a:srgbClr val="FFFFFF">
                <a:alpha val="100000"/>
              </a:srgbClr>
            </a:solidFill>
            <a:prstDash val="solid"/>
            <a:miter lim="800000"/>
          </a:ln>
        </p:spPr>
        <p:txBody>
          <a:bodyPr anchor="ctr">
            <a:spAutoFit/>
          </a:bodyPr>
          <a:lstStyle/>
          <a:p>
            <a:pPr algn="ctr"/>
            <a:endParaRPr lang="en-US" dirty="0"/>
          </a:p>
        </p:txBody>
      </p:sp>
      <p:grpSp>
        <p:nvGrpSpPr>
          <p:cNvPr id="200" name="Groupe 199">
            <a:extLst>
              <a:ext uri="{FF2B5EF4-FFF2-40B4-BE49-F238E27FC236}">
                <a16:creationId xmlns:a16="http://schemas.microsoft.com/office/drawing/2014/main" id="{98A7221A-69E3-6E4C-8131-FB9F424568A2}"/>
              </a:ext>
            </a:extLst>
          </p:cNvPr>
          <p:cNvGrpSpPr/>
          <p:nvPr/>
        </p:nvGrpSpPr>
        <p:grpSpPr>
          <a:xfrm>
            <a:off x="5603677" y="2803829"/>
            <a:ext cx="135909" cy="143949"/>
            <a:chOff x="4420684" y="3952481"/>
            <a:chExt cx="135909" cy="143949"/>
          </a:xfrm>
        </p:grpSpPr>
        <p:sp>
          <p:nvSpPr>
            <p:cNvPr id="201" name="Rectangle 80">
              <a:extLst>
                <a:ext uri="{FF2B5EF4-FFF2-40B4-BE49-F238E27FC236}">
                  <a16:creationId xmlns:a16="http://schemas.microsoft.com/office/drawing/2014/main" id="{9D9E892D-190B-8746-B08D-3ED333F94DCC}"/>
                </a:ext>
              </a:extLst>
            </p:cNvPr>
            <p:cNvSpPr/>
            <p:nvPr/>
          </p:nvSpPr>
          <p:spPr>
            <a:xfrm>
              <a:off x="4420684" y="3960521"/>
              <a:ext cx="135909" cy="135909"/>
            </a:xfrm>
            <a:prstGeom prst="rect">
              <a:avLst/>
            </a:prstGeom>
            <a:solidFill>
              <a:srgbClr val="EA4B65"/>
            </a:solidFill>
            <a:ln w="12700" cap="flat" cmpd="sng">
              <a:noFill/>
              <a:prstDash val="solid"/>
              <a:miter lim="800000"/>
            </a:ln>
          </p:spPr>
          <p:txBody>
            <a:bodyPr anchor="ctr">
              <a:spAutoFit/>
            </a:bodyPr>
            <a:lstStyle/>
            <a:p>
              <a:pPr algn="ctr"/>
              <a:endParaRPr lang="en-US" dirty="0"/>
            </a:p>
          </p:txBody>
        </p:sp>
        <p:sp>
          <p:nvSpPr>
            <p:cNvPr id="202" name="TextBox 129">
              <a:extLst>
                <a:ext uri="{FF2B5EF4-FFF2-40B4-BE49-F238E27FC236}">
                  <a16:creationId xmlns:a16="http://schemas.microsoft.com/office/drawing/2014/main" id="{CD03B24B-CF46-1C40-A4A2-9CBE048A9661}"/>
                </a:ext>
              </a:extLst>
            </p:cNvPr>
            <p:cNvSpPr txBox="1"/>
            <p:nvPr/>
          </p:nvSpPr>
          <p:spPr>
            <a:xfrm>
              <a:off x="4459734" y="3952481"/>
              <a:ext cx="93418" cy="107874"/>
            </a:xfrm>
            <a:prstGeom prst="rect">
              <a:avLst/>
            </a:prstGeom>
            <a:noFill/>
            <a:ln>
              <a:noFill/>
            </a:ln>
          </p:spPr>
          <p:txBody>
            <a:bodyPr wrap="square" lIns="0" tIns="0" rIns="0" bIns="0" anchor="t"/>
            <a:lstStyle/>
            <a:p>
              <a:pPr>
                <a:lnSpc>
                  <a:spcPts val="1200"/>
                </a:lnSpc>
                <a:defRPr lang="en-US"/>
              </a:pPr>
              <a:r>
                <a:rPr lang="en-US" sz="900" b="1" dirty="0">
                  <a:solidFill>
                    <a:srgbClr val="FFFFFF"/>
                  </a:solidFill>
                  <a:latin typeface="Arial" panose="020B0604020202020204" pitchFamily="34" charset="0"/>
                  <a:ea typeface="Wigrum Medium" charset="77"/>
                  <a:cs typeface="Arial" panose="020B0604020202020204" pitchFamily="34" charset="0"/>
                </a:rPr>
                <a:t>1</a:t>
              </a:r>
              <a:r>
                <a:rPr sz="900" b="1" dirty="0">
                  <a:solidFill>
                    <a:srgbClr val="FFFFFF"/>
                  </a:solidFill>
                  <a:latin typeface="Arial" panose="020B0604020202020204" pitchFamily="34" charset="0"/>
                  <a:ea typeface="Wigrum Medium" charset="77"/>
                  <a:cs typeface="Arial" panose="020B0604020202020204" pitchFamily="34" charset="0"/>
                </a:rPr>
                <a:t> </a:t>
              </a:r>
            </a:p>
          </p:txBody>
        </p:sp>
      </p:grpSp>
      <p:grpSp>
        <p:nvGrpSpPr>
          <p:cNvPr id="203" name="Groupe 202">
            <a:extLst>
              <a:ext uri="{FF2B5EF4-FFF2-40B4-BE49-F238E27FC236}">
                <a16:creationId xmlns:a16="http://schemas.microsoft.com/office/drawing/2014/main" id="{A3056E82-1198-5C47-A470-3305513D2C4B}"/>
              </a:ext>
            </a:extLst>
          </p:cNvPr>
          <p:cNvGrpSpPr/>
          <p:nvPr/>
        </p:nvGrpSpPr>
        <p:grpSpPr>
          <a:xfrm>
            <a:off x="6740279" y="4654297"/>
            <a:ext cx="135909" cy="143949"/>
            <a:chOff x="4420684" y="3952481"/>
            <a:chExt cx="135909" cy="143949"/>
          </a:xfrm>
        </p:grpSpPr>
        <p:sp>
          <p:nvSpPr>
            <p:cNvPr id="204" name="Rectangle 80">
              <a:extLst>
                <a:ext uri="{FF2B5EF4-FFF2-40B4-BE49-F238E27FC236}">
                  <a16:creationId xmlns:a16="http://schemas.microsoft.com/office/drawing/2014/main" id="{5A1AB280-F91F-B241-93EB-65571EAF571C}"/>
                </a:ext>
              </a:extLst>
            </p:cNvPr>
            <p:cNvSpPr/>
            <p:nvPr/>
          </p:nvSpPr>
          <p:spPr>
            <a:xfrm>
              <a:off x="4420684" y="3960521"/>
              <a:ext cx="135909" cy="135909"/>
            </a:xfrm>
            <a:prstGeom prst="rect">
              <a:avLst/>
            </a:prstGeom>
            <a:solidFill>
              <a:srgbClr val="EA4B65"/>
            </a:solidFill>
            <a:ln w="12700" cap="flat" cmpd="sng">
              <a:noFill/>
              <a:prstDash val="solid"/>
              <a:miter lim="800000"/>
            </a:ln>
          </p:spPr>
          <p:txBody>
            <a:bodyPr anchor="ctr">
              <a:spAutoFit/>
            </a:bodyPr>
            <a:lstStyle/>
            <a:p>
              <a:pPr algn="ctr"/>
              <a:endParaRPr lang="en-US" dirty="0"/>
            </a:p>
          </p:txBody>
        </p:sp>
        <p:sp>
          <p:nvSpPr>
            <p:cNvPr id="205" name="TextBox 129">
              <a:extLst>
                <a:ext uri="{FF2B5EF4-FFF2-40B4-BE49-F238E27FC236}">
                  <a16:creationId xmlns:a16="http://schemas.microsoft.com/office/drawing/2014/main" id="{21AC9262-079B-6C4A-975E-FFDBE6A4F7D6}"/>
                </a:ext>
              </a:extLst>
            </p:cNvPr>
            <p:cNvSpPr txBox="1"/>
            <p:nvPr/>
          </p:nvSpPr>
          <p:spPr>
            <a:xfrm>
              <a:off x="4459734" y="3952481"/>
              <a:ext cx="93418" cy="107874"/>
            </a:xfrm>
            <a:prstGeom prst="rect">
              <a:avLst/>
            </a:prstGeom>
            <a:noFill/>
            <a:ln>
              <a:noFill/>
            </a:ln>
          </p:spPr>
          <p:txBody>
            <a:bodyPr wrap="square" lIns="0" tIns="0" rIns="0" bIns="0" anchor="t"/>
            <a:lstStyle/>
            <a:p>
              <a:pPr>
                <a:lnSpc>
                  <a:spcPts val="1200"/>
                </a:lnSpc>
                <a:defRPr lang="en-US"/>
              </a:pPr>
              <a:r>
                <a:rPr lang="en-US" sz="900" b="1" dirty="0">
                  <a:solidFill>
                    <a:srgbClr val="FFFFFF"/>
                  </a:solidFill>
                  <a:latin typeface="Arial" panose="020B0604020202020204" pitchFamily="34" charset="0"/>
                  <a:ea typeface="Wigrum Medium" charset="77"/>
                  <a:cs typeface="Arial" panose="020B0604020202020204" pitchFamily="34" charset="0"/>
                </a:rPr>
                <a:t>1</a:t>
              </a:r>
              <a:r>
                <a:rPr sz="900" b="1" dirty="0">
                  <a:solidFill>
                    <a:srgbClr val="FFFFFF"/>
                  </a:solidFill>
                  <a:latin typeface="Arial" panose="020B0604020202020204" pitchFamily="34" charset="0"/>
                  <a:ea typeface="Wigrum Medium" charset="77"/>
                  <a:cs typeface="Arial" panose="020B0604020202020204" pitchFamily="34" charset="0"/>
                </a:rPr>
                <a:t> </a:t>
              </a:r>
            </a:p>
          </p:txBody>
        </p:sp>
      </p:grpSp>
      <p:grpSp>
        <p:nvGrpSpPr>
          <p:cNvPr id="206" name="Groupe 205">
            <a:extLst>
              <a:ext uri="{FF2B5EF4-FFF2-40B4-BE49-F238E27FC236}">
                <a16:creationId xmlns:a16="http://schemas.microsoft.com/office/drawing/2014/main" id="{33F40E4E-28B3-BC41-B605-4BEA7C215B6A}"/>
              </a:ext>
            </a:extLst>
          </p:cNvPr>
          <p:cNvGrpSpPr/>
          <p:nvPr/>
        </p:nvGrpSpPr>
        <p:grpSpPr>
          <a:xfrm>
            <a:off x="7093674" y="4469143"/>
            <a:ext cx="135909" cy="143949"/>
            <a:chOff x="4427170" y="3958967"/>
            <a:chExt cx="135909" cy="143949"/>
          </a:xfrm>
        </p:grpSpPr>
        <p:sp>
          <p:nvSpPr>
            <p:cNvPr id="207" name="Rectangle 80">
              <a:extLst>
                <a:ext uri="{FF2B5EF4-FFF2-40B4-BE49-F238E27FC236}">
                  <a16:creationId xmlns:a16="http://schemas.microsoft.com/office/drawing/2014/main" id="{2827C32F-4CBF-5F44-9714-755D10BC8DB8}"/>
                </a:ext>
              </a:extLst>
            </p:cNvPr>
            <p:cNvSpPr/>
            <p:nvPr/>
          </p:nvSpPr>
          <p:spPr>
            <a:xfrm>
              <a:off x="4427170" y="3967007"/>
              <a:ext cx="135909" cy="135909"/>
            </a:xfrm>
            <a:prstGeom prst="rect">
              <a:avLst/>
            </a:prstGeom>
            <a:solidFill>
              <a:srgbClr val="EA4B65"/>
            </a:solidFill>
            <a:ln w="12700" cap="flat" cmpd="sng">
              <a:noFill/>
              <a:prstDash val="solid"/>
              <a:miter lim="800000"/>
            </a:ln>
          </p:spPr>
          <p:txBody>
            <a:bodyPr anchor="ctr">
              <a:spAutoFit/>
            </a:bodyPr>
            <a:lstStyle/>
            <a:p>
              <a:pPr algn="ctr"/>
              <a:endParaRPr lang="en-US" dirty="0"/>
            </a:p>
          </p:txBody>
        </p:sp>
        <p:sp>
          <p:nvSpPr>
            <p:cNvPr id="208" name="TextBox 129">
              <a:extLst>
                <a:ext uri="{FF2B5EF4-FFF2-40B4-BE49-F238E27FC236}">
                  <a16:creationId xmlns:a16="http://schemas.microsoft.com/office/drawing/2014/main" id="{7F875175-D562-724C-B0AF-7D5F9551F2F7}"/>
                </a:ext>
              </a:extLst>
            </p:cNvPr>
            <p:cNvSpPr txBox="1"/>
            <p:nvPr/>
          </p:nvSpPr>
          <p:spPr>
            <a:xfrm>
              <a:off x="4459734" y="3958967"/>
              <a:ext cx="93418" cy="107874"/>
            </a:xfrm>
            <a:prstGeom prst="rect">
              <a:avLst/>
            </a:prstGeom>
            <a:noFill/>
            <a:ln>
              <a:noFill/>
            </a:ln>
          </p:spPr>
          <p:txBody>
            <a:bodyPr wrap="square" lIns="0" tIns="0" rIns="0" bIns="0" anchor="t"/>
            <a:lstStyle/>
            <a:p>
              <a:pPr>
                <a:lnSpc>
                  <a:spcPts val="1200"/>
                </a:lnSpc>
                <a:defRPr lang="en-US"/>
              </a:pPr>
              <a:r>
                <a:rPr lang="en-US" sz="900" b="1" dirty="0">
                  <a:solidFill>
                    <a:srgbClr val="FFFFFF"/>
                  </a:solidFill>
                  <a:latin typeface="Arial" panose="020B0604020202020204" pitchFamily="34" charset="0"/>
                  <a:ea typeface="Wigrum Medium" charset="77"/>
                  <a:cs typeface="Arial" panose="020B0604020202020204" pitchFamily="34" charset="0"/>
                </a:rPr>
                <a:t>1</a:t>
              </a:r>
              <a:r>
                <a:rPr sz="900" b="1" dirty="0">
                  <a:solidFill>
                    <a:srgbClr val="FFFFFF"/>
                  </a:solidFill>
                  <a:latin typeface="Arial" panose="020B0604020202020204" pitchFamily="34" charset="0"/>
                  <a:ea typeface="Wigrum Medium" charset="77"/>
                  <a:cs typeface="Arial" panose="020B0604020202020204" pitchFamily="34" charset="0"/>
                </a:rPr>
                <a:t> </a:t>
              </a:r>
            </a:p>
          </p:txBody>
        </p:sp>
      </p:grpSp>
      <p:grpSp>
        <p:nvGrpSpPr>
          <p:cNvPr id="209" name="Groupe 208">
            <a:extLst>
              <a:ext uri="{FF2B5EF4-FFF2-40B4-BE49-F238E27FC236}">
                <a16:creationId xmlns:a16="http://schemas.microsoft.com/office/drawing/2014/main" id="{32B21BA2-7896-1040-99D3-BE7722FE72AD}"/>
              </a:ext>
            </a:extLst>
          </p:cNvPr>
          <p:cNvGrpSpPr/>
          <p:nvPr/>
        </p:nvGrpSpPr>
        <p:grpSpPr>
          <a:xfrm>
            <a:off x="6562150" y="4357412"/>
            <a:ext cx="135909" cy="143949"/>
            <a:chOff x="4420684" y="3952481"/>
            <a:chExt cx="135909" cy="143949"/>
          </a:xfrm>
        </p:grpSpPr>
        <p:sp>
          <p:nvSpPr>
            <p:cNvPr id="210" name="Rectangle 80">
              <a:extLst>
                <a:ext uri="{FF2B5EF4-FFF2-40B4-BE49-F238E27FC236}">
                  <a16:creationId xmlns:a16="http://schemas.microsoft.com/office/drawing/2014/main" id="{20AB846E-B889-BE48-B513-331CC3D6D060}"/>
                </a:ext>
              </a:extLst>
            </p:cNvPr>
            <p:cNvSpPr/>
            <p:nvPr/>
          </p:nvSpPr>
          <p:spPr>
            <a:xfrm>
              <a:off x="4420684" y="3960521"/>
              <a:ext cx="135909" cy="135909"/>
            </a:xfrm>
            <a:prstGeom prst="rect">
              <a:avLst/>
            </a:prstGeom>
            <a:solidFill>
              <a:srgbClr val="EA4B65"/>
            </a:solidFill>
            <a:ln w="12700" cap="flat" cmpd="sng">
              <a:noFill/>
              <a:prstDash val="solid"/>
              <a:miter lim="800000"/>
            </a:ln>
          </p:spPr>
          <p:txBody>
            <a:bodyPr anchor="ctr">
              <a:spAutoFit/>
            </a:bodyPr>
            <a:lstStyle/>
            <a:p>
              <a:pPr algn="ctr"/>
              <a:endParaRPr lang="en-US" dirty="0"/>
            </a:p>
          </p:txBody>
        </p:sp>
        <p:sp>
          <p:nvSpPr>
            <p:cNvPr id="211" name="TextBox 129">
              <a:extLst>
                <a:ext uri="{FF2B5EF4-FFF2-40B4-BE49-F238E27FC236}">
                  <a16:creationId xmlns:a16="http://schemas.microsoft.com/office/drawing/2014/main" id="{AB96A49C-9620-0E47-961E-424E9229A999}"/>
                </a:ext>
              </a:extLst>
            </p:cNvPr>
            <p:cNvSpPr txBox="1"/>
            <p:nvPr/>
          </p:nvSpPr>
          <p:spPr>
            <a:xfrm>
              <a:off x="4459734" y="3952481"/>
              <a:ext cx="93418" cy="107874"/>
            </a:xfrm>
            <a:prstGeom prst="rect">
              <a:avLst/>
            </a:prstGeom>
            <a:noFill/>
            <a:ln>
              <a:noFill/>
            </a:ln>
          </p:spPr>
          <p:txBody>
            <a:bodyPr wrap="square" lIns="0" tIns="0" rIns="0" bIns="0" anchor="t"/>
            <a:lstStyle/>
            <a:p>
              <a:pPr>
                <a:lnSpc>
                  <a:spcPts val="1200"/>
                </a:lnSpc>
                <a:defRPr lang="en-US"/>
              </a:pPr>
              <a:r>
                <a:rPr lang="en-US" sz="900" b="1" dirty="0">
                  <a:solidFill>
                    <a:srgbClr val="FFFFFF"/>
                  </a:solidFill>
                  <a:latin typeface="Arial" panose="020B0604020202020204" pitchFamily="34" charset="0"/>
                  <a:ea typeface="Wigrum Medium" charset="77"/>
                  <a:cs typeface="Arial" panose="020B0604020202020204" pitchFamily="34" charset="0"/>
                </a:rPr>
                <a:t>1</a:t>
              </a:r>
              <a:r>
                <a:rPr sz="900" b="1" dirty="0">
                  <a:solidFill>
                    <a:srgbClr val="FFFFFF"/>
                  </a:solidFill>
                  <a:latin typeface="Arial" panose="020B0604020202020204" pitchFamily="34" charset="0"/>
                  <a:ea typeface="Wigrum Medium" charset="77"/>
                  <a:cs typeface="Arial" panose="020B0604020202020204" pitchFamily="34" charset="0"/>
                </a:rPr>
                <a:t> </a:t>
              </a:r>
            </a:p>
          </p:txBody>
        </p:sp>
      </p:grpSp>
      <p:grpSp>
        <p:nvGrpSpPr>
          <p:cNvPr id="212" name="Groupe 211">
            <a:extLst>
              <a:ext uri="{FF2B5EF4-FFF2-40B4-BE49-F238E27FC236}">
                <a16:creationId xmlns:a16="http://schemas.microsoft.com/office/drawing/2014/main" id="{14919CD7-714F-6847-AB72-A770F50314B8}"/>
              </a:ext>
            </a:extLst>
          </p:cNvPr>
          <p:cNvGrpSpPr/>
          <p:nvPr/>
        </p:nvGrpSpPr>
        <p:grpSpPr>
          <a:xfrm>
            <a:off x="5534934" y="4832424"/>
            <a:ext cx="135909" cy="143949"/>
            <a:chOff x="4420684" y="3952481"/>
            <a:chExt cx="135909" cy="143949"/>
          </a:xfrm>
        </p:grpSpPr>
        <p:sp>
          <p:nvSpPr>
            <p:cNvPr id="213" name="Rectangle 80">
              <a:extLst>
                <a:ext uri="{FF2B5EF4-FFF2-40B4-BE49-F238E27FC236}">
                  <a16:creationId xmlns:a16="http://schemas.microsoft.com/office/drawing/2014/main" id="{44DB10EE-855C-FC49-962B-2B54F01F3D61}"/>
                </a:ext>
              </a:extLst>
            </p:cNvPr>
            <p:cNvSpPr/>
            <p:nvPr/>
          </p:nvSpPr>
          <p:spPr>
            <a:xfrm>
              <a:off x="4420684" y="3960521"/>
              <a:ext cx="135909" cy="135909"/>
            </a:xfrm>
            <a:prstGeom prst="rect">
              <a:avLst/>
            </a:prstGeom>
            <a:solidFill>
              <a:srgbClr val="EA4B65"/>
            </a:solidFill>
            <a:ln w="12700" cap="flat" cmpd="sng">
              <a:noFill/>
              <a:prstDash val="solid"/>
              <a:miter lim="800000"/>
            </a:ln>
          </p:spPr>
          <p:txBody>
            <a:bodyPr anchor="ctr">
              <a:spAutoFit/>
            </a:bodyPr>
            <a:lstStyle/>
            <a:p>
              <a:pPr algn="ctr"/>
              <a:endParaRPr lang="en-US" dirty="0"/>
            </a:p>
          </p:txBody>
        </p:sp>
        <p:sp>
          <p:nvSpPr>
            <p:cNvPr id="214" name="TextBox 129">
              <a:extLst>
                <a:ext uri="{FF2B5EF4-FFF2-40B4-BE49-F238E27FC236}">
                  <a16:creationId xmlns:a16="http://schemas.microsoft.com/office/drawing/2014/main" id="{88BAA630-97AA-8341-A910-0CD1F67324E6}"/>
                </a:ext>
              </a:extLst>
            </p:cNvPr>
            <p:cNvSpPr txBox="1"/>
            <p:nvPr/>
          </p:nvSpPr>
          <p:spPr>
            <a:xfrm>
              <a:off x="4459734" y="3952481"/>
              <a:ext cx="93418" cy="107874"/>
            </a:xfrm>
            <a:prstGeom prst="rect">
              <a:avLst/>
            </a:prstGeom>
            <a:noFill/>
            <a:ln>
              <a:noFill/>
            </a:ln>
          </p:spPr>
          <p:txBody>
            <a:bodyPr wrap="square" lIns="0" tIns="0" rIns="0" bIns="0" anchor="t"/>
            <a:lstStyle/>
            <a:p>
              <a:pPr>
                <a:lnSpc>
                  <a:spcPts val="1200"/>
                </a:lnSpc>
                <a:defRPr lang="en-US"/>
              </a:pPr>
              <a:r>
                <a:rPr lang="en-US" sz="900" b="1" dirty="0">
                  <a:solidFill>
                    <a:srgbClr val="FFFFFF"/>
                  </a:solidFill>
                  <a:latin typeface="Arial" panose="020B0604020202020204" pitchFamily="34" charset="0"/>
                  <a:ea typeface="Wigrum Medium" charset="77"/>
                  <a:cs typeface="Arial" panose="020B0604020202020204" pitchFamily="34" charset="0"/>
                </a:rPr>
                <a:t>1</a:t>
              </a:r>
              <a:r>
                <a:rPr sz="900" b="1" dirty="0">
                  <a:solidFill>
                    <a:srgbClr val="FFFFFF"/>
                  </a:solidFill>
                  <a:latin typeface="Arial" panose="020B0604020202020204" pitchFamily="34" charset="0"/>
                  <a:ea typeface="Wigrum Medium" charset="77"/>
                  <a:cs typeface="Arial" panose="020B0604020202020204" pitchFamily="34" charset="0"/>
                </a:rPr>
                <a:t> </a:t>
              </a:r>
            </a:p>
          </p:txBody>
        </p:sp>
      </p:grpSp>
      <p:grpSp>
        <p:nvGrpSpPr>
          <p:cNvPr id="215" name="Groupe 214">
            <a:extLst>
              <a:ext uri="{FF2B5EF4-FFF2-40B4-BE49-F238E27FC236}">
                <a16:creationId xmlns:a16="http://schemas.microsoft.com/office/drawing/2014/main" id="{6D892AF6-8950-204C-B931-F75E12881154}"/>
              </a:ext>
            </a:extLst>
          </p:cNvPr>
          <p:cNvGrpSpPr/>
          <p:nvPr/>
        </p:nvGrpSpPr>
        <p:grpSpPr>
          <a:xfrm>
            <a:off x="5314304" y="3715206"/>
            <a:ext cx="135909" cy="143949"/>
            <a:chOff x="4420684" y="3952481"/>
            <a:chExt cx="135909" cy="143949"/>
          </a:xfrm>
        </p:grpSpPr>
        <p:sp>
          <p:nvSpPr>
            <p:cNvPr id="216" name="Rectangle 80">
              <a:extLst>
                <a:ext uri="{FF2B5EF4-FFF2-40B4-BE49-F238E27FC236}">
                  <a16:creationId xmlns:a16="http://schemas.microsoft.com/office/drawing/2014/main" id="{BABD9D90-3FF5-5446-94DC-4CE8CDA119FF}"/>
                </a:ext>
              </a:extLst>
            </p:cNvPr>
            <p:cNvSpPr/>
            <p:nvPr/>
          </p:nvSpPr>
          <p:spPr>
            <a:xfrm>
              <a:off x="4420684" y="3960521"/>
              <a:ext cx="135909" cy="135909"/>
            </a:xfrm>
            <a:prstGeom prst="rect">
              <a:avLst/>
            </a:prstGeom>
            <a:solidFill>
              <a:srgbClr val="EA4B65"/>
            </a:solidFill>
            <a:ln w="12700" cap="flat" cmpd="sng">
              <a:noFill/>
              <a:prstDash val="solid"/>
              <a:miter lim="800000"/>
            </a:ln>
          </p:spPr>
          <p:txBody>
            <a:bodyPr anchor="ctr">
              <a:spAutoFit/>
            </a:bodyPr>
            <a:lstStyle/>
            <a:p>
              <a:pPr algn="ctr"/>
              <a:endParaRPr lang="en-US" dirty="0"/>
            </a:p>
          </p:txBody>
        </p:sp>
        <p:sp>
          <p:nvSpPr>
            <p:cNvPr id="217" name="TextBox 129">
              <a:extLst>
                <a:ext uri="{FF2B5EF4-FFF2-40B4-BE49-F238E27FC236}">
                  <a16:creationId xmlns:a16="http://schemas.microsoft.com/office/drawing/2014/main" id="{001A5B8C-55EC-EF44-B430-E02A9FD1AF7A}"/>
                </a:ext>
              </a:extLst>
            </p:cNvPr>
            <p:cNvSpPr txBox="1"/>
            <p:nvPr/>
          </p:nvSpPr>
          <p:spPr>
            <a:xfrm>
              <a:off x="4459734" y="3952481"/>
              <a:ext cx="93418" cy="107874"/>
            </a:xfrm>
            <a:prstGeom prst="rect">
              <a:avLst/>
            </a:prstGeom>
            <a:noFill/>
            <a:ln>
              <a:noFill/>
            </a:ln>
          </p:spPr>
          <p:txBody>
            <a:bodyPr wrap="square" lIns="0" tIns="0" rIns="0" bIns="0" anchor="t"/>
            <a:lstStyle/>
            <a:p>
              <a:pPr>
                <a:lnSpc>
                  <a:spcPts val="1200"/>
                </a:lnSpc>
                <a:defRPr lang="en-US"/>
              </a:pPr>
              <a:r>
                <a:rPr lang="en-US" sz="900" b="1" dirty="0">
                  <a:solidFill>
                    <a:srgbClr val="FFFFFF"/>
                  </a:solidFill>
                  <a:latin typeface="Arial" panose="020B0604020202020204" pitchFamily="34" charset="0"/>
                  <a:ea typeface="Wigrum Medium" charset="77"/>
                  <a:cs typeface="Arial" panose="020B0604020202020204" pitchFamily="34" charset="0"/>
                </a:rPr>
                <a:t>1</a:t>
              </a:r>
              <a:r>
                <a:rPr sz="900" b="1" dirty="0">
                  <a:solidFill>
                    <a:srgbClr val="FFFFFF"/>
                  </a:solidFill>
                  <a:latin typeface="Arial" panose="020B0604020202020204" pitchFamily="34" charset="0"/>
                  <a:ea typeface="Wigrum Medium" charset="77"/>
                  <a:cs typeface="Arial" panose="020B0604020202020204" pitchFamily="34" charset="0"/>
                </a:rPr>
                <a:t> </a:t>
              </a:r>
            </a:p>
          </p:txBody>
        </p:sp>
      </p:grpSp>
      <p:grpSp>
        <p:nvGrpSpPr>
          <p:cNvPr id="218" name="Groupe 217">
            <a:extLst>
              <a:ext uri="{FF2B5EF4-FFF2-40B4-BE49-F238E27FC236}">
                <a16:creationId xmlns:a16="http://schemas.microsoft.com/office/drawing/2014/main" id="{5D2B566B-2913-0640-B810-EFFE4C53E725}"/>
              </a:ext>
            </a:extLst>
          </p:cNvPr>
          <p:cNvGrpSpPr/>
          <p:nvPr/>
        </p:nvGrpSpPr>
        <p:grpSpPr>
          <a:xfrm>
            <a:off x="7256856" y="3324258"/>
            <a:ext cx="135909" cy="143949"/>
            <a:chOff x="4420684" y="3952481"/>
            <a:chExt cx="135909" cy="143949"/>
          </a:xfrm>
        </p:grpSpPr>
        <p:sp>
          <p:nvSpPr>
            <p:cNvPr id="219" name="Rectangle 80">
              <a:extLst>
                <a:ext uri="{FF2B5EF4-FFF2-40B4-BE49-F238E27FC236}">
                  <a16:creationId xmlns:a16="http://schemas.microsoft.com/office/drawing/2014/main" id="{E3ABA925-7CBE-3441-A6BE-377C4275308D}"/>
                </a:ext>
              </a:extLst>
            </p:cNvPr>
            <p:cNvSpPr/>
            <p:nvPr/>
          </p:nvSpPr>
          <p:spPr>
            <a:xfrm>
              <a:off x="4420684" y="3960521"/>
              <a:ext cx="135909" cy="135909"/>
            </a:xfrm>
            <a:prstGeom prst="rect">
              <a:avLst/>
            </a:prstGeom>
            <a:solidFill>
              <a:srgbClr val="EA4B65"/>
            </a:solidFill>
            <a:ln w="12700" cap="flat" cmpd="sng">
              <a:noFill/>
              <a:prstDash val="solid"/>
              <a:miter lim="800000"/>
            </a:ln>
          </p:spPr>
          <p:txBody>
            <a:bodyPr anchor="ctr">
              <a:spAutoFit/>
            </a:bodyPr>
            <a:lstStyle/>
            <a:p>
              <a:pPr algn="ctr"/>
              <a:endParaRPr lang="en-US" dirty="0"/>
            </a:p>
          </p:txBody>
        </p:sp>
        <p:sp>
          <p:nvSpPr>
            <p:cNvPr id="220" name="TextBox 129">
              <a:extLst>
                <a:ext uri="{FF2B5EF4-FFF2-40B4-BE49-F238E27FC236}">
                  <a16:creationId xmlns:a16="http://schemas.microsoft.com/office/drawing/2014/main" id="{747F94D2-BE52-8945-AB84-FFB846536930}"/>
                </a:ext>
              </a:extLst>
            </p:cNvPr>
            <p:cNvSpPr txBox="1"/>
            <p:nvPr/>
          </p:nvSpPr>
          <p:spPr>
            <a:xfrm>
              <a:off x="4459734" y="3952481"/>
              <a:ext cx="93418" cy="107874"/>
            </a:xfrm>
            <a:prstGeom prst="rect">
              <a:avLst/>
            </a:prstGeom>
            <a:noFill/>
            <a:ln>
              <a:noFill/>
            </a:ln>
          </p:spPr>
          <p:txBody>
            <a:bodyPr wrap="square" lIns="0" tIns="0" rIns="0" bIns="0" anchor="t"/>
            <a:lstStyle/>
            <a:p>
              <a:pPr>
                <a:lnSpc>
                  <a:spcPts val="1200"/>
                </a:lnSpc>
                <a:defRPr lang="en-US"/>
              </a:pPr>
              <a:r>
                <a:rPr lang="en-US" sz="900" b="1" dirty="0">
                  <a:solidFill>
                    <a:srgbClr val="FFFFFF"/>
                  </a:solidFill>
                  <a:latin typeface="Arial" panose="020B0604020202020204" pitchFamily="34" charset="0"/>
                  <a:ea typeface="Wigrum Medium" charset="77"/>
                  <a:cs typeface="Arial" panose="020B0604020202020204" pitchFamily="34" charset="0"/>
                </a:rPr>
                <a:t>1</a:t>
              </a:r>
              <a:r>
                <a:rPr sz="900" b="1" dirty="0">
                  <a:solidFill>
                    <a:srgbClr val="FFFFFF"/>
                  </a:solidFill>
                  <a:latin typeface="Arial" panose="020B0604020202020204" pitchFamily="34" charset="0"/>
                  <a:ea typeface="Wigrum Medium" charset="77"/>
                  <a:cs typeface="Arial" panose="020B0604020202020204" pitchFamily="34" charset="0"/>
                </a:rPr>
                <a:t> </a:t>
              </a:r>
            </a:p>
          </p:txBody>
        </p:sp>
      </p:grpSp>
      <p:grpSp>
        <p:nvGrpSpPr>
          <p:cNvPr id="221" name="Groupe 220">
            <a:extLst>
              <a:ext uri="{FF2B5EF4-FFF2-40B4-BE49-F238E27FC236}">
                <a16:creationId xmlns:a16="http://schemas.microsoft.com/office/drawing/2014/main" id="{AA6222D1-672C-DB41-8BA8-1511AF78E71D}"/>
              </a:ext>
            </a:extLst>
          </p:cNvPr>
          <p:cNvGrpSpPr/>
          <p:nvPr/>
        </p:nvGrpSpPr>
        <p:grpSpPr>
          <a:xfrm>
            <a:off x="3338975" y="2958493"/>
            <a:ext cx="135909" cy="139448"/>
            <a:chOff x="4420684" y="3956982"/>
            <a:chExt cx="135909" cy="139448"/>
          </a:xfrm>
          <a:solidFill>
            <a:srgbClr val="EF7837"/>
          </a:solidFill>
        </p:grpSpPr>
        <p:sp>
          <p:nvSpPr>
            <p:cNvPr id="222" name="Rectangle 80">
              <a:extLst>
                <a:ext uri="{FF2B5EF4-FFF2-40B4-BE49-F238E27FC236}">
                  <a16:creationId xmlns:a16="http://schemas.microsoft.com/office/drawing/2014/main" id="{6E661E55-DE00-8E4D-96FC-F748E7F14663}"/>
                </a:ext>
              </a:extLst>
            </p:cNvPr>
            <p:cNvSpPr/>
            <p:nvPr/>
          </p:nvSpPr>
          <p:spPr>
            <a:xfrm>
              <a:off x="4420684" y="3960521"/>
              <a:ext cx="135909" cy="135909"/>
            </a:xfrm>
            <a:prstGeom prst="rect">
              <a:avLst/>
            </a:prstGeom>
            <a:grpFill/>
            <a:ln w="12700" cap="flat" cmpd="sng">
              <a:noFill/>
              <a:prstDash val="solid"/>
              <a:miter lim="800000"/>
            </a:ln>
          </p:spPr>
          <p:txBody>
            <a:bodyPr anchor="ctr">
              <a:spAutoFit/>
            </a:bodyPr>
            <a:lstStyle/>
            <a:p>
              <a:pPr algn="ctr"/>
              <a:endParaRPr lang="en-US" dirty="0"/>
            </a:p>
          </p:txBody>
        </p:sp>
        <p:sp>
          <p:nvSpPr>
            <p:cNvPr id="223" name="TextBox 129">
              <a:extLst>
                <a:ext uri="{FF2B5EF4-FFF2-40B4-BE49-F238E27FC236}">
                  <a16:creationId xmlns:a16="http://schemas.microsoft.com/office/drawing/2014/main" id="{17D1ADA6-633A-F448-B9DD-50E92BC2AE94}"/>
                </a:ext>
              </a:extLst>
            </p:cNvPr>
            <p:cNvSpPr txBox="1"/>
            <p:nvPr/>
          </p:nvSpPr>
          <p:spPr>
            <a:xfrm>
              <a:off x="4454570" y="3956982"/>
              <a:ext cx="93418" cy="107874"/>
            </a:xfrm>
            <a:prstGeom prst="rect">
              <a:avLst/>
            </a:prstGeom>
            <a:noFill/>
            <a:ln>
              <a:noFill/>
            </a:ln>
          </p:spPr>
          <p:txBody>
            <a:bodyPr wrap="square" lIns="0" tIns="0" rIns="0" bIns="0" anchor="t"/>
            <a:lstStyle/>
            <a:p>
              <a:pPr>
                <a:lnSpc>
                  <a:spcPts val="1200"/>
                </a:lnSpc>
                <a:defRPr lang="en-US"/>
              </a:pPr>
              <a:r>
                <a:rPr lang="en-US" sz="900" b="1" dirty="0">
                  <a:solidFill>
                    <a:srgbClr val="FFFFFF"/>
                  </a:solidFill>
                  <a:latin typeface="Arial" panose="020B0604020202020204" pitchFamily="34" charset="0"/>
                  <a:ea typeface="Wigrum Medium" charset="77"/>
                  <a:cs typeface="Arial" panose="020B0604020202020204" pitchFamily="34" charset="0"/>
                </a:rPr>
                <a:t>1</a:t>
              </a:r>
              <a:r>
                <a:rPr sz="900" b="1" dirty="0">
                  <a:solidFill>
                    <a:srgbClr val="FFFFFF"/>
                  </a:solidFill>
                  <a:latin typeface="Arial" panose="020B0604020202020204" pitchFamily="34" charset="0"/>
                  <a:ea typeface="Wigrum Medium" charset="77"/>
                  <a:cs typeface="Arial" panose="020B0604020202020204" pitchFamily="34" charset="0"/>
                </a:rPr>
                <a:t> </a:t>
              </a:r>
            </a:p>
          </p:txBody>
        </p:sp>
      </p:grpSp>
      <p:grpSp>
        <p:nvGrpSpPr>
          <p:cNvPr id="224" name="Groupe 223">
            <a:extLst>
              <a:ext uri="{FF2B5EF4-FFF2-40B4-BE49-F238E27FC236}">
                <a16:creationId xmlns:a16="http://schemas.microsoft.com/office/drawing/2014/main" id="{F1400E5B-7386-114B-9C81-1351CFB28E7A}"/>
              </a:ext>
            </a:extLst>
          </p:cNvPr>
          <p:cNvGrpSpPr/>
          <p:nvPr/>
        </p:nvGrpSpPr>
        <p:grpSpPr>
          <a:xfrm>
            <a:off x="8755331" y="4034094"/>
            <a:ext cx="135909" cy="143949"/>
            <a:chOff x="4420684" y="3952481"/>
            <a:chExt cx="135909" cy="143949"/>
          </a:xfrm>
        </p:grpSpPr>
        <p:sp>
          <p:nvSpPr>
            <p:cNvPr id="225" name="Rectangle 80">
              <a:extLst>
                <a:ext uri="{FF2B5EF4-FFF2-40B4-BE49-F238E27FC236}">
                  <a16:creationId xmlns:a16="http://schemas.microsoft.com/office/drawing/2014/main" id="{61A1F36F-991F-F54C-98A8-CD9243E96D07}"/>
                </a:ext>
              </a:extLst>
            </p:cNvPr>
            <p:cNvSpPr/>
            <p:nvPr/>
          </p:nvSpPr>
          <p:spPr>
            <a:xfrm>
              <a:off x="4420684" y="3960521"/>
              <a:ext cx="135909" cy="135909"/>
            </a:xfrm>
            <a:prstGeom prst="rect">
              <a:avLst/>
            </a:prstGeom>
            <a:solidFill>
              <a:srgbClr val="EF7837"/>
            </a:solidFill>
            <a:ln w="12700" cap="flat" cmpd="sng">
              <a:noFill/>
              <a:prstDash val="solid"/>
              <a:miter lim="800000"/>
            </a:ln>
          </p:spPr>
          <p:txBody>
            <a:bodyPr anchor="ctr">
              <a:spAutoFit/>
            </a:bodyPr>
            <a:lstStyle/>
            <a:p>
              <a:pPr algn="ctr"/>
              <a:endParaRPr lang="en-US" dirty="0"/>
            </a:p>
          </p:txBody>
        </p:sp>
        <p:sp>
          <p:nvSpPr>
            <p:cNvPr id="226" name="TextBox 129">
              <a:extLst>
                <a:ext uri="{FF2B5EF4-FFF2-40B4-BE49-F238E27FC236}">
                  <a16:creationId xmlns:a16="http://schemas.microsoft.com/office/drawing/2014/main" id="{A3BF3110-4F36-A648-8964-C801FCDB8750}"/>
                </a:ext>
              </a:extLst>
            </p:cNvPr>
            <p:cNvSpPr txBox="1"/>
            <p:nvPr/>
          </p:nvSpPr>
          <p:spPr>
            <a:xfrm>
              <a:off x="4459734" y="3952481"/>
              <a:ext cx="93418" cy="107874"/>
            </a:xfrm>
            <a:prstGeom prst="rect">
              <a:avLst/>
            </a:prstGeom>
            <a:noFill/>
            <a:ln>
              <a:noFill/>
            </a:ln>
          </p:spPr>
          <p:txBody>
            <a:bodyPr wrap="square" lIns="0" tIns="0" rIns="0" bIns="0" anchor="t"/>
            <a:lstStyle/>
            <a:p>
              <a:pPr>
                <a:lnSpc>
                  <a:spcPts val="1200"/>
                </a:lnSpc>
                <a:defRPr lang="en-US"/>
              </a:pPr>
              <a:r>
                <a:rPr lang="en-US" sz="900" b="1" dirty="0">
                  <a:solidFill>
                    <a:srgbClr val="FFFFFF"/>
                  </a:solidFill>
                  <a:latin typeface="Arial" panose="020B0604020202020204" pitchFamily="34" charset="0"/>
                  <a:ea typeface="Wigrum Medium" charset="77"/>
                  <a:cs typeface="Arial" panose="020B0604020202020204" pitchFamily="34" charset="0"/>
                </a:rPr>
                <a:t>1</a:t>
              </a:r>
              <a:r>
                <a:rPr sz="900" b="1" dirty="0">
                  <a:solidFill>
                    <a:srgbClr val="FFFFFF"/>
                  </a:solidFill>
                  <a:latin typeface="Arial" panose="020B0604020202020204" pitchFamily="34" charset="0"/>
                  <a:ea typeface="Wigrum Medium" charset="77"/>
                  <a:cs typeface="Arial" panose="020B0604020202020204" pitchFamily="34" charset="0"/>
                </a:rPr>
                <a:t> </a:t>
              </a:r>
            </a:p>
          </p:txBody>
        </p:sp>
      </p:grpSp>
      <p:grpSp>
        <p:nvGrpSpPr>
          <p:cNvPr id="227" name="Groupe 226">
            <a:extLst>
              <a:ext uri="{FF2B5EF4-FFF2-40B4-BE49-F238E27FC236}">
                <a16:creationId xmlns:a16="http://schemas.microsoft.com/office/drawing/2014/main" id="{04E6630D-6F17-D742-95D1-275A46E56625}"/>
              </a:ext>
            </a:extLst>
          </p:cNvPr>
          <p:cNvGrpSpPr/>
          <p:nvPr/>
        </p:nvGrpSpPr>
        <p:grpSpPr>
          <a:xfrm>
            <a:off x="5106806" y="2020171"/>
            <a:ext cx="135909" cy="143949"/>
            <a:chOff x="4420684" y="3952481"/>
            <a:chExt cx="135909" cy="143949"/>
          </a:xfrm>
        </p:grpSpPr>
        <p:sp>
          <p:nvSpPr>
            <p:cNvPr id="228" name="Rectangle 80">
              <a:extLst>
                <a:ext uri="{FF2B5EF4-FFF2-40B4-BE49-F238E27FC236}">
                  <a16:creationId xmlns:a16="http://schemas.microsoft.com/office/drawing/2014/main" id="{84B78AA6-393C-A94B-8C98-8524AFC648E6}"/>
                </a:ext>
              </a:extLst>
            </p:cNvPr>
            <p:cNvSpPr/>
            <p:nvPr/>
          </p:nvSpPr>
          <p:spPr>
            <a:xfrm>
              <a:off x="4420684" y="3960521"/>
              <a:ext cx="135909" cy="135909"/>
            </a:xfrm>
            <a:prstGeom prst="rect">
              <a:avLst/>
            </a:prstGeom>
            <a:solidFill>
              <a:srgbClr val="EF7837"/>
            </a:solidFill>
            <a:ln w="12700" cap="flat" cmpd="sng">
              <a:noFill/>
              <a:prstDash val="solid"/>
              <a:miter lim="800000"/>
            </a:ln>
          </p:spPr>
          <p:txBody>
            <a:bodyPr anchor="ctr">
              <a:spAutoFit/>
            </a:bodyPr>
            <a:lstStyle/>
            <a:p>
              <a:pPr algn="ctr"/>
              <a:endParaRPr lang="en-US" dirty="0"/>
            </a:p>
          </p:txBody>
        </p:sp>
        <p:sp>
          <p:nvSpPr>
            <p:cNvPr id="229" name="TextBox 129">
              <a:extLst>
                <a:ext uri="{FF2B5EF4-FFF2-40B4-BE49-F238E27FC236}">
                  <a16:creationId xmlns:a16="http://schemas.microsoft.com/office/drawing/2014/main" id="{EBB5EEE8-0C2E-5E4E-8E00-F83AB4B1FDED}"/>
                </a:ext>
              </a:extLst>
            </p:cNvPr>
            <p:cNvSpPr txBox="1"/>
            <p:nvPr/>
          </p:nvSpPr>
          <p:spPr>
            <a:xfrm>
              <a:off x="4459734" y="3952481"/>
              <a:ext cx="93418" cy="107874"/>
            </a:xfrm>
            <a:prstGeom prst="rect">
              <a:avLst/>
            </a:prstGeom>
            <a:noFill/>
            <a:ln>
              <a:noFill/>
            </a:ln>
          </p:spPr>
          <p:txBody>
            <a:bodyPr wrap="square" lIns="0" tIns="0" rIns="0" bIns="0" anchor="t"/>
            <a:lstStyle/>
            <a:p>
              <a:pPr>
                <a:lnSpc>
                  <a:spcPts val="1200"/>
                </a:lnSpc>
                <a:defRPr lang="en-US"/>
              </a:pPr>
              <a:r>
                <a:rPr lang="en-US" sz="900" b="1" dirty="0">
                  <a:solidFill>
                    <a:srgbClr val="FFFFFF"/>
                  </a:solidFill>
                  <a:latin typeface="Arial" panose="020B0604020202020204" pitchFamily="34" charset="0"/>
                  <a:ea typeface="Wigrum Medium" charset="77"/>
                  <a:cs typeface="Arial" panose="020B0604020202020204" pitchFamily="34" charset="0"/>
                </a:rPr>
                <a:t>2</a:t>
              </a:r>
              <a:r>
                <a:rPr sz="900" b="1" dirty="0">
                  <a:solidFill>
                    <a:srgbClr val="FFFFFF"/>
                  </a:solidFill>
                  <a:latin typeface="Arial" panose="020B0604020202020204" pitchFamily="34" charset="0"/>
                  <a:ea typeface="Wigrum Medium" charset="77"/>
                  <a:cs typeface="Arial" panose="020B0604020202020204" pitchFamily="34" charset="0"/>
                </a:rPr>
                <a:t> </a:t>
              </a:r>
            </a:p>
          </p:txBody>
        </p:sp>
      </p:grpSp>
      <p:grpSp>
        <p:nvGrpSpPr>
          <p:cNvPr id="230" name="Groupe 229">
            <a:extLst>
              <a:ext uri="{FF2B5EF4-FFF2-40B4-BE49-F238E27FC236}">
                <a16:creationId xmlns:a16="http://schemas.microsoft.com/office/drawing/2014/main" id="{A9A16193-1DEC-E84B-A8DC-FE9E406C36E9}"/>
              </a:ext>
            </a:extLst>
          </p:cNvPr>
          <p:cNvGrpSpPr/>
          <p:nvPr/>
        </p:nvGrpSpPr>
        <p:grpSpPr>
          <a:xfrm>
            <a:off x="3609413" y="2015889"/>
            <a:ext cx="135909" cy="143773"/>
            <a:chOff x="4420684" y="3952657"/>
            <a:chExt cx="135909" cy="143773"/>
          </a:xfrm>
          <a:solidFill>
            <a:srgbClr val="EF7837"/>
          </a:solidFill>
        </p:grpSpPr>
        <p:sp>
          <p:nvSpPr>
            <p:cNvPr id="231" name="Rectangle 80">
              <a:extLst>
                <a:ext uri="{FF2B5EF4-FFF2-40B4-BE49-F238E27FC236}">
                  <a16:creationId xmlns:a16="http://schemas.microsoft.com/office/drawing/2014/main" id="{854B97F2-521F-6943-9EC0-5B8A1B054FAB}"/>
                </a:ext>
              </a:extLst>
            </p:cNvPr>
            <p:cNvSpPr/>
            <p:nvPr/>
          </p:nvSpPr>
          <p:spPr>
            <a:xfrm>
              <a:off x="4420684" y="3960521"/>
              <a:ext cx="135909" cy="135909"/>
            </a:xfrm>
            <a:prstGeom prst="rect">
              <a:avLst/>
            </a:prstGeom>
            <a:grpFill/>
            <a:ln w="12700" cap="flat" cmpd="sng">
              <a:noFill/>
              <a:prstDash val="solid"/>
              <a:miter lim="800000"/>
            </a:ln>
          </p:spPr>
          <p:txBody>
            <a:bodyPr anchor="ctr">
              <a:spAutoFit/>
            </a:bodyPr>
            <a:lstStyle/>
            <a:p>
              <a:pPr algn="ctr"/>
              <a:endParaRPr lang="en-US" dirty="0"/>
            </a:p>
          </p:txBody>
        </p:sp>
        <p:sp>
          <p:nvSpPr>
            <p:cNvPr id="232" name="TextBox 129">
              <a:extLst>
                <a:ext uri="{FF2B5EF4-FFF2-40B4-BE49-F238E27FC236}">
                  <a16:creationId xmlns:a16="http://schemas.microsoft.com/office/drawing/2014/main" id="{C0C69575-8A8C-F242-8940-F08CA4496E9C}"/>
                </a:ext>
              </a:extLst>
            </p:cNvPr>
            <p:cNvSpPr txBox="1"/>
            <p:nvPr/>
          </p:nvSpPr>
          <p:spPr>
            <a:xfrm>
              <a:off x="4458828" y="3952657"/>
              <a:ext cx="93418" cy="107874"/>
            </a:xfrm>
            <a:prstGeom prst="rect">
              <a:avLst/>
            </a:prstGeom>
            <a:noFill/>
            <a:ln>
              <a:noFill/>
            </a:ln>
          </p:spPr>
          <p:txBody>
            <a:bodyPr wrap="square" lIns="0" tIns="0" rIns="0" bIns="0" anchor="t"/>
            <a:lstStyle/>
            <a:p>
              <a:pPr>
                <a:lnSpc>
                  <a:spcPts val="1200"/>
                </a:lnSpc>
                <a:defRPr lang="en-US"/>
              </a:pPr>
              <a:r>
                <a:rPr lang="en-US" sz="900" b="1" dirty="0" smtClean="0">
                  <a:solidFill>
                    <a:srgbClr val="FFFFFF"/>
                  </a:solidFill>
                  <a:latin typeface="Arial" panose="020B0604020202020204" pitchFamily="34" charset="0"/>
                  <a:ea typeface="Wigrum Medium" charset="77"/>
                  <a:cs typeface="Arial" panose="020B0604020202020204" pitchFamily="34" charset="0"/>
                </a:rPr>
                <a:t>1</a:t>
              </a:r>
              <a:r>
                <a:rPr sz="900" b="1" dirty="0" smtClean="0">
                  <a:solidFill>
                    <a:srgbClr val="FFFFFF"/>
                  </a:solidFill>
                  <a:latin typeface="Arial" panose="020B0604020202020204" pitchFamily="34" charset="0"/>
                  <a:ea typeface="Wigrum Medium" charset="77"/>
                  <a:cs typeface="Arial" panose="020B0604020202020204" pitchFamily="34" charset="0"/>
                </a:rPr>
                <a:t> </a:t>
              </a:r>
              <a:endParaRPr sz="900" b="1" dirty="0">
                <a:solidFill>
                  <a:srgbClr val="FFFFFF"/>
                </a:solidFill>
                <a:latin typeface="Arial" panose="020B0604020202020204" pitchFamily="34" charset="0"/>
                <a:ea typeface="Wigrum Medium" charset="77"/>
                <a:cs typeface="Arial" panose="020B0604020202020204" pitchFamily="34" charset="0"/>
              </a:endParaRPr>
            </a:p>
          </p:txBody>
        </p:sp>
      </p:grpSp>
      <p:grpSp>
        <p:nvGrpSpPr>
          <p:cNvPr id="233" name="Groupe 232">
            <a:extLst>
              <a:ext uri="{FF2B5EF4-FFF2-40B4-BE49-F238E27FC236}">
                <a16:creationId xmlns:a16="http://schemas.microsoft.com/office/drawing/2014/main" id="{FE1B4874-0120-F848-AD8F-14D816EC889F}"/>
              </a:ext>
            </a:extLst>
          </p:cNvPr>
          <p:cNvGrpSpPr/>
          <p:nvPr/>
        </p:nvGrpSpPr>
        <p:grpSpPr>
          <a:xfrm>
            <a:off x="4611792" y="2729126"/>
            <a:ext cx="135909" cy="143949"/>
            <a:chOff x="4420684" y="3952481"/>
            <a:chExt cx="135909" cy="143949"/>
          </a:xfrm>
        </p:grpSpPr>
        <p:sp>
          <p:nvSpPr>
            <p:cNvPr id="234" name="Rectangle 80">
              <a:extLst>
                <a:ext uri="{FF2B5EF4-FFF2-40B4-BE49-F238E27FC236}">
                  <a16:creationId xmlns:a16="http://schemas.microsoft.com/office/drawing/2014/main" id="{2D7AC8AE-8C55-8848-A7A2-F7B1C743EE9B}"/>
                </a:ext>
              </a:extLst>
            </p:cNvPr>
            <p:cNvSpPr/>
            <p:nvPr/>
          </p:nvSpPr>
          <p:spPr>
            <a:xfrm>
              <a:off x="4420684" y="3960521"/>
              <a:ext cx="135909" cy="135909"/>
            </a:xfrm>
            <a:prstGeom prst="rect">
              <a:avLst/>
            </a:prstGeom>
            <a:solidFill>
              <a:srgbClr val="EF7837"/>
            </a:solidFill>
            <a:ln w="12700" cap="flat" cmpd="sng">
              <a:noFill/>
              <a:prstDash val="solid"/>
              <a:miter lim="800000"/>
            </a:ln>
          </p:spPr>
          <p:txBody>
            <a:bodyPr anchor="ctr">
              <a:spAutoFit/>
            </a:bodyPr>
            <a:lstStyle/>
            <a:p>
              <a:pPr algn="ctr"/>
              <a:endParaRPr lang="en-US" dirty="0"/>
            </a:p>
          </p:txBody>
        </p:sp>
        <p:sp>
          <p:nvSpPr>
            <p:cNvPr id="235" name="TextBox 129">
              <a:extLst>
                <a:ext uri="{FF2B5EF4-FFF2-40B4-BE49-F238E27FC236}">
                  <a16:creationId xmlns:a16="http://schemas.microsoft.com/office/drawing/2014/main" id="{05AB0E1B-BB11-7043-BFC0-262AFDC8E824}"/>
                </a:ext>
              </a:extLst>
            </p:cNvPr>
            <p:cNvSpPr txBox="1"/>
            <p:nvPr/>
          </p:nvSpPr>
          <p:spPr>
            <a:xfrm>
              <a:off x="4459734" y="3952481"/>
              <a:ext cx="93418" cy="107874"/>
            </a:xfrm>
            <a:prstGeom prst="rect">
              <a:avLst/>
            </a:prstGeom>
            <a:noFill/>
            <a:ln>
              <a:noFill/>
            </a:ln>
          </p:spPr>
          <p:txBody>
            <a:bodyPr wrap="square" lIns="0" tIns="0" rIns="0" bIns="0" anchor="t"/>
            <a:lstStyle/>
            <a:p>
              <a:pPr>
                <a:lnSpc>
                  <a:spcPts val="1200"/>
                </a:lnSpc>
                <a:defRPr lang="en-US"/>
              </a:pPr>
              <a:r>
                <a:rPr lang="en-US" sz="900" b="1" dirty="0">
                  <a:solidFill>
                    <a:srgbClr val="FFFFFF"/>
                  </a:solidFill>
                  <a:latin typeface="Arial" panose="020B0604020202020204" pitchFamily="34" charset="0"/>
                  <a:ea typeface="Wigrum Medium" charset="77"/>
                  <a:cs typeface="Arial" panose="020B0604020202020204" pitchFamily="34" charset="0"/>
                </a:rPr>
                <a:t>1</a:t>
              </a:r>
              <a:r>
                <a:rPr sz="900" b="1" dirty="0">
                  <a:solidFill>
                    <a:srgbClr val="FFFFFF"/>
                  </a:solidFill>
                  <a:latin typeface="Arial" panose="020B0604020202020204" pitchFamily="34" charset="0"/>
                  <a:ea typeface="Wigrum Medium" charset="77"/>
                  <a:cs typeface="Arial" panose="020B0604020202020204" pitchFamily="34" charset="0"/>
                </a:rPr>
                <a:t> </a:t>
              </a:r>
            </a:p>
          </p:txBody>
        </p:sp>
      </p:grpSp>
      <p:grpSp>
        <p:nvGrpSpPr>
          <p:cNvPr id="236" name="Groupe 235">
            <a:extLst>
              <a:ext uri="{FF2B5EF4-FFF2-40B4-BE49-F238E27FC236}">
                <a16:creationId xmlns:a16="http://schemas.microsoft.com/office/drawing/2014/main" id="{3CCB24B3-3CA7-E147-98AD-E11B0BFDCB0B}"/>
              </a:ext>
            </a:extLst>
          </p:cNvPr>
          <p:cNvGrpSpPr/>
          <p:nvPr/>
        </p:nvGrpSpPr>
        <p:grpSpPr>
          <a:xfrm>
            <a:off x="5718643" y="2588896"/>
            <a:ext cx="135909" cy="143949"/>
            <a:chOff x="4420684" y="3952481"/>
            <a:chExt cx="135909" cy="143949"/>
          </a:xfrm>
        </p:grpSpPr>
        <p:sp>
          <p:nvSpPr>
            <p:cNvPr id="237" name="Rectangle 80">
              <a:extLst>
                <a:ext uri="{FF2B5EF4-FFF2-40B4-BE49-F238E27FC236}">
                  <a16:creationId xmlns:a16="http://schemas.microsoft.com/office/drawing/2014/main" id="{771EEB6A-BDDE-5747-AFC0-B699E284BFAC}"/>
                </a:ext>
              </a:extLst>
            </p:cNvPr>
            <p:cNvSpPr/>
            <p:nvPr/>
          </p:nvSpPr>
          <p:spPr>
            <a:xfrm>
              <a:off x="4420684" y="3960521"/>
              <a:ext cx="135909" cy="135909"/>
            </a:xfrm>
            <a:prstGeom prst="rect">
              <a:avLst/>
            </a:prstGeom>
            <a:solidFill>
              <a:srgbClr val="EF7837"/>
            </a:solidFill>
            <a:ln w="12700" cap="flat" cmpd="sng">
              <a:noFill/>
              <a:prstDash val="solid"/>
              <a:miter lim="800000"/>
            </a:ln>
          </p:spPr>
          <p:txBody>
            <a:bodyPr anchor="ctr">
              <a:spAutoFit/>
            </a:bodyPr>
            <a:lstStyle/>
            <a:p>
              <a:pPr algn="ctr"/>
              <a:endParaRPr lang="en-US" dirty="0"/>
            </a:p>
          </p:txBody>
        </p:sp>
        <p:sp>
          <p:nvSpPr>
            <p:cNvPr id="238" name="TextBox 129">
              <a:extLst>
                <a:ext uri="{FF2B5EF4-FFF2-40B4-BE49-F238E27FC236}">
                  <a16:creationId xmlns:a16="http://schemas.microsoft.com/office/drawing/2014/main" id="{83855D30-08E8-C740-AF72-C08F7D22AA70}"/>
                </a:ext>
              </a:extLst>
            </p:cNvPr>
            <p:cNvSpPr txBox="1"/>
            <p:nvPr/>
          </p:nvSpPr>
          <p:spPr>
            <a:xfrm>
              <a:off x="4459734" y="3952481"/>
              <a:ext cx="93418" cy="107874"/>
            </a:xfrm>
            <a:prstGeom prst="rect">
              <a:avLst/>
            </a:prstGeom>
            <a:noFill/>
            <a:ln>
              <a:noFill/>
            </a:ln>
          </p:spPr>
          <p:txBody>
            <a:bodyPr wrap="square" lIns="0" tIns="0" rIns="0" bIns="0" anchor="t"/>
            <a:lstStyle/>
            <a:p>
              <a:pPr>
                <a:lnSpc>
                  <a:spcPts val="1200"/>
                </a:lnSpc>
                <a:defRPr lang="en-US"/>
              </a:pPr>
              <a:r>
                <a:rPr lang="en-US" sz="900" b="1" dirty="0">
                  <a:solidFill>
                    <a:srgbClr val="FFFFFF"/>
                  </a:solidFill>
                  <a:latin typeface="Arial" panose="020B0604020202020204" pitchFamily="34" charset="0"/>
                  <a:ea typeface="Wigrum Medium" charset="77"/>
                  <a:cs typeface="Arial" panose="020B0604020202020204" pitchFamily="34" charset="0"/>
                </a:rPr>
                <a:t>3</a:t>
              </a:r>
              <a:r>
                <a:rPr sz="900" b="1" dirty="0">
                  <a:solidFill>
                    <a:srgbClr val="FFFFFF"/>
                  </a:solidFill>
                  <a:latin typeface="Arial" panose="020B0604020202020204" pitchFamily="34" charset="0"/>
                  <a:ea typeface="Wigrum Medium" charset="77"/>
                  <a:cs typeface="Arial" panose="020B0604020202020204" pitchFamily="34" charset="0"/>
                </a:rPr>
                <a:t> </a:t>
              </a:r>
            </a:p>
          </p:txBody>
        </p:sp>
      </p:grpSp>
      <p:grpSp>
        <p:nvGrpSpPr>
          <p:cNvPr id="239" name="Groupe 238">
            <a:extLst>
              <a:ext uri="{FF2B5EF4-FFF2-40B4-BE49-F238E27FC236}">
                <a16:creationId xmlns:a16="http://schemas.microsoft.com/office/drawing/2014/main" id="{50A77E93-0C25-F24D-815B-E29D8EE58B0B}"/>
              </a:ext>
            </a:extLst>
          </p:cNvPr>
          <p:cNvGrpSpPr/>
          <p:nvPr/>
        </p:nvGrpSpPr>
        <p:grpSpPr>
          <a:xfrm>
            <a:off x="5157154" y="2929237"/>
            <a:ext cx="135909" cy="143949"/>
            <a:chOff x="4420684" y="3952481"/>
            <a:chExt cx="135909" cy="143949"/>
          </a:xfrm>
        </p:grpSpPr>
        <p:sp>
          <p:nvSpPr>
            <p:cNvPr id="240" name="Rectangle 80">
              <a:extLst>
                <a:ext uri="{FF2B5EF4-FFF2-40B4-BE49-F238E27FC236}">
                  <a16:creationId xmlns:a16="http://schemas.microsoft.com/office/drawing/2014/main" id="{A05064F1-4034-7C46-918C-7A474FEE20B0}"/>
                </a:ext>
              </a:extLst>
            </p:cNvPr>
            <p:cNvSpPr/>
            <p:nvPr/>
          </p:nvSpPr>
          <p:spPr>
            <a:xfrm>
              <a:off x="4420684" y="3960521"/>
              <a:ext cx="135909" cy="135909"/>
            </a:xfrm>
            <a:prstGeom prst="rect">
              <a:avLst/>
            </a:prstGeom>
            <a:solidFill>
              <a:srgbClr val="EF7837"/>
            </a:solidFill>
            <a:ln w="12700" cap="flat" cmpd="sng">
              <a:noFill/>
              <a:prstDash val="solid"/>
              <a:miter lim="800000"/>
            </a:ln>
          </p:spPr>
          <p:txBody>
            <a:bodyPr anchor="ctr">
              <a:spAutoFit/>
            </a:bodyPr>
            <a:lstStyle/>
            <a:p>
              <a:pPr algn="ctr"/>
              <a:endParaRPr lang="en-US" dirty="0"/>
            </a:p>
          </p:txBody>
        </p:sp>
        <p:sp>
          <p:nvSpPr>
            <p:cNvPr id="241" name="TextBox 129">
              <a:extLst>
                <a:ext uri="{FF2B5EF4-FFF2-40B4-BE49-F238E27FC236}">
                  <a16:creationId xmlns:a16="http://schemas.microsoft.com/office/drawing/2014/main" id="{C59CEBD4-E008-454E-92C2-024AD55A5971}"/>
                </a:ext>
              </a:extLst>
            </p:cNvPr>
            <p:cNvSpPr txBox="1"/>
            <p:nvPr/>
          </p:nvSpPr>
          <p:spPr>
            <a:xfrm>
              <a:off x="4459734" y="3952481"/>
              <a:ext cx="93418" cy="107874"/>
            </a:xfrm>
            <a:prstGeom prst="rect">
              <a:avLst/>
            </a:prstGeom>
            <a:noFill/>
            <a:ln>
              <a:noFill/>
            </a:ln>
          </p:spPr>
          <p:txBody>
            <a:bodyPr wrap="square" lIns="0" tIns="0" rIns="0" bIns="0" anchor="t"/>
            <a:lstStyle/>
            <a:p>
              <a:pPr>
                <a:lnSpc>
                  <a:spcPts val="1200"/>
                </a:lnSpc>
                <a:defRPr lang="en-US"/>
              </a:pPr>
              <a:r>
                <a:rPr lang="en-US" sz="900" b="1" dirty="0">
                  <a:solidFill>
                    <a:srgbClr val="FFFFFF"/>
                  </a:solidFill>
                  <a:latin typeface="Arial" panose="020B0604020202020204" pitchFamily="34" charset="0"/>
                  <a:ea typeface="Wigrum Medium" charset="77"/>
                  <a:cs typeface="Arial" panose="020B0604020202020204" pitchFamily="34" charset="0"/>
                </a:rPr>
                <a:t>1</a:t>
              </a:r>
              <a:r>
                <a:rPr sz="900" b="1" dirty="0">
                  <a:solidFill>
                    <a:srgbClr val="FFFFFF"/>
                  </a:solidFill>
                  <a:latin typeface="Arial" panose="020B0604020202020204" pitchFamily="34" charset="0"/>
                  <a:ea typeface="Wigrum Medium" charset="77"/>
                  <a:cs typeface="Arial" panose="020B0604020202020204" pitchFamily="34" charset="0"/>
                </a:rPr>
                <a:t> </a:t>
              </a:r>
            </a:p>
          </p:txBody>
        </p:sp>
      </p:grpSp>
      <p:grpSp>
        <p:nvGrpSpPr>
          <p:cNvPr id="242" name="Groupe 241">
            <a:extLst>
              <a:ext uri="{FF2B5EF4-FFF2-40B4-BE49-F238E27FC236}">
                <a16:creationId xmlns:a16="http://schemas.microsoft.com/office/drawing/2014/main" id="{973D3619-85CF-5F46-AC93-123C7EB7895D}"/>
              </a:ext>
            </a:extLst>
          </p:cNvPr>
          <p:cNvGrpSpPr/>
          <p:nvPr/>
        </p:nvGrpSpPr>
        <p:grpSpPr>
          <a:xfrm>
            <a:off x="6599547" y="3632682"/>
            <a:ext cx="135909" cy="143949"/>
            <a:chOff x="4420684" y="3952481"/>
            <a:chExt cx="135909" cy="143949"/>
          </a:xfrm>
        </p:grpSpPr>
        <p:sp>
          <p:nvSpPr>
            <p:cNvPr id="243" name="Rectangle 80">
              <a:extLst>
                <a:ext uri="{FF2B5EF4-FFF2-40B4-BE49-F238E27FC236}">
                  <a16:creationId xmlns:a16="http://schemas.microsoft.com/office/drawing/2014/main" id="{80A84CA0-BF3B-854A-AB87-523ED4239152}"/>
                </a:ext>
              </a:extLst>
            </p:cNvPr>
            <p:cNvSpPr/>
            <p:nvPr/>
          </p:nvSpPr>
          <p:spPr>
            <a:xfrm>
              <a:off x="4420684" y="3960521"/>
              <a:ext cx="135909" cy="135909"/>
            </a:xfrm>
            <a:prstGeom prst="rect">
              <a:avLst/>
            </a:prstGeom>
            <a:solidFill>
              <a:srgbClr val="EF7837"/>
            </a:solidFill>
            <a:ln w="12700" cap="flat" cmpd="sng">
              <a:noFill/>
              <a:prstDash val="solid"/>
              <a:miter lim="800000"/>
            </a:ln>
          </p:spPr>
          <p:txBody>
            <a:bodyPr anchor="ctr">
              <a:spAutoFit/>
            </a:bodyPr>
            <a:lstStyle/>
            <a:p>
              <a:pPr algn="ctr"/>
              <a:endParaRPr lang="en-US" dirty="0"/>
            </a:p>
          </p:txBody>
        </p:sp>
        <p:sp>
          <p:nvSpPr>
            <p:cNvPr id="244" name="TextBox 129">
              <a:extLst>
                <a:ext uri="{FF2B5EF4-FFF2-40B4-BE49-F238E27FC236}">
                  <a16:creationId xmlns:a16="http://schemas.microsoft.com/office/drawing/2014/main" id="{DA6D2345-C3C8-164D-9F0E-1D5633F83C8F}"/>
                </a:ext>
              </a:extLst>
            </p:cNvPr>
            <p:cNvSpPr txBox="1"/>
            <p:nvPr/>
          </p:nvSpPr>
          <p:spPr>
            <a:xfrm>
              <a:off x="4459734" y="3952481"/>
              <a:ext cx="93418" cy="107874"/>
            </a:xfrm>
            <a:prstGeom prst="rect">
              <a:avLst/>
            </a:prstGeom>
            <a:noFill/>
            <a:ln>
              <a:noFill/>
            </a:ln>
          </p:spPr>
          <p:txBody>
            <a:bodyPr wrap="square" lIns="0" tIns="0" rIns="0" bIns="0" anchor="t"/>
            <a:lstStyle/>
            <a:p>
              <a:pPr>
                <a:lnSpc>
                  <a:spcPts val="1200"/>
                </a:lnSpc>
                <a:defRPr lang="en-US"/>
              </a:pPr>
              <a:r>
                <a:rPr lang="en-US" sz="900" b="1" dirty="0">
                  <a:solidFill>
                    <a:srgbClr val="FFFFFF"/>
                  </a:solidFill>
                  <a:latin typeface="Arial" panose="020B0604020202020204" pitchFamily="34" charset="0"/>
                  <a:ea typeface="Wigrum Medium" charset="77"/>
                  <a:cs typeface="Arial" panose="020B0604020202020204" pitchFamily="34" charset="0"/>
                </a:rPr>
                <a:t>1</a:t>
              </a:r>
              <a:r>
                <a:rPr sz="900" b="1" dirty="0">
                  <a:solidFill>
                    <a:srgbClr val="FFFFFF"/>
                  </a:solidFill>
                  <a:latin typeface="Arial" panose="020B0604020202020204" pitchFamily="34" charset="0"/>
                  <a:ea typeface="Wigrum Medium" charset="77"/>
                  <a:cs typeface="Arial" panose="020B0604020202020204" pitchFamily="34" charset="0"/>
                </a:rPr>
                <a:t> </a:t>
              </a:r>
            </a:p>
          </p:txBody>
        </p:sp>
      </p:grpSp>
      <p:grpSp>
        <p:nvGrpSpPr>
          <p:cNvPr id="245" name="Groupe 244">
            <a:extLst>
              <a:ext uri="{FF2B5EF4-FFF2-40B4-BE49-F238E27FC236}">
                <a16:creationId xmlns:a16="http://schemas.microsoft.com/office/drawing/2014/main" id="{823622F9-0F20-FB42-867B-0FB52C69FEB3}"/>
              </a:ext>
            </a:extLst>
          </p:cNvPr>
          <p:cNvGrpSpPr/>
          <p:nvPr/>
        </p:nvGrpSpPr>
        <p:grpSpPr>
          <a:xfrm>
            <a:off x="7086659" y="3088004"/>
            <a:ext cx="135909" cy="143949"/>
            <a:chOff x="4561182" y="3952481"/>
            <a:chExt cx="135909" cy="143949"/>
          </a:xfrm>
        </p:grpSpPr>
        <p:sp>
          <p:nvSpPr>
            <p:cNvPr id="246" name="Rectangle 80">
              <a:extLst>
                <a:ext uri="{FF2B5EF4-FFF2-40B4-BE49-F238E27FC236}">
                  <a16:creationId xmlns:a16="http://schemas.microsoft.com/office/drawing/2014/main" id="{07C09CCC-F326-444B-9E6F-EC2C46FB4BF6}"/>
                </a:ext>
              </a:extLst>
            </p:cNvPr>
            <p:cNvSpPr/>
            <p:nvPr/>
          </p:nvSpPr>
          <p:spPr>
            <a:xfrm>
              <a:off x="4561182" y="3960521"/>
              <a:ext cx="135909" cy="135909"/>
            </a:xfrm>
            <a:prstGeom prst="rect">
              <a:avLst/>
            </a:prstGeom>
            <a:solidFill>
              <a:srgbClr val="EF7837"/>
            </a:solidFill>
            <a:ln w="12700" cap="flat" cmpd="sng">
              <a:noFill/>
              <a:prstDash val="solid"/>
              <a:miter lim="800000"/>
            </a:ln>
          </p:spPr>
          <p:txBody>
            <a:bodyPr anchor="ctr">
              <a:spAutoFit/>
            </a:bodyPr>
            <a:lstStyle/>
            <a:p>
              <a:pPr algn="ctr"/>
              <a:endParaRPr lang="en-US" dirty="0"/>
            </a:p>
          </p:txBody>
        </p:sp>
        <p:sp>
          <p:nvSpPr>
            <p:cNvPr id="247" name="TextBox 129">
              <a:extLst>
                <a:ext uri="{FF2B5EF4-FFF2-40B4-BE49-F238E27FC236}">
                  <a16:creationId xmlns:a16="http://schemas.microsoft.com/office/drawing/2014/main" id="{50D99146-DAFE-9A40-B424-FE3E536DD601}"/>
                </a:ext>
              </a:extLst>
            </p:cNvPr>
            <p:cNvSpPr txBox="1"/>
            <p:nvPr/>
          </p:nvSpPr>
          <p:spPr>
            <a:xfrm>
              <a:off x="4593081" y="3952481"/>
              <a:ext cx="93418" cy="107874"/>
            </a:xfrm>
            <a:prstGeom prst="rect">
              <a:avLst/>
            </a:prstGeom>
            <a:noFill/>
            <a:ln>
              <a:noFill/>
            </a:ln>
          </p:spPr>
          <p:txBody>
            <a:bodyPr wrap="square" lIns="0" tIns="0" rIns="0" bIns="0" anchor="t"/>
            <a:lstStyle/>
            <a:p>
              <a:pPr>
                <a:lnSpc>
                  <a:spcPts val="1200"/>
                </a:lnSpc>
                <a:defRPr lang="en-US"/>
              </a:pPr>
              <a:r>
                <a:rPr lang="en-US" sz="900" b="1" dirty="0">
                  <a:solidFill>
                    <a:srgbClr val="FFFFFF"/>
                  </a:solidFill>
                  <a:latin typeface="Arial" panose="020B0604020202020204" pitchFamily="34" charset="0"/>
                  <a:ea typeface="Wigrum Medium" charset="77"/>
                  <a:cs typeface="Arial" panose="020B0604020202020204" pitchFamily="34" charset="0"/>
                </a:rPr>
                <a:t>1</a:t>
              </a:r>
              <a:r>
                <a:rPr sz="900" b="1" dirty="0">
                  <a:solidFill>
                    <a:srgbClr val="FFFFFF"/>
                  </a:solidFill>
                  <a:latin typeface="Arial" panose="020B0604020202020204" pitchFamily="34" charset="0"/>
                  <a:ea typeface="Wigrum Medium" charset="77"/>
                  <a:cs typeface="Arial" panose="020B0604020202020204" pitchFamily="34" charset="0"/>
                </a:rPr>
                <a:t> </a:t>
              </a:r>
            </a:p>
          </p:txBody>
        </p:sp>
      </p:grpSp>
      <p:grpSp>
        <p:nvGrpSpPr>
          <p:cNvPr id="248" name="Groupe 247">
            <a:extLst>
              <a:ext uri="{FF2B5EF4-FFF2-40B4-BE49-F238E27FC236}">
                <a16:creationId xmlns:a16="http://schemas.microsoft.com/office/drawing/2014/main" id="{FC605AC5-CCD4-D245-88A5-2F723D4DB82D}"/>
              </a:ext>
            </a:extLst>
          </p:cNvPr>
          <p:cNvGrpSpPr/>
          <p:nvPr/>
        </p:nvGrpSpPr>
        <p:grpSpPr>
          <a:xfrm>
            <a:off x="5752377" y="2803829"/>
            <a:ext cx="135909" cy="143949"/>
            <a:chOff x="4420684" y="3952481"/>
            <a:chExt cx="135909" cy="143949"/>
          </a:xfrm>
        </p:grpSpPr>
        <p:sp>
          <p:nvSpPr>
            <p:cNvPr id="249" name="Rectangle 80">
              <a:extLst>
                <a:ext uri="{FF2B5EF4-FFF2-40B4-BE49-F238E27FC236}">
                  <a16:creationId xmlns:a16="http://schemas.microsoft.com/office/drawing/2014/main" id="{6C0DC32D-0FB9-1840-AD98-609C89A75757}"/>
                </a:ext>
              </a:extLst>
            </p:cNvPr>
            <p:cNvSpPr/>
            <p:nvPr/>
          </p:nvSpPr>
          <p:spPr>
            <a:xfrm>
              <a:off x="4420684" y="3960521"/>
              <a:ext cx="135909" cy="135909"/>
            </a:xfrm>
            <a:prstGeom prst="rect">
              <a:avLst/>
            </a:prstGeom>
            <a:solidFill>
              <a:srgbClr val="EF7837"/>
            </a:solidFill>
            <a:ln w="12700" cap="flat" cmpd="sng">
              <a:noFill/>
              <a:prstDash val="solid"/>
              <a:miter lim="800000"/>
            </a:ln>
          </p:spPr>
          <p:txBody>
            <a:bodyPr anchor="ctr">
              <a:spAutoFit/>
            </a:bodyPr>
            <a:lstStyle/>
            <a:p>
              <a:pPr algn="ctr"/>
              <a:endParaRPr lang="en-US" dirty="0"/>
            </a:p>
          </p:txBody>
        </p:sp>
        <p:sp>
          <p:nvSpPr>
            <p:cNvPr id="250" name="TextBox 129">
              <a:extLst>
                <a:ext uri="{FF2B5EF4-FFF2-40B4-BE49-F238E27FC236}">
                  <a16:creationId xmlns:a16="http://schemas.microsoft.com/office/drawing/2014/main" id="{D3641195-ABAE-5445-B151-F3634CEB6179}"/>
                </a:ext>
              </a:extLst>
            </p:cNvPr>
            <p:cNvSpPr txBox="1"/>
            <p:nvPr/>
          </p:nvSpPr>
          <p:spPr>
            <a:xfrm>
              <a:off x="4459734" y="3952481"/>
              <a:ext cx="93418" cy="107874"/>
            </a:xfrm>
            <a:prstGeom prst="rect">
              <a:avLst/>
            </a:prstGeom>
            <a:noFill/>
            <a:ln>
              <a:noFill/>
            </a:ln>
          </p:spPr>
          <p:txBody>
            <a:bodyPr wrap="square" lIns="0" tIns="0" rIns="0" bIns="0" anchor="t"/>
            <a:lstStyle/>
            <a:p>
              <a:pPr>
                <a:lnSpc>
                  <a:spcPts val="1200"/>
                </a:lnSpc>
                <a:defRPr lang="en-US"/>
              </a:pPr>
              <a:r>
                <a:rPr lang="en-US" sz="900" b="1" dirty="0">
                  <a:solidFill>
                    <a:srgbClr val="FFFFFF"/>
                  </a:solidFill>
                  <a:latin typeface="Arial" panose="020B0604020202020204" pitchFamily="34" charset="0"/>
                  <a:ea typeface="Wigrum Medium" charset="77"/>
                  <a:cs typeface="Arial" panose="020B0604020202020204" pitchFamily="34" charset="0"/>
                </a:rPr>
                <a:t>1</a:t>
              </a:r>
              <a:r>
                <a:rPr sz="900" b="1" dirty="0">
                  <a:solidFill>
                    <a:srgbClr val="FFFFFF"/>
                  </a:solidFill>
                  <a:latin typeface="Arial" panose="020B0604020202020204" pitchFamily="34" charset="0"/>
                  <a:ea typeface="Wigrum Medium" charset="77"/>
                  <a:cs typeface="Arial" panose="020B0604020202020204" pitchFamily="34" charset="0"/>
                </a:rPr>
                <a:t> </a:t>
              </a:r>
            </a:p>
          </p:txBody>
        </p:sp>
      </p:grpSp>
      <p:grpSp>
        <p:nvGrpSpPr>
          <p:cNvPr id="251" name="Groupe 250">
            <a:extLst>
              <a:ext uri="{FF2B5EF4-FFF2-40B4-BE49-F238E27FC236}">
                <a16:creationId xmlns:a16="http://schemas.microsoft.com/office/drawing/2014/main" id="{180678F7-7028-9F42-AFBB-8E4EAA9C4484}"/>
              </a:ext>
            </a:extLst>
          </p:cNvPr>
          <p:cNvGrpSpPr/>
          <p:nvPr/>
        </p:nvGrpSpPr>
        <p:grpSpPr>
          <a:xfrm>
            <a:off x="9899509" y="3722317"/>
            <a:ext cx="135909" cy="143949"/>
            <a:chOff x="4420684" y="3952481"/>
            <a:chExt cx="135909" cy="143949"/>
          </a:xfrm>
        </p:grpSpPr>
        <p:sp>
          <p:nvSpPr>
            <p:cNvPr id="252" name="Rectangle 80">
              <a:extLst>
                <a:ext uri="{FF2B5EF4-FFF2-40B4-BE49-F238E27FC236}">
                  <a16:creationId xmlns:a16="http://schemas.microsoft.com/office/drawing/2014/main" id="{EFCAA0E1-C800-2940-BF41-008A94E68F1A}"/>
                </a:ext>
              </a:extLst>
            </p:cNvPr>
            <p:cNvSpPr/>
            <p:nvPr/>
          </p:nvSpPr>
          <p:spPr>
            <a:xfrm>
              <a:off x="4420684" y="3960521"/>
              <a:ext cx="135909" cy="135909"/>
            </a:xfrm>
            <a:prstGeom prst="rect">
              <a:avLst/>
            </a:prstGeom>
            <a:solidFill>
              <a:srgbClr val="EF7837"/>
            </a:solidFill>
            <a:ln w="12700" cap="flat" cmpd="sng">
              <a:noFill/>
              <a:prstDash val="solid"/>
              <a:miter lim="800000"/>
            </a:ln>
          </p:spPr>
          <p:txBody>
            <a:bodyPr anchor="ctr">
              <a:spAutoFit/>
            </a:bodyPr>
            <a:lstStyle/>
            <a:p>
              <a:pPr algn="ctr"/>
              <a:endParaRPr lang="en-US" dirty="0"/>
            </a:p>
          </p:txBody>
        </p:sp>
        <p:sp>
          <p:nvSpPr>
            <p:cNvPr id="253" name="TextBox 129">
              <a:extLst>
                <a:ext uri="{FF2B5EF4-FFF2-40B4-BE49-F238E27FC236}">
                  <a16:creationId xmlns:a16="http://schemas.microsoft.com/office/drawing/2014/main" id="{70F7055C-AE1E-544A-BBFE-322D464D2BD0}"/>
                </a:ext>
              </a:extLst>
            </p:cNvPr>
            <p:cNvSpPr txBox="1"/>
            <p:nvPr/>
          </p:nvSpPr>
          <p:spPr>
            <a:xfrm>
              <a:off x="4459734" y="3952481"/>
              <a:ext cx="93418" cy="107874"/>
            </a:xfrm>
            <a:prstGeom prst="rect">
              <a:avLst/>
            </a:prstGeom>
            <a:noFill/>
            <a:ln>
              <a:noFill/>
            </a:ln>
          </p:spPr>
          <p:txBody>
            <a:bodyPr wrap="square" lIns="0" tIns="0" rIns="0" bIns="0" anchor="t"/>
            <a:lstStyle/>
            <a:p>
              <a:pPr>
                <a:lnSpc>
                  <a:spcPts val="1200"/>
                </a:lnSpc>
                <a:defRPr lang="en-US"/>
              </a:pPr>
              <a:r>
                <a:rPr lang="en-US" sz="900" b="1" dirty="0">
                  <a:solidFill>
                    <a:srgbClr val="FFFFFF"/>
                  </a:solidFill>
                  <a:latin typeface="Arial" panose="020B0604020202020204" pitchFamily="34" charset="0"/>
                  <a:ea typeface="Wigrum Medium" charset="77"/>
                  <a:cs typeface="Arial" panose="020B0604020202020204" pitchFamily="34" charset="0"/>
                </a:rPr>
                <a:t>1</a:t>
              </a:r>
              <a:r>
                <a:rPr sz="900" b="1" dirty="0">
                  <a:solidFill>
                    <a:srgbClr val="FFFFFF"/>
                  </a:solidFill>
                  <a:latin typeface="Arial" panose="020B0604020202020204" pitchFamily="34" charset="0"/>
                  <a:ea typeface="Wigrum Medium" charset="77"/>
                  <a:cs typeface="Arial" panose="020B0604020202020204" pitchFamily="34" charset="0"/>
                </a:rPr>
                <a:t> </a:t>
              </a:r>
            </a:p>
          </p:txBody>
        </p:sp>
      </p:grpSp>
      <p:grpSp>
        <p:nvGrpSpPr>
          <p:cNvPr id="254" name="Groupe 253">
            <a:extLst>
              <a:ext uri="{FF2B5EF4-FFF2-40B4-BE49-F238E27FC236}">
                <a16:creationId xmlns:a16="http://schemas.microsoft.com/office/drawing/2014/main" id="{BED4BFD3-C1DC-D147-88B7-42CD9FF850B5}"/>
              </a:ext>
            </a:extLst>
          </p:cNvPr>
          <p:cNvGrpSpPr/>
          <p:nvPr/>
        </p:nvGrpSpPr>
        <p:grpSpPr>
          <a:xfrm>
            <a:off x="9924822" y="2729631"/>
            <a:ext cx="135909" cy="143949"/>
            <a:chOff x="4420684" y="3952481"/>
            <a:chExt cx="135909" cy="143949"/>
          </a:xfrm>
        </p:grpSpPr>
        <p:sp>
          <p:nvSpPr>
            <p:cNvPr id="255" name="Rectangle 80">
              <a:extLst>
                <a:ext uri="{FF2B5EF4-FFF2-40B4-BE49-F238E27FC236}">
                  <a16:creationId xmlns:a16="http://schemas.microsoft.com/office/drawing/2014/main" id="{01CE7E84-3075-E94A-9EB1-7CE927AA75F8}"/>
                </a:ext>
              </a:extLst>
            </p:cNvPr>
            <p:cNvSpPr/>
            <p:nvPr/>
          </p:nvSpPr>
          <p:spPr>
            <a:xfrm>
              <a:off x="4420684" y="3960521"/>
              <a:ext cx="135909" cy="135909"/>
            </a:xfrm>
            <a:prstGeom prst="rect">
              <a:avLst/>
            </a:prstGeom>
            <a:solidFill>
              <a:srgbClr val="EF7837"/>
            </a:solidFill>
            <a:ln w="12700" cap="flat" cmpd="sng">
              <a:noFill/>
              <a:prstDash val="solid"/>
              <a:miter lim="800000"/>
            </a:ln>
          </p:spPr>
          <p:txBody>
            <a:bodyPr anchor="ctr">
              <a:spAutoFit/>
            </a:bodyPr>
            <a:lstStyle/>
            <a:p>
              <a:pPr algn="ctr"/>
              <a:endParaRPr lang="en-US" dirty="0"/>
            </a:p>
          </p:txBody>
        </p:sp>
        <p:sp>
          <p:nvSpPr>
            <p:cNvPr id="256" name="TextBox 129">
              <a:extLst>
                <a:ext uri="{FF2B5EF4-FFF2-40B4-BE49-F238E27FC236}">
                  <a16:creationId xmlns:a16="http://schemas.microsoft.com/office/drawing/2014/main" id="{DE8D7412-62C8-0648-AD1A-5D95DD5BBCF5}"/>
                </a:ext>
              </a:extLst>
            </p:cNvPr>
            <p:cNvSpPr txBox="1"/>
            <p:nvPr/>
          </p:nvSpPr>
          <p:spPr>
            <a:xfrm>
              <a:off x="4459734" y="3952481"/>
              <a:ext cx="93418" cy="107874"/>
            </a:xfrm>
            <a:prstGeom prst="rect">
              <a:avLst/>
            </a:prstGeom>
            <a:noFill/>
            <a:ln>
              <a:noFill/>
            </a:ln>
          </p:spPr>
          <p:txBody>
            <a:bodyPr wrap="square" lIns="0" tIns="0" rIns="0" bIns="0" anchor="t"/>
            <a:lstStyle/>
            <a:p>
              <a:pPr>
                <a:lnSpc>
                  <a:spcPts val="1200"/>
                </a:lnSpc>
                <a:defRPr lang="en-US"/>
              </a:pPr>
              <a:r>
                <a:rPr lang="en-US" sz="900" b="1" dirty="0">
                  <a:solidFill>
                    <a:srgbClr val="FFFFFF"/>
                  </a:solidFill>
                  <a:latin typeface="Arial" panose="020B0604020202020204" pitchFamily="34" charset="0"/>
                  <a:ea typeface="Wigrum Medium" charset="77"/>
                  <a:cs typeface="Arial" panose="020B0604020202020204" pitchFamily="34" charset="0"/>
                </a:rPr>
                <a:t>1</a:t>
              </a:r>
              <a:r>
                <a:rPr sz="900" b="1" dirty="0">
                  <a:solidFill>
                    <a:srgbClr val="FFFFFF"/>
                  </a:solidFill>
                  <a:latin typeface="Arial" panose="020B0604020202020204" pitchFamily="34" charset="0"/>
                  <a:ea typeface="Wigrum Medium" charset="77"/>
                  <a:cs typeface="Arial" panose="020B0604020202020204" pitchFamily="34" charset="0"/>
                </a:rPr>
                <a:t> </a:t>
              </a:r>
            </a:p>
          </p:txBody>
        </p:sp>
      </p:grpSp>
      <p:grpSp>
        <p:nvGrpSpPr>
          <p:cNvPr id="257" name="Groupe 256">
            <a:extLst>
              <a:ext uri="{FF2B5EF4-FFF2-40B4-BE49-F238E27FC236}">
                <a16:creationId xmlns:a16="http://schemas.microsoft.com/office/drawing/2014/main" id="{4505E80C-3D12-3F41-AFF9-514872C9627E}"/>
              </a:ext>
            </a:extLst>
          </p:cNvPr>
          <p:cNvGrpSpPr/>
          <p:nvPr/>
        </p:nvGrpSpPr>
        <p:grpSpPr>
          <a:xfrm>
            <a:off x="7727058" y="5217086"/>
            <a:ext cx="135909" cy="143949"/>
            <a:chOff x="4420684" y="3952481"/>
            <a:chExt cx="135909" cy="143949"/>
          </a:xfrm>
        </p:grpSpPr>
        <p:sp>
          <p:nvSpPr>
            <p:cNvPr id="258" name="Rectangle 80">
              <a:extLst>
                <a:ext uri="{FF2B5EF4-FFF2-40B4-BE49-F238E27FC236}">
                  <a16:creationId xmlns:a16="http://schemas.microsoft.com/office/drawing/2014/main" id="{B7A0DB25-EE48-0F46-B5A7-2BEE48C415DE}"/>
                </a:ext>
              </a:extLst>
            </p:cNvPr>
            <p:cNvSpPr/>
            <p:nvPr/>
          </p:nvSpPr>
          <p:spPr>
            <a:xfrm>
              <a:off x="4420684" y="3960521"/>
              <a:ext cx="135909" cy="135909"/>
            </a:xfrm>
            <a:prstGeom prst="rect">
              <a:avLst/>
            </a:prstGeom>
            <a:solidFill>
              <a:srgbClr val="EF7837"/>
            </a:solidFill>
            <a:ln w="12700" cap="flat" cmpd="sng">
              <a:noFill/>
              <a:prstDash val="solid"/>
              <a:miter lim="800000"/>
            </a:ln>
          </p:spPr>
          <p:txBody>
            <a:bodyPr anchor="ctr">
              <a:spAutoFit/>
            </a:bodyPr>
            <a:lstStyle/>
            <a:p>
              <a:pPr algn="ctr"/>
              <a:endParaRPr lang="en-US" dirty="0"/>
            </a:p>
          </p:txBody>
        </p:sp>
        <p:sp>
          <p:nvSpPr>
            <p:cNvPr id="259" name="TextBox 129">
              <a:extLst>
                <a:ext uri="{FF2B5EF4-FFF2-40B4-BE49-F238E27FC236}">
                  <a16:creationId xmlns:a16="http://schemas.microsoft.com/office/drawing/2014/main" id="{E9F25E26-7462-074A-8767-EF967C160B12}"/>
                </a:ext>
              </a:extLst>
            </p:cNvPr>
            <p:cNvSpPr txBox="1"/>
            <p:nvPr/>
          </p:nvSpPr>
          <p:spPr>
            <a:xfrm>
              <a:off x="4459734" y="3952481"/>
              <a:ext cx="93418" cy="107874"/>
            </a:xfrm>
            <a:prstGeom prst="rect">
              <a:avLst/>
            </a:prstGeom>
            <a:noFill/>
            <a:ln>
              <a:noFill/>
            </a:ln>
          </p:spPr>
          <p:txBody>
            <a:bodyPr wrap="square" lIns="0" tIns="0" rIns="0" bIns="0" anchor="t"/>
            <a:lstStyle/>
            <a:p>
              <a:pPr>
                <a:lnSpc>
                  <a:spcPts val="1200"/>
                </a:lnSpc>
                <a:defRPr lang="en-US"/>
              </a:pPr>
              <a:r>
                <a:rPr lang="en-US" sz="900" b="1" dirty="0">
                  <a:solidFill>
                    <a:srgbClr val="FFFFFF"/>
                  </a:solidFill>
                  <a:latin typeface="Arial" panose="020B0604020202020204" pitchFamily="34" charset="0"/>
                  <a:ea typeface="Wigrum Medium" charset="77"/>
                  <a:cs typeface="Arial" panose="020B0604020202020204" pitchFamily="34" charset="0"/>
                </a:rPr>
                <a:t>1</a:t>
              </a:r>
              <a:r>
                <a:rPr sz="900" b="1" dirty="0">
                  <a:solidFill>
                    <a:srgbClr val="FFFFFF"/>
                  </a:solidFill>
                  <a:latin typeface="Arial" panose="020B0604020202020204" pitchFamily="34" charset="0"/>
                  <a:ea typeface="Wigrum Medium" charset="77"/>
                  <a:cs typeface="Arial" panose="020B0604020202020204" pitchFamily="34" charset="0"/>
                </a:rPr>
                <a:t> </a:t>
              </a:r>
            </a:p>
          </p:txBody>
        </p:sp>
      </p:grpSp>
      <p:sp>
        <p:nvSpPr>
          <p:cNvPr id="260" name="Free Form 8">
            <a:extLst>
              <a:ext uri="{FF2B5EF4-FFF2-40B4-BE49-F238E27FC236}">
                <a16:creationId xmlns:a16="http://schemas.microsoft.com/office/drawing/2014/main" id="{EA7BECAF-68B0-1C41-B87D-AB03A438D3AC}"/>
              </a:ext>
            </a:extLst>
          </p:cNvPr>
          <p:cNvSpPr/>
          <p:nvPr/>
        </p:nvSpPr>
        <p:spPr>
          <a:xfrm>
            <a:off x="7223221" y="5259388"/>
            <a:ext cx="67949" cy="67937"/>
          </a:xfrm>
          <a:custGeom>
            <a:avLst/>
            <a:gdLst/>
            <a:ahLst/>
            <a:cxnLst/>
            <a:rect l="0" t="0" r="0" b="0"/>
            <a:pathLst>
              <a:path w="95995" h="95978">
                <a:moveTo>
                  <a:pt x="95995" y="48006"/>
                </a:moveTo>
                <a:cubicBezTo>
                  <a:pt x="95995" y="74540"/>
                  <a:pt x="74506" y="95978"/>
                  <a:pt x="48006" y="95978"/>
                </a:cubicBezTo>
                <a:cubicBezTo>
                  <a:pt x="21505" y="95978"/>
                  <a:pt x="0" y="74540"/>
                  <a:pt x="0" y="48006"/>
                </a:cubicBezTo>
                <a:cubicBezTo>
                  <a:pt x="0" y="21471"/>
                  <a:pt x="21505" y="0"/>
                  <a:pt x="48006" y="0"/>
                </a:cubicBezTo>
                <a:cubicBezTo>
                  <a:pt x="74506" y="0"/>
                  <a:pt x="95995" y="21471"/>
                  <a:pt x="95995" y="48006"/>
                </a:cubicBezTo>
                <a:close/>
              </a:path>
            </a:pathLst>
          </a:custGeom>
          <a:solidFill>
            <a:srgbClr val="545353">
              <a:alpha val="100000"/>
            </a:srgbClr>
          </a:solidFill>
          <a:ln w="12700" cap="flat" cmpd="sng">
            <a:solidFill>
              <a:srgbClr val="FFFFFF">
                <a:alpha val="100000"/>
              </a:srgbClr>
            </a:solidFill>
            <a:prstDash val="solid"/>
            <a:miter lim="800000"/>
          </a:ln>
        </p:spPr>
        <p:txBody>
          <a:bodyPr anchor="ctr">
            <a:spAutoFit/>
          </a:bodyPr>
          <a:lstStyle/>
          <a:p>
            <a:pPr algn="ctr"/>
            <a:endParaRPr lang="en-US" dirty="0"/>
          </a:p>
        </p:txBody>
      </p:sp>
      <p:sp>
        <p:nvSpPr>
          <p:cNvPr id="261" name="TextBox 88">
            <a:extLst>
              <a:ext uri="{FF2B5EF4-FFF2-40B4-BE49-F238E27FC236}">
                <a16:creationId xmlns:a16="http://schemas.microsoft.com/office/drawing/2014/main" id="{4B7BB4B6-19B5-4C45-BB86-58F17A14A244}"/>
              </a:ext>
            </a:extLst>
          </p:cNvPr>
          <p:cNvSpPr txBox="1"/>
          <p:nvPr/>
        </p:nvSpPr>
        <p:spPr>
          <a:xfrm>
            <a:off x="7331139" y="5214400"/>
            <a:ext cx="414723" cy="95888"/>
          </a:xfrm>
          <a:prstGeom prst="rect">
            <a:avLst/>
          </a:prstGeom>
          <a:noFill/>
          <a:ln>
            <a:noFill/>
          </a:ln>
        </p:spPr>
        <p:txBody>
          <a:bodyPr wrap="square" lIns="0" tIns="0" rIns="0" bIns="0" anchor="t"/>
          <a:lstStyle/>
          <a:p>
            <a:pPr>
              <a:lnSpc>
                <a:spcPts val="1066"/>
              </a:lnSpc>
              <a:defRPr lang="en-US"/>
            </a:pPr>
            <a:r>
              <a:rPr lang="en-US" sz="800" dirty="0">
                <a:solidFill>
                  <a:srgbClr val="565655"/>
                </a:solidFill>
                <a:latin typeface="Arial" panose="020B0604020202020204" pitchFamily="34" charset="0"/>
                <a:ea typeface="Wigrum" charset="77"/>
                <a:cs typeface="Arial" panose="020B0604020202020204" pitchFamily="34" charset="0"/>
              </a:rPr>
              <a:t>Aizenay</a:t>
            </a:r>
            <a:endParaRPr sz="800" dirty="0">
              <a:solidFill>
                <a:srgbClr val="565655"/>
              </a:solidFill>
              <a:latin typeface="Arial" panose="020B0604020202020204" pitchFamily="34" charset="0"/>
              <a:ea typeface="Wigrum" charset="77"/>
              <a:cs typeface="Arial" panose="020B0604020202020204" pitchFamily="34" charset="0"/>
            </a:endParaRPr>
          </a:p>
        </p:txBody>
      </p:sp>
      <p:grpSp>
        <p:nvGrpSpPr>
          <p:cNvPr id="262" name="Groupe 261">
            <a:extLst>
              <a:ext uri="{FF2B5EF4-FFF2-40B4-BE49-F238E27FC236}">
                <a16:creationId xmlns:a16="http://schemas.microsoft.com/office/drawing/2014/main" id="{4A78ECA8-B6A3-A547-B07B-6A19A97D51E6}"/>
              </a:ext>
            </a:extLst>
          </p:cNvPr>
          <p:cNvGrpSpPr/>
          <p:nvPr/>
        </p:nvGrpSpPr>
        <p:grpSpPr>
          <a:xfrm>
            <a:off x="3451170" y="3107866"/>
            <a:ext cx="135909" cy="143949"/>
            <a:chOff x="4420684" y="3952481"/>
            <a:chExt cx="135909" cy="143949"/>
          </a:xfrm>
        </p:grpSpPr>
        <p:sp>
          <p:nvSpPr>
            <p:cNvPr id="263" name="Rectangle 80">
              <a:extLst>
                <a:ext uri="{FF2B5EF4-FFF2-40B4-BE49-F238E27FC236}">
                  <a16:creationId xmlns:a16="http://schemas.microsoft.com/office/drawing/2014/main" id="{9F2956CF-0C41-ED4A-92AE-D88FF085228C}"/>
                </a:ext>
              </a:extLst>
            </p:cNvPr>
            <p:cNvSpPr/>
            <p:nvPr/>
          </p:nvSpPr>
          <p:spPr>
            <a:xfrm>
              <a:off x="4420684" y="3960521"/>
              <a:ext cx="135909" cy="135909"/>
            </a:xfrm>
            <a:prstGeom prst="rect">
              <a:avLst/>
            </a:prstGeom>
            <a:solidFill>
              <a:srgbClr val="F8B131"/>
            </a:solidFill>
            <a:ln w="12700" cap="flat" cmpd="sng">
              <a:noFill/>
              <a:prstDash val="solid"/>
              <a:miter lim="800000"/>
            </a:ln>
          </p:spPr>
          <p:txBody>
            <a:bodyPr anchor="ctr">
              <a:spAutoFit/>
            </a:bodyPr>
            <a:lstStyle/>
            <a:p>
              <a:pPr algn="ctr"/>
              <a:endParaRPr lang="en-US" dirty="0"/>
            </a:p>
          </p:txBody>
        </p:sp>
        <p:sp>
          <p:nvSpPr>
            <p:cNvPr id="264" name="TextBox 129">
              <a:extLst>
                <a:ext uri="{FF2B5EF4-FFF2-40B4-BE49-F238E27FC236}">
                  <a16:creationId xmlns:a16="http://schemas.microsoft.com/office/drawing/2014/main" id="{FE2D5CDB-C3CD-E843-AB8E-B16A5267EC6B}"/>
                </a:ext>
              </a:extLst>
            </p:cNvPr>
            <p:cNvSpPr txBox="1"/>
            <p:nvPr/>
          </p:nvSpPr>
          <p:spPr>
            <a:xfrm>
              <a:off x="4459734" y="3952481"/>
              <a:ext cx="93418" cy="107874"/>
            </a:xfrm>
            <a:prstGeom prst="rect">
              <a:avLst/>
            </a:prstGeom>
            <a:noFill/>
            <a:ln>
              <a:noFill/>
            </a:ln>
          </p:spPr>
          <p:txBody>
            <a:bodyPr wrap="square" lIns="0" tIns="0" rIns="0" bIns="0" anchor="t"/>
            <a:lstStyle/>
            <a:p>
              <a:pPr>
                <a:lnSpc>
                  <a:spcPts val="1200"/>
                </a:lnSpc>
                <a:defRPr lang="en-US"/>
              </a:pPr>
              <a:r>
                <a:rPr lang="en-US" sz="900" b="1" dirty="0">
                  <a:solidFill>
                    <a:srgbClr val="FFFFFF"/>
                  </a:solidFill>
                  <a:latin typeface="Arial" panose="020B0604020202020204" pitchFamily="34" charset="0"/>
                  <a:ea typeface="Wigrum Medium" charset="77"/>
                  <a:cs typeface="Arial" panose="020B0604020202020204" pitchFamily="34" charset="0"/>
                </a:rPr>
                <a:t>1</a:t>
              </a:r>
              <a:r>
                <a:rPr sz="900" b="1" dirty="0">
                  <a:solidFill>
                    <a:srgbClr val="FFFFFF"/>
                  </a:solidFill>
                  <a:latin typeface="Arial" panose="020B0604020202020204" pitchFamily="34" charset="0"/>
                  <a:ea typeface="Wigrum Medium" charset="77"/>
                  <a:cs typeface="Arial" panose="020B0604020202020204" pitchFamily="34" charset="0"/>
                </a:rPr>
                <a:t> </a:t>
              </a:r>
            </a:p>
          </p:txBody>
        </p:sp>
      </p:grpSp>
      <p:grpSp>
        <p:nvGrpSpPr>
          <p:cNvPr id="265" name="Groupe 264">
            <a:extLst>
              <a:ext uri="{FF2B5EF4-FFF2-40B4-BE49-F238E27FC236}">
                <a16:creationId xmlns:a16="http://schemas.microsoft.com/office/drawing/2014/main" id="{7BA6FC53-9112-6F48-93CA-4AA7D4B94444}"/>
              </a:ext>
            </a:extLst>
          </p:cNvPr>
          <p:cNvGrpSpPr/>
          <p:nvPr/>
        </p:nvGrpSpPr>
        <p:grpSpPr>
          <a:xfrm>
            <a:off x="5346915" y="2450572"/>
            <a:ext cx="135909" cy="143949"/>
            <a:chOff x="4420684" y="3952481"/>
            <a:chExt cx="135909" cy="143949"/>
          </a:xfrm>
        </p:grpSpPr>
        <p:sp>
          <p:nvSpPr>
            <p:cNvPr id="266" name="Rectangle 80">
              <a:extLst>
                <a:ext uri="{FF2B5EF4-FFF2-40B4-BE49-F238E27FC236}">
                  <a16:creationId xmlns:a16="http://schemas.microsoft.com/office/drawing/2014/main" id="{843108FC-75EE-6B41-A9E8-83DE20C55A7B}"/>
                </a:ext>
              </a:extLst>
            </p:cNvPr>
            <p:cNvSpPr/>
            <p:nvPr/>
          </p:nvSpPr>
          <p:spPr>
            <a:xfrm>
              <a:off x="4420684" y="3960521"/>
              <a:ext cx="135909" cy="135909"/>
            </a:xfrm>
            <a:prstGeom prst="rect">
              <a:avLst/>
            </a:prstGeom>
            <a:solidFill>
              <a:srgbClr val="F8B131"/>
            </a:solidFill>
            <a:ln w="12700" cap="flat" cmpd="sng">
              <a:noFill/>
              <a:prstDash val="solid"/>
              <a:miter lim="800000"/>
            </a:ln>
          </p:spPr>
          <p:txBody>
            <a:bodyPr anchor="ctr">
              <a:spAutoFit/>
            </a:bodyPr>
            <a:lstStyle/>
            <a:p>
              <a:pPr algn="ctr"/>
              <a:endParaRPr lang="en-US" dirty="0"/>
            </a:p>
          </p:txBody>
        </p:sp>
        <p:sp>
          <p:nvSpPr>
            <p:cNvPr id="267" name="TextBox 129">
              <a:extLst>
                <a:ext uri="{FF2B5EF4-FFF2-40B4-BE49-F238E27FC236}">
                  <a16:creationId xmlns:a16="http://schemas.microsoft.com/office/drawing/2014/main" id="{C9929A7A-7CDB-3F4A-9AB7-5BF4E5A48BB0}"/>
                </a:ext>
              </a:extLst>
            </p:cNvPr>
            <p:cNvSpPr txBox="1"/>
            <p:nvPr/>
          </p:nvSpPr>
          <p:spPr>
            <a:xfrm>
              <a:off x="4459734" y="3952481"/>
              <a:ext cx="93418" cy="107874"/>
            </a:xfrm>
            <a:prstGeom prst="rect">
              <a:avLst/>
            </a:prstGeom>
            <a:noFill/>
            <a:ln>
              <a:noFill/>
            </a:ln>
          </p:spPr>
          <p:txBody>
            <a:bodyPr wrap="square" lIns="0" tIns="0" rIns="0" bIns="0" anchor="t"/>
            <a:lstStyle/>
            <a:p>
              <a:pPr>
                <a:lnSpc>
                  <a:spcPts val="1200"/>
                </a:lnSpc>
                <a:defRPr lang="en-US"/>
              </a:pPr>
              <a:r>
                <a:rPr lang="en-US" sz="900" b="1" dirty="0">
                  <a:solidFill>
                    <a:srgbClr val="FFFFFF"/>
                  </a:solidFill>
                  <a:latin typeface="Arial" panose="020B0604020202020204" pitchFamily="34" charset="0"/>
                  <a:ea typeface="Wigrum Medium" charset="77"/>
                  <a:cs typeface="Arial" panose="020B0604020202020204" pitchFamily="34" charset="0"/>
                </a:rPr>
                <a:t>1</a:t>
              </a:r>
              <a:r>
                <a:rPr sz="900" b="1" dirty="0">
                  <a:solidFill>
                    <a:srgbClr val="FFFFFF"/>
                  </a:solidFill>
                  <a:latin typeface="Arial" panose="020B0604020202020204" pitchFamily="34" charset="0"/>
                  <a:ea typeface="Wigrum Medium" charset="77"/>
                  <a:cs typeface="Arial" panose="020B0604020202020204" pitchFamily="34" charset="0"/>
                </a:rPr>
                <a:t> </a:t>
              </a:r>
            </a:p>
          </p:txBody>
        </p:sp>
      </p:grpSp>
      <p:grpSp>
        <p:nvGrpSpPr>
          <p:cNvPr id="268" name="Groupe 267">
            <a:extLst>
              <a:ext uri="{FF2B5EF4-FFF2-40B4-BE49-F238E27FC236}">
                <a16:creationId xmlns:a16="http://schemas.microsoft.com/office/drawing/2014/main" id="{BFD14B7A-9F9C-424E-BB5E-79EE1A106851}"/>
              </a:ext>
            </a:extLst>
          </p:cNvPr>
          <p:cNvGrpSpPr/>
          <p:nvPr/>
        </p:nvGrpSpPr>
        <p:grpSpPr>
          <a:xfrm>
            <a:off x="5668915" y="4241613"/>
            <a:ext cx="135909" cy="143949"/>
            <a:chOff x="4420684" y="3952481"/>
            <a:chExt cx="135909" cy="143949"/>
          </a:xfrm>
        </p:grpSpPr>
        <p:sp>
          <p:nvSpPr>
            <p:cNvPr id="269" name="Rectangle 80">
              <a:extLst>
                <a:ext uri="{FF2B5EF4-FFF2-40B4-BE49-F238E27FC236}">
                  <a16:creationId xmlns:a16="http://schemas.microsoft.com/office/drawing/2014/main" id="{9609F133-C303-CE44-A351-F48A964EC2BD}"/>
                </a:ext>
              </a:extLst>
            </p:cNvPr>
            <p:cNvSpPr/>
            <p:nvPr/>
          </p:nvSpPr>
          <p:spPr>
            <a:xfrm>
              <a:off x="4420684" y="3960521"/>
              <a:ext cx="135909" cy="135909"/>
            </a:xfrm>
            <a:prstGeom prst="rect">
              <a:avLst/>
            </a:prstGeom>
            <a:solidFill>
              <a:srgbClr val="F8B131"/>
            </a:solidFill>
            <a:ln w="12700" cap="flat" cmpd="sng">
              <a:noFill/>
              <a:prstDash val="solid"/>
              <a:miter lim="800000"/>
            </a:ln>
          </p:spPr>
          <p:txBody>
            <a:bodyPr anchor="ctr">
              <a:spAutoFit/>
            </a:bodyPr>
            <a:lstStyle/>
            <a:p>
              <a:pPr algn="ctr"/>
              <a:endParaRPr lang="en-US" dirty="0"/>
            </a:p>
          </p:txBody>
        </p:sp>
        <p:sp>
          <p:nvSpPr>
            <p:cNvPr id="270" name="TextBox 129">
              <a:extLst>
                <a:ext uri="{FF2B5EF4-FFF2-40B4-BE49-F238E27FC236}">
                  <a16:creationId xmlns:a16="http://schemas.microsoft.com/office/drawing/2014/main" id="{3A4187E9-E691-D541-9BB9-DC430440BCCE}"/>
                </a:ext>
              </a:extLst>
            </p:cNvPr>
            <p:cNvSpPr txBox="1"/>
            <p:nvPr/>
          </p:nvSpPr>
          <p:spPr>
            <a:xfrm>
              <a:off x="4459734" y="3952481"/>
              <a:ext cx="93418" cy="107874"/>
            </a:xfrm>
            <a:prstGeom prst="rect">
              <a:avLst/>
            </a:prstGeom>
            <a:noFill/>
            <a:ln>
              <a:noFill/>
            </a:ln>
          </p:spPr>
          <p:txBody>
            <a:bodyPr wrap="square" lIns="0" tIns="0" rIns="0" bIns="0" anchor="t"/>
            <a:lstStyle/>
            <a:p>
              <a:pPr>
                <a:lnSpc>
                  <a:spcPts val="1200"/>
                </a:lnSpc>
                <a:defRPr lang="en-US"/>
              </a:pPr>
              <a:r>
                <a:rPr lang="en-US" sz="900" b="1" dirty="0">
                  <a:solidFill>
                    <a:srgbClr val="FFFFFF"/>
                  </a:solidFill>
                  <a:latin typeface="Arial" panose="020B0604020202020204" pitchFamily="34" charset="0"/>
                  <a:ea typeface="Wigrum Medium" charset="77"/>
                  <a:cs typeface="Arial" panose="020B0604020202020204" pitchFamily="34" charset="0"/>
                </a:rPr>
                <a:t>1</a:t>
              </a:r>
              <a:r>
                <a:rPr sz="900" b="1" dirty="0">
                  <a:solidFill>
                    <a:srgbClr val="FFFFFF"/>
                  </a:solidFill>
                  <a:latin typeface="Arial" panose="020B0604020202020204" pitchFamily="34" charset="0"/>
                  <a:ea typeface="Wigrum Medium" charset="77"/>
                  <a:cs typeface="Arial" panose="020B0604020202020204" pitchFamily="34" charset="0"/>
                </a:rPr>
                <a:t> </a:t>
              </a:r>
            </a:p>
          </p:txBody>
        </p:sp>
      </p:grpSp>
      <p:grpSp>
        <p:nvGrpSpPr>
          <p:cNvPr id="271" name="Groupe 270">
            <a:extLst>
              <a:ext uri="{FF2B5EF4-FFF2-40B4-BE49-F238E27FC236}">
                <a16:creationId xmlns:a16="http://schemas.microsoft.com/office/drawing/2014/main" id="{54AAFBAD-CF8E-9D47-82F0-EE7C2CCF1361}"/>
              </a:ext>
            </a:extLst>
          </p:cNvPr>
          <p:cNvGrpSpPr/>
          <p:nvPr/>
        </p:nvGrpSpPr>
        <p:grpSpPr>
          <a:xfrm>
            <a:off x="3429964" y="2329337"/>
            <a:ext cx="135909" cy="143949"/>
            <a:chOff x="4420684" y="3952481"/>
            <a:chExt cx="135909" cy="143949"/>
          </a:xfrm>
        </p:grpSpPr>
        <p:sp>
          <p:nvSpPr>
            <p:cNvPr id="272" name="Rectangle 80">
              <a:extLst>
                <a:ext uri="{FF2B5EF4-FFF2-40B4-BE49-F238E27FC236}">
                  <a16:creationId xmlns:a16="http://schemas.microsoft.com/office/drawing/2014/main" id="{EF94CC7C-B6F9-6348-9795-F6D98BE1DBC5}"/>
                </a:ext>
              </a:extLst>
            </p:cNvPr>
            <p:cNvSpPr/>
            <p:nvPr/>
          </p:nvSpPr>
          <p:spPr>
            <a:xfrm>
              <a:off x="4420684" y="3960521"/>
              <a:ext cx="135909" cy="135909"/>
            </a:xfrm>
            <a:prstGeom prst="rect">
              <a:avLst/>
            </a:prstGeom>
            <a:solidFill>
              <a:srgbClr val="F8B131"/>
            </a:solidFill>
            <a:ln w="12700" cap="flat" cmpd="sng">
              <a:noFill/>
              <a:prstDash val="solid"/>
              <a:miter lim="800000"/>
            </a:ln>
          </p:spPr>
          <p:txBody>
            <a:bodyPr anchor="ctr">
              <a:spAutoFit/>
            </a:bodyPr>
            <a:lstStyle/>
            <a:p>
              <a:pPr algn="ctr"/>
              <a:endParaRPr lang="en-US" dirty="0"/>
            </a:p>
          </p:txBody>
        </p:sp>
        <p:sp>
          <p:nvSpPr>
            <p:cNvPr id="273" name="TextBox 129">
              <a:extLst>
                <a:ext uri="{FF2B5EF4-FFF2-40B4-BE49-F238E27FC236}">
                  <a16:creationId xmlns:a16="http://schemas.microsoft.com/office/drawing/2014/main" id="{ED69C63B-3DAF-8649-A355-1684D9565756}"/>
                </a:ext>
              </a:extLst>
            </p:cNvPr>
            <p:cNvSpPr txBox="1"/>
            <p:nvPr/>
          </p:nvSpPr>
          <p:spPr>
            <a:xfrm>
              <a:off x="4459734" y="3952481"/>
              <a:ext cx="93418" cy="107874"/>
            </a:xfrm>
            <a:prstGeom prst="rect">
              <a:avLst/>
            </a:prstGeom>
            <a:noFill/>
            <a:ln>
              <a:noFill/>
            </a:ln>
          </p:spPr>
          <p:txBody>
            <a:bodyPr wrap="square" lIns="0" tIns="0" rIns="0" bIns="0" anchor="t"/>
            <a:lstStyle/>
            <a:p>
              <a:pPr>
                <a:lnSpc>
                  <a:spcPts val="1200"/>
                </a:lnSpc>
                <a:defRPr lang="en-US"/>
              </a:pPr>
              <a:r>
                <a:rPr lang="en-US" sz="900" b="1" dirty="0">
                  <a:solidFill>
                    <a:srgbClr val="FFFFFF"/>
                  </a:solidFill>
                  <a:latin typeface="Arial" panose="020B0604020202020204" pitchFamily="34" charset="0"/>
                  <a:ea typeface="Wigrum Medium" charset="77"/>
                  <a:cs typeface="Arial" panose="020B0604020202020204" pitchFamily="34" charset="0"/>
                </a:rPr>
                <a:t>1</a:t>
              </a:r>
              <a:r>
                <a:rPr sz="900" b="1" dirty="0">
                  <a:solidFill>
                    <a:srgbClr val="FFFFFF"/>
                  </a:solidFill>
                  <a:latin typeface="Arial" panose="020B0604020202020204" pitchFamily="34" charset="0"/>
                  <a:ea typeface="Wigrum Medium" charset="77"/>
                  <a:cs typeface="Arial" panose="020B0604020202020204" pitchFamily="34" charset="0"/>
                </a:rPr>
                <a:t> </a:t>
              </a:r>
            </a:p>
          </p:txBody>
        </p:sp>
      </p:grpSp>
      <p:grpSp>
        <p:nvGrpSpPr>
          <p:cNvPr id="274" name="Groupe 273">
            <a:extLst>
              <a:ext uri="{FF2B5EF4-FFF2-40B4-BE49-F238E27FC236}">
                <a16:creationId xmlns:a16="http://schemas.microsoft.com/office/drawing/2014/main" id="{94E8E94B-888F-5748-ABBE-F722B2EEAD6E}"/>
              </a:ext>
            </a:extLst>
          </p:cNvPr>
          <p:cNvGrpSpPr/>
          <p:nvPr/>
        </p:nvGrpSpPr>
        <p:grpSpPr>
          <a:xfrm>
            <a:off x="9497107" y="4126283"/>
            <a:ext cx="135909" cy="143949"/>
            <a:chOff x="4420684" y="3952481"/>
            <a:chExt cx="135909" cy="143949"/>
          </a:xfrm>
        </p:grpSpPr>
        <p:sp>
          <p:nvSpPr>
            <p:cNvPr id="275" name="Rectangle 80">
              <a:extLst>
                <a:ext uri="{FF2B5EF4-FFF2-40B4-BE49-F238E27FC236}">
                  <a16:creationId xmlns:a16="http://schemas.microsoft.com/office/drawing/2014/main" id="{EE19833A-147A-7641-ABB5-D4B7CCC035A8}"/>
                </a:ext>
              </a:extLst>
            </p:cNvPr>
            <p:cNvSpPr/>
            <p:nvPr/>
          </p:nvSpPr>
          <p:spPr>
            <a:xfrm>
              <a:off x="4420684" y="3960521"/>
              <a:ext cx="135909" cy="135909"/>
            </a:xfrm>
            <a:prstGeom prst="rect">
              <a:avLst/>
            </a:prstGeom>
            <a:solidFill>
              <a:srgbClr val="F8B131"/>
            </a:solidFill>
            <a:ln w="12700" cap="flat" cmpd="sng">
              <a:noFill/>
              <a:prstDash val="solid"/>
              <a:miter lim="800000"/>
            </a:ln>
          </p:spPr>
          <p:txBody>
            <a:bodyPr anchor="ctr">
              <a:spAutoFit/>
            </a:bodyPr>
            <a:lstStyle/>
            <a:p>
              <a:pPr algn="ctr"/>
              <a:endParaRPr lang="en-US" dirty="0"/>
            </a:p>
          </p:txBody>
        </p:sp>
        <p:sp>
          <p:nvSpPr>
            <p:cNvPr id="276" name="TextBox 129">
              <a:extLst>
                <a:ext uri="{FF2B5EF4-FFF2-40B4-BE49-F238E27FC236}">
                  <a16:creationId xmlns:a16="http://schemas.microsoft.com/office/drawing/2014/main" id="{9CBEF3DF-612E-3349-9AEE-C6BDA2F24B83}"/>
                </a:ext>
              </a:extLst>
            </p:cNvPr>
            <p:cNvSpPr txBox="1"/>
            <p:nvPr/>
          </p:nvSpPr>
          <p:spPr>
            <a:xfrm>
              <a:off x="4459734" y="3952481"/>
              <a:ext cx="93418" cy="107874"/>
            </a:xfrm>
            <a:prstGeom prst="rect">
              <a:avLst/>
            </a:prstGeom>
            <a:noFill/>
            <a:ln>
              <a:noFill/>
            </a:ln>
          </p:spPr>
          <p:txBody>
            <a:bodyPr wrap="square" lIns="0" tIns="0" rIns="0" bIns="0" anchor="t"/>
            <a:lstStyle/>
            <a:p>
              <a:pPr>
                <a:lnSpc>
                  <a:spcPts val="1200"/>
                </a:lnSpc>
                <a:defRPr lang="en-US"/>
              </a:pPr>
              <a:r>
                <a:rPr lang="en-US" sz="900" b="1" dirty="0">
                  <a:solidFill>
                    <a:srgbClr val="FFFFFF"/>
                  </a:solidFill>
                  <a:latin typeface="Arial" panose="020B0604020202020204" pitchFamily="34" charset="0"/>
                  <a:ea typeface="Wigrum Medium" charset="77"/>
                  <a:cs typeface="Arial" panose="020B0604020202020204" pitchFamily="34" charset="0"/>
                </a:rPr>
                <a:t>1</a:t>
              </a:r>
              <a:r>
                <a:rPr sz="900" b="1" dirty="0">
                  <a:solidFill>
                    <a:srgbClr val="FFFFFF"/>
                  </a:solidFill>
                  <a:latin typeface="Arial" panose="020B0604020202020204" pitchFamily="34" charset="0"/>
                  <a:ea typeface="Wigrum Medium" charset="77"/>
                  <a:cs typeface="Arial" panose="020B0604020202020204" pitchFamily="34" charset="0"/>
                </a:rPr>
                <a:t> </a:t>
              </a:r>
            </a:p>
          </p:txBody>
        </p:sp>
      </p:grpSp>
      <p:grpSp>
        <p:nvGrpSpPr>
          <p:cNvPr id="277" name="Groupe 276">
            <a:extLst>
              <a:ext uri="{FF2B5EF4-FFF2-40B4-BE49-F238E27FC236}">
                <a16:creationId xmlns:a16="http://schemas.microsoft.com/office/drawing/2014/main" id="{B70F3F86-BDFF-094C-849C-BDC703A935EF}"/>
              </a:ext>
            </a:extLst>
          </p:cNvPr>
          <p:cNvGrpSpPr/>
          <p:nvPr/>
        </p:nvGrpSpPr>
        <p:grpSpPr>
          <a:xfrm>
            <a:off x="10048258" y="3722317"/>
            <a:ext cx="135909" cy="143949"/>
            <a:chOff x="4420684" y="3952481"/>
            <a:chExt cx="135909" cy="143949"/>
          </a:xfrm>
        </p:grpSpPr>
        <p:sp>
          <p:nvSpPr>
            <p:cNvPr id="278" name="Rectangle 80">
              <a:extLst>
                <a:ext uri="{FF2B5EF4-FFF2-40B4-BE49-F238E27FC236}">
                  <a16:creationId xmlns:a16="http://schemas.microsoft.com/office/drawing/2014/main" id="{BF3D2F3A-897F-0341-8375-46389DA2DCC2}"/>
                </a:ext>
              </a:extLst>
            </p:cNvPr>
            <p:cNvSpPr/>
            <p:nvPr/>
          </p:nvSpPr>
          <p:spPr>
            <a:xfrm>
              <a:off x="4420684" y="3960521"/>
              <a:ext cx="135909" cy="135909"/>
            </a:xfrm>
            <a:prstGeom prst="rect">
              <a:avLst/>
            </a:prstGeom>
            <a:solidFill>
              <a:srgbClr val="F8B131"/>
            </a:solidFill>
            <a:ln w="12700" cap="flat" cmpd="sng">
              <a:noFill/>
              <a:prstDash val="solid"/>
              <a:miter lim="800000"/>
            </a:ln>
          </p:spPr>
          <p:txBody>
            <a:bodyPr anchor="ctr">
              <a:spAutoFit/>
            </a:bodyPr>
            <a:lstStyle/>
            <a:p>
              <a:pPr algn="ctr"/>
              <a:endParaRPr lang="en-US" dirty="0"/>
            </a:p>
          </p:txBody>
        </p:sp>
        <p:sp>
          <p:nvSpPr>
            <p:cNvPr id="279" name="TextBox 129">
              <a:extLst>
                <a:ext uri="{FF2B5EF4-FFF2-40B4-BE49-F238E27FC236}">
                  <a16:creationId xmlns:a16="http://schemas.microsoft.com/office/drawing/2014/main" id="{7E59EE3B-A20B-F540-9B2D-4001A5BE0205}"/>
                </a:ext>
              </a:extLst>
            </p:cNvPr>
            <p:cNvSpPr txBox="1"/>
            <p:nvPr/>
          </p:nvSpPr>
          <p:spPr>
            <a:xfrm>
              <a:off x="4459734" y="3952481"/>
              <a:ext cx="93418" cy="107874"/>
            </a:xfrm>
            <a:prstGeom prst="rect">
              <a:avLst/>
            </a:prstGeom>
            <a:noFill/>
            <a:ln>
              <a:noFill/>
            </a:ln>
          </p:spPr>
          <p:txBody>
            <a:bodyPr wrap="square" lIns="0" tIns="0" rIns="0" bIns="0" anchor="t"/>
            <a:lstStyle/>
            <a:p>
              <a:pPr>
                <a:lnSpc>
                  <a:spcPts val="1200"/>
                </a:lnSpc>
                <a:defRPr lang="en-US"/>
              </a:pPr>
              <a:r>
                <a:rPr lang="en-US" sz="900" b="1" dirty="0" smtClean="0">
                  <a:solidFill>
                    <a:srgbClr val="FFFFFF"/>
                  </a:solidFill>
                  <a:latin typeface="Arial" panose="020B0604020202020204" pitchFamily="34" charset="0"/>
                  <a:ea typeface="Wigrum Medium" charset="77"/>
                  <a:cs typeface="Arial" panose="020B0604020202020204" pitchFamily="34" charset="0"/>
                </a:rPr>
                <a:t>1</a:t>
              </a:r>
              <a:r>
                <a:rPr sz="900" b="1" dirty="0" smtClean="0">
                  <a:solidFill>
                    <a:srgbClr val="FFFFFF"/>
                  </a:solidFill>
                  <a:latin typeface="Arial" panose="020B0604020202020204" pitchFamily="34" charset="0"/>
                  <a:ea typeface="Wigrum Medium" charset="77"/>
                  <a:cs typeface="Arial" panose="020B0604020202020204" pitchFamily="34" charset="0"/>
                </a:rPr>
                <a:t> </a:t>
              </a:r>
              <a:endParaRPr sz="900" b="1" dirty="0">
                <a:solidFill>
                  <a:srgbClr val="FFFFFF"/>
                </a:solidFill>
                <a:latin typeface="Arial" panose="020B0604020202020204" pitchFamily="34" charset="0"/>
                <a:ea typeface="Wigrum Medium" charset="77"/>
                <a:cs typeface="Arial" panose="020B0604020202020204" pitchFamily="34" charset="0"/>
              </a:endParaRPr>
            </a:p>
          </p:txBody>
        </p:sp>
      </p:grpSp>
      <p:sp>
        <p:nvSpPr>
          <p:cNvPr id="280" name="Free Form 8">
            <a:extLst>
              <a:ext uri="{FF2B5EF4-FFF2-40B4-BE49-F238E27FC236}">
                <a16:creationId xmlns:a16="http://schemas.microsoft.com/office/drawing/2014/main" id="{256A3C14-A0D9-8D4D-A3E8-D05B0AA5D45F}"/>
              </a:ext>
            </a:extLst>
          </p:cNvPr>
          <p:cNvSpPr/>
          <p:nvPr/>
        </p:nvSpPr>
        <p:spPr>
          <a:xfrm>
            <a:off x="9269672" y="3678554"/>
            <a:ext cx="67949" cy="67937"/>
          </a:xfrm>
          <a:custGeom>
            <a:avLst/>
            <a:gdLst/>
            <a:ahLst/>
            <a:cxnLst/>
            <a:rect l="0" t="0" r="0" b="0"/>
            <a:pathLst>
              <a:path w="95995" h="95978">
                <a:moveTo>
                  <a:pt x="95995" y="48006"/>
                </a:moveTo>
                <a:cubicBezTo>
                  <a:pt x="95995" y="74540"/>
                  <a:pt x="74506" y="95978"/>
                  <a:pt x="48006" y="95978"/>
                </a:cubicBezTo>
                <a:cubicBezTo>
                  <a:pt x="21505" y="95978"/>
                  <a:pt x="0" y="74540"/>
                  <a:pt x="0" y="48006"/>
                </a:cubicBezTo>
                <a:cubicBezTo>
                  <a:pt x="0" y="21471"/>
                  <a:pt x="21505" y="0"/>
                  <a:pt x="48006" y="0"/>
                </a:cubicBezTo>
                <a:cubicBezTo>
                  <a:pt x="74506" y="0"/>
                  <a:pt x="95995" y="21471"/>
                  <a:pt x="95995" y="48006"/>
                </a:cubicBezTo>
                <a:close/>
              </a:path>
            </a:pathLst>
          </a:custGeom>
          <a:solidFill>
            <a:srgbClr val="545353">
              <a:alpha val="100000"/>
            </a:srgbClr>
          </a:solidFill>
          <a:ln w="12700" cap="flat" cmpd="sng">
            <a:solidFill>
              <a:srgbClr val="FFFFFF">
                <a:alpha val="100000"/>
              </a:srgbClr>
            </a:solidFill>
            <a:prstDash val="solid"/>
            <a:miter lim="800000"/>
          </a:ln>
        </p:spPr>
        <p:txBody>
          <a:bodyPr anchor="ctr">
            <a:spAutoFit/>
          </a:bodyPr>
          <a:lstStyle/>
          <a:p>
            <a:pPr algn="ctr"/>
            <a:endParaRPr lang="en-US" dirty="0"/>
          </a:p>
        </p:txBody>
      </p:sp>
      <p:sp>
        <p:nvSpPr>
          <p:cNvPr id="281" name="TextBox 88">
            <a:extLst>
              <a:ext uri="{FF2B5EF4-FFF2-40B4-BE49-F238E27FC236}">
                <a16:creationId xmlns:a16="http://schemas.microsoft.com/office/drawing/2014/main" id="{BEBC3584-27DB-FE4D-B3A1-CC4814A1EABC}"/>
              </a:ext>
            </a:extLst>
          </p:cNvPr>
          <p:cNvSpPr txBox="1"/>
          <p:nvPr/>
        </p:nvSpPr>
        <p:spPr>
          <a:xfrm>
            <a:off x="8904560" y="3640328"/>
            <a:ext cx="342746" cy="95888"/>
          </a:xfrm>
          <a:prstGeom prst="rect">
            <a:avLst/>
          </a:prstGeom>
          <a:noFill/>
          <a:ln>
            <a:noFill/>
          </a:ln>
        </p:spPr>
        <p:txBody>
          <a:bodyPr wrap="square" lIns="0" tIns="0" rIns="0" bIns="0" anchor="t"/>
          <a:lstStyle/>
          <a:p>
            <a:pPr>
              <a:lnSpc>
                <a:spcPts val="1066"/>
              </a:lnSpc>
              <a:defRPr lang="en-US"/>
            </a:pPr>
            <a:r>
              <a:rPr lang="en-US" sz="800" dirty="0">
                <a:solidFill>
                  <a:srgbClr val="565655"/>
                </a:solidFill>
                <a:latin typeface="Arial" panose="020B0604020202020204" pitchFamily="34" charset="0"/>
                <a:ea typeface="Wigrum" charset="77"/>
                <a:cs typeface="Arial" panose="020B0604020202020204" pitchFamily="34" charset="0"/>
              </a:rPr>
              <a:t>Avrillé</a:t>
            </a:r>
            <a:endParaRPr sz="800" dirty="0">
              <a:solidFill>
                <a:srgbClr val="565655"/>
              </a:solidFill>
              <a:latin typeface="Arial" panose="020B0604020202020204" pitchFamily="34" charset="0"/>
              <a:ea typeface="Wigrum" charset="77"/>
              <a:cs typeface="Arial" panose="020B0604020202020204" pitchFamily="34" charset="0"/>
            </a:endParaRPr>
          </a:p>
        </p:txBody>
      </p:sp>
      <p:sp>
        <p:nvSpPr>
          <p:cNvPr id="282" name="Free Form 8">
            <a:extLst>
              <a:ext uri="{FF2B5EF4-FFF2-40B4-BE49-F238E27FC236}">
                <a16:creationId xmlns:a16="http://schemas.microsoft.com/office/drawing/2014/main" id="{3F2A291B-DAE6-AF4A-9379-4DD8D3266271}"/>
              </a:ext>
            </a:extLst>
          </p:cNvPr>
          <p:cNvSpPr/>
          <p:nvPr/>
        </p:nvSpPr>
        <p:spPr>
          <a:xfrm>
            <a:off x="9275048" y="3592547"/>
            <a:ext cx="67949" cy="67937"/>
          </a:xfrm>
          <a:custGeom>
            <a:avLst/>
            <a:gdLst/>
            <a:ahLst/>
            <a:cxnLst/>
            <a:rect l="0" t="0" r="0" b="0"/>
            <a:pathLst>
              <a:path w="95995" h="95978">
                <a:moveTo>
                  <a:pt x="95995" y="48006"/>
                </a:moveTo>
                <a:cubicBezTo>
                  <a:pt x="95995" y="74540"/>
                  <a:pt x="74506" y="95978"/>
                  <a:pt x="48006" y="95978"/>
                </a:cubicBezTo>
                <a:cubicBezTo>
                  <a:pt x="21505" y="95978"/>
                  <a:pt x="0" y="74540"/>
                  <a:pt x="0" y="48006"/>
                </a:cubicBezTo>
                <a:cubicBezTo>
                  <a:pt x="0" y="21471"/>
                  <a:pt x="21505" y="0"/>
                  <a:pt x="48006" y="0"/>
                </a:cubicBezTo>
                <a:cubicBezTo>
                  <a:pt x="74506" y="0"/>
                  <a:pt x="95995" y="21471"/>
                  <a:pt x="95995" y="48006"/>
                </a:cubicBezTo>
                <a:close/>
              </a:path>
            </a:pathLst>
          </a:custGeom>
          <a:solidFill>
            <a:srgbClr val="545353">
              <a:alpha val="100000"/>
            </a:srgbClr>
          </a:solidFill>
          <a:ln w="12700" cap="flat" cmpd="sng">
            <a:solidFill>
              <a:srgbClr val="FFFFFF">
                <a:alpha val="100000"/>
              </a:srgbClr>
            </a:solidFill>
            <a:prstDash val="solid"/>
            <a:miter lim="800000"/>
          </a:ln>
        </p:spPr>
        <p:txBody>
          <a:bodyPr anchor="ctr">
            <a:spAutoFit/>
          </a:bodyPr>
          <a:lstStyle/>
          <a:p>
            <a:pPr algn="ctr"/>
            <a:endParaRPr lang="en-US" dirty="0"/>
          </a:p>
        </p:txBody>
      </p:sp>
      <p:sp>
        <p:nvSpPr>
          <p:cNvPr id="283" name="TextBox 88">
            <a:extLst>
              <a:ext uri="{FF2B5EF4-FFF2-40B4-BE49-F238E27FC236}">
                <a16:creationId xmlns:a16="http://schemas.microsoft.com/office/drawing/2014/main" id="{4DB4263F-71CD-AE4B-817E-83628651594D}"/>
              </a:ext>
            </a:extLst>
          </p:cNvPr>
          <p:cNvSpPr txBox="1"/>
          <p:nvPr/>
        </p:nvSpPr>
        <p:spPr>
          <a:xfrm>
            <a:off x="9371674" y="3545439"/>
            <a:ext cx="847353" cy="106723"/>
          </a:xfrm>
          <a:prstGeom prst="rect">
            <a:avLst/>
          </a:prstGeom>
          <a:noFill/>
          <a:ln>
            <a:noFill/>
          </a:ln>
        </p:spPr>
        <p:txBody>
          <a:bodyPr wrap="square" lIns="0" tIns="0" rIns="0" bIns="0" anchor="t"/>
          <a:lstStyle/>
          <a:p>
            <a:pPr>
              <a:lnSpc>
                <a:spcPts val="1066"/>
              </a:lnSpc>
              <a:defRPr lang="en-US"/>
            </a:pPr>
            <a:r>
              <a:rPr lang="en-US" sz="800" dirty="0" smtClean="0">
                <a:solidFill>
                  <a:srgbClr val="565655"/>
                </a:solidFill>
                <a:latin typeface="Arial" panose="020B0604020202020204" pitchFamily="34" charset="0"/>
                <a:ea typeface="Wigrum" charset="77"/>
                <a:cs typeface="Arial" panose="020B0604020202020204" pitchFamily="34" charset="0"/>
              </a:rPr>
              <a:t>Montreuil-</a:t>
            </a:r>
            <a:r>
              <a:rPr lang="en-US" sz="800" dirty="0" err="1">
                <a:solidFill>
                  <a:srgbClr val="565655"/>
                </a:solidFill>
                <a:latin typeface="Arial" panose="020B0604020202020204" pitchFamily="34" charset="0"/>
                <a:ea typeface="Wigrum" charset="77"/>
                <a:cs typeface="Arial" panose="020B0604020202020204" pitchFamily="34" charset="0"/>
              </a:rPr>
              <a:t>J</a:t>
            </a:r>
            <a:r>
              <a:rPr lang="en-US" sz="800" dirty="0" err="1" smtClean="0">
                <a:solidFill>
                  <a:srgbClr val="565655"/>
                </a:solidFill>
                <a:latin typeface="Arial" panose="020B0604020202020204" pitchFamily="34" charset="0"/>
                <a:ea typeface="Wigrum" charset="77"/>
                <a:cs typeface="Arial" panose="020B0604020202020204" pitchFamily="34" charset="0"/>
              </a:rPr>
              <a:t>uigné</a:t>
            </a:r>
            <a:endParaRPr sz="800" dirty="0">
              <a:solidFill>
                <a:srgbClr val="565655"/>
              </a:solidFill>
              <a:latin typeface="Arial" panose="020B0604020202020204" pitchFamily="34" charset="0"/>
              <a:ea typeface="Wigrum" charset="77"/>
              <a:cs typeface="Arial" panose="020B0604020202020204" pitchFamily="34" charset="0"/>
            </a:endParaRPr>
          </a:p>
        </p:txBody>
      </p:sp>
      <p:grpSp>
        <p:nvGrpSpPr>
          <p:cNvPr id="284" name="Groupe 283">
            <a:extLst>
              <a:ext uri="{FF2B5EF4-FFF2-40B4-BE49-F238E27FC236}">
                <a16:creationId xmlns:a16="http://schemas.microsoft.com/office/drawing/2014/main" id="{72F48E25-123D-5949-AA0D-5B21CCBE6061}"/>
              </a:ext>
            </a:extLst>
          </p:cNvPr>
          <p:cNvGrpSpPr/>
          <p:nvPr/>
        </p:nvGrpSpPr>
        <p:grpSpPr>
          <a:xfrm>
            <a:off x="10162115" y="3528568"/>
            <a:ext cx="135909" cy="143949"/>
            <a:chOff x="4420684" y="3952481"/>
            <a:chExt cx="135909" cy="143949"/>
          </a:xfrm>
        </p:grpSpPr>
        <p:sp>
          <p:nvSpPr>
            <p:cNvPr id="285" name="Rectangle 80">
              <a:extLst>
                <a:ext uri="{FF2B5EF4-FFF2-40B4-BE49-F238E27FC236}">
                  <a16:creationId xmlns:a16="http://schemas.microsoft.com/office/drawing/2014/main" id="{8C9A7817-0FFE-3E4B-AA9B-3138CE030E2E}"/>
                </a:ext>
              </a:extLst>
            </p:cNvPr>
            <p:cNvSpPr/>
            <p:nvPr/>
          </p:nvSpPr>
          <p:spPr>
            <a:xfrm>
              <a:off x="4420684" y="3960521"/>
              <a:ext cx="135909" cy="135909"/>
            </a:xfrm>
            <a:prstGeom prst="rect">
              <a:avLst/>
            </a:prstGeom>
            <a:solidFill>
              <a:srgbClr val="82368C"/>
            </a:solidFill>
            <a:ln w="12700" cap="flat" cmpd="sng">
              <a:noFill/>
              <a:prstDash val="solid"/>
              <a:miter lim="800000"/>
            </a:ln>
          </p:spPr>
          <p:txBody>
            <a:bodyPr anchor="ctr">
              <a:spAutoFit/>
            </a:bodyPr>
            <a:lstStyle/>
            <a:p>
              <a:pPr algn="ctr"/>
              <a:endParaRPr lang="en-US" dirty="0"/>
            </a:p>
          </p:txBody>
        </p:sp>
        <p:sp>
          <p:nvSpPr>
            <p:cNvPr id="286" name="TextBox 129">
              <a:extLst>
                <a:ext uri="{FF2B5EF4-FFF2-40B4-BE49-F238E27FC236}">
                  <a16:creationId xmlns:a16="http://schemas.microsoft.com/office/drawing/2014/main" id="{DDB340E6-0B17-284A-AEE0-78B2176854AE}"/>
                </a:ext>
              </a:extLst>
            </p:cNvPr>
            <p:cNvSpPr txBox="1"/>
            <p:nvPr/>
          </p:nvSpPr>
          <p:spPr>
            <a:xfrm>
              <a:off x="4459734" y="3952481"/>
              <a:ext cx="93418" cy="107874"/>
            </a:xfrm>
            <a:prstGeom prst="rect">
              <a:avLst/>
            </a:prstGeom>
            <a:noFill/>
            <a:ln>
              <a:noFill/>
            </a:ln>
          </p:spPr>
          <p:txBody>
            <a:bodyPr wrap="square" lIns="0" tIns="0" rIns="0" bIns="0" anchor="t"/>
            <a:lstStyle/>
            <a:p>
              <a:pPr>
                <a:lnSpc>
                  <a:spcPts val="1200"/>
                </a:lnSpc>
                <a:defRPr lang="en-US"/>
              </a:pPr>
              <a:r>
                <a:rPr lang="en-US" sz="900" b="1" dirty="0">
                  <a:solidFill>
                    <a:srgbClr val="FFFFFF"/>
                  </a:solidFill>
                  <a:latin typeface="Arial" panose="020B0604020202020204" pitchFamily="34" charset="0"/>
                  <a:ea typeface="Wigrum Medium" charset="77"/>
                  <a:cs typeface="Arial" panose="020B0604020202020204" pitchFamily="34" charset="0"/>
                </a:rPr>
                <a:t>1</a:t>
              </a:r>
              <a:r>
                <a:rPr sz="900" b="1" dirty="0">
                  <a:solidFill>
                    <a:srgbClr val="FFFFFF"/>
                  </a:solidFill>
                  <a:latin typeface="Arial" panose="020B0604020202020204" pitchFamily="34" charset="0"/>
                  <a:ea typeface="Wigrum Medium" charset="77"/>
                  <a:cs typeface="Arial" panose="020B0604020202020204" pitchFamily="34" charset="0"/>
                </a:rPr>
                <a:t> </a:t>
              </a:r>
            </a:p>
          </p:txBody>
        </p:sp>
      </p:grpSp>
      <p:grpSp>
        <p:nvGrpSpPr>
          <p:cNvPr id="287" name="Groupe 286">
            <a:extLst>
              <a:ext uri="{FF2B5EF4-FFF2-40B4-BE49-F238E27FC236}">
                <a16:creationId xmlns:a16="http://schemas.microsoft.com/office/drawing/2014/main" id="{6C95B711-D113-9947-9D67-C9DA2EAE7265}"/>
              </a:ext>
            </a:extLst>
          </p:cNvPr>
          <p:cNvGrpSpPr/>
          <p:nvPr/>
        </p:nvGrpSpPr>
        <p:grpSpPr>
          <a:xfrm>
            <a:off x="8731654" y="3620814"/>
            <a:ext cx="135909" cy="143949"/>
            <a:chOff x="4420684" y="3952481"/>
            <a:chExt cx="135909" cy="143949"/>
          </a:xfrm>
        </p:grpSpPr>
        <p:sp>
          <p:nvSpPr>
            <p:cNvPr id="288" name="Rectangle 80">
              <a:extLst>
                <a:ext uri="{FF2B5EF4-FFF2-40B4-BE49-F238E27FC236}">
                  <a16:creationId xmlns:a16="http://schemas.microsoft.com/office/drawing/2014/main" id="{64DA1806-837B-C144-B02D-FDB48C1CCDE3}"/>
                </a:ext>
              </a:extLst>
            </p:cNvPr>
            <p:cNvSpPr/>
            <p:nvPr/>
          </p:nvSpPr>
          <p:spPr>
            <a:xfrm>
              <a:off x="4420684" y="3960521"/>
              <a:ext cx="135909" cy="135909"/>
            </a:xfrm>
            <a:prstGeom prst="rect">
              <a:avLst/>
            </a:prstGeom>
            <a:solidFill>
              <a:srgbClr val="EF7837"/>
            </a:solidFill>
            <a:ln w="12700" cap="flat" cmpd="sng">
              <a:noFill/>
              <a:prstDash val="solid"/>
              <a:miter lim="800000"/>
            </a:ln>
          </p:spPr>
          <p:txBody>
            <a:bodyPr anchor="ctr">
              <a:spAutoFit/>
            </a:bodyPr>
            <a:lstStyle/>
            <a:p>
              <a:pPr algn="ctr"/>
              <a:endParaRPr lang="en-US" dirty="0"/>
            </a:p>
          </p:txBody>
        </p:sp>
        <p:sp>
          <p:nvSpPr>
            <p:cNvPr id="289" name="TextBox 129">
              <a:extLst>
                <a:ext uri="{FF2B5EF4-FFF2-40B4-BE49-F238E27FC236}">
                  <a16:creationId xmlns:a16="http://schemas.microsoft.com/office/drawing/2014/main" id="{D7683B41-1A23-4940-965A-7349B071A562}"/>
                </a:ext>
              </a:extLst>
            </p:cNvPr>
            <p:cNvSpPr txBox="1"/>
            <p:nvPr/>
          </p:nvSpPr>
          <p:spPr>
            <a:xfrm>
              <a:off x="4459734" y="3952481"/>
              <a:ext cx="93418" cy="107874"/>
            </a:xfrm>
            <a:prstGeom prst="rect">
              <a:avLst/>
            </a:prstGeom>
            <a:noFill/>
            <a:ln>
              <a:noFill/>
            </a:ln>
          </p:spPr>
          <p:txBody>
            <a:bodyPr wrap="square" lIns="0" tIns="0" rIns="0" bIns="0" anchor="t"/>
            <a:lstStyle/>
            <a:p>
              <a:pPr>
                <a:lnSpc>
                  <a:spcPts val="1200"/>
                </a:lnSpc>
                <a:defRPr lang="en-US"/>
              </a:pPr>
              <a:r>
                <a:rPr lang="en-US" sz="900" b="1" dirty="0">
                  <a:solidFill>
                    <a:srgbClr val="FFFFFF"/>
                  </a:solidFill>
                  <a:latin typeface="Arial" panose="020B0604020202020204" pitchFamily="34" charset="0"/>
                  <a:ea typeface="Wigrum Medium" charset="77"/>
                  <a:cs typeface="Arial" panose="020B0604020202020204" pitchFamily="34" charset="0"/>
                </a:rPr>
                <a:t>1</a:t>
              </a:r>
              <a:r>
                <a:rPr sz="900" b="1" dirty="0">
                  <a:solidFill>
                    <a:srgbClr val="FFFFFF"/>
                  </a:solidFill>
                  <a:latin typeface="Arial" panose="020B0604020202020204" pitchFamily="34" charset="0"/>
                  <a:ea typeface="Wigrum Medium" charset="77"/>
                  <a:cs typeface="Arial" panose="020B0604020202020204" pitchFamily="34" charset="0"/>
                </a:rPr>
                <a:t> </a:t>
              </a:r>
            </a:p>
          </p:txBody>
        </p:sp>
      </p:grpSp>
      <p:grpSp>
        <p:nvGrpSpPr>
          <p:cNvPr id="290" name="Groupe 289">
            <a:extLst>
              <a:ext uri="{FF2B5EF4-FFF2-40B4-BE49-F238E27FC236}">
                <a16:creationId xmlns:a16="http://schemas.microsoft.com/office/drawing/2014/main" id="{9A55CB94-5B34-A148-AA4B-0DFF08F7CAA8}"/>
              </a:ext>
            </a:extLst>
          </p:cNvPr>
          <p:cNvGrpSpPr/>
          <p:nvPr/>
        </p:nvGrpSpPr>
        <p:grpSpPr>
          <a:xfrm>
            <a:off x="9746953" y="3722317"/>
            <a:ext cx="135909" cy="143949"/>
            <a:chOff x="4420684" y="3952481"/>
            <a:chExt cx="135909" cy="143949"/>
          </a:xfrm>
        </p:grpSpPr>
        <p:sp>
          <p:nvSpPr>
            <p:cNvPr id="291" name="Rectangle 80">
              <a:extLst>
                <a:ext uri="{FF2B5EF4-FFF2-40B4-BE49-F238E27FC236}">
                  <a16:creationId xmlns:a16="http://schemas.microsoft.com/office/drawing/2014/main" id="{C266E5A8-D7F7-2E4C-91BC-8BB79C25C336}"/>
                </a:ext>
              </a:extLst>
            </p:cNvPr>
            <p:cNvSpPr/>
            <p:nvPr/>
          </p:nvSpPr>
          <p:spPr>
            <a:xfrm>
              <a:off x="4420684" y="3960521"/>
              <a:ext cx="135909" cy="135909"/>
            </a:xfrm>
            <a:prstGeom prst="rect">
              <a:avLst/>
            </a:prstGeom>
            <a:solidFill>
              <a:srgbClr val="482683"/>
            </a:solidFill>
            <a:ln w="12700" cap="flat" cmpd="sng">
              <a:noFill/>
              <a:prstDash val="solid"/>
              <a:miter lim="800000"/>
            </a:ln>
          </p:spPr>
          <p:txBody>
            <a:bodyPr anchor="ctr">
              <a:spAutoFit/>
            </a:bodyPr>
            <a:lstStyle/>
            <a:p>
              <a:pPr algn="ctr"/>
              <a:endParaRPr lang="en-US" dirty="0"/>
            </a:p>
          </p:txBody>
        </p:sp>
        <p:sp>
          <p:nvSpPr>
            <p:cNvPr id="292" name="TextBox 129">
              <a:extLst>
                <a:ext uri="{FF2B5EF4-FFF2-40B4-BE49-F238E27FC236}">
                  <a16:creationId xmlns:a16="http://schemas.microsoft.com/office/drawing/2014/main" id="{BB0974BF-D4DF-F245-A97B-8D6E96F69A15}"/>
                </a:ext>
              </a:extLst>
            </p:cNvPr>
            <p:cNvSpPr txBox="1"/>
            <p:nvPr/>
          </p:nvSpPr>
          <p:spPr>
            <a:xfrm>
              <a:off x="4459734" y="3952481"/>
              <a:ext cx="93418" cy="107874"/>
            </a:xfrm>
            <a:prstGeom prst="rect">
              <a:avLst/>
            </a:prstGeom>
            <a:noFill/>
            <a:ln>
              <a:noFill/>
            </a:ln>
          </p:spPr>
          <p:txBody>
            <a:bodyPr wrap="square" lIns="0" tIns="0" rIns="0" bIns="0" anchor="t"/>
            <a:lstStyle/>
            <a:p>
              <a:pPr>
                <a:lnSpc>
                  <a:spcPts val="1200"/>
                </a:lnSpc>
                <a:defRPr lang="en-US"/>
              </a:pPr>
              <a:r>
                <a:rPr lang="en-US" sz="900" b="1" dirty="0">
                  <a:solidFill>
                    <a:srgbClr val="FFFFFF"/>
                  </a:solidFill>
                  <a:latin typeface="Arial" panose="020B0604020202020204" pitchFamily="34" charset="0"/>
                  <a:ea typeface="Wigrum Medium" charset="77"/>
                  <a:cs typeface="Arial" panose="020B0604020202020204" pitchFamily="34" charset="0"/>
                </a:rPr>
                <a:t>5</a:t>
              </a:r>
              <a:r>
                <a:rPr sz="900" b="1" dirty="0">
                  <a:solidFill>
                    <a:srgbClr val="FFFFFF"/>
                  </a:solidFill>
                  <a:latin typeface="Arial" panose="020B0604020202020204" pitchFamily="34" charset="0"/>
                  <a:ea typeface="Wigrum Medium" charset="77"/>
                  <a:cs typeface="Arial" panose="020B0604020202020204" pitchFamily="34" charset="0"/>
                </a:rPr>
                <a:t> </a:t>
              </a:r>
            </a:p>
          </p:txBody>
        </p:sp>
      </p:grpSp>
      <p:sp>
        <p:nvSpPr>
          <p:cNvPr id="293" name="object 48">
            <a:extLst>
              <a:ext uri="{FF2B5EF4-FFF2-40B4-BE49-F238E27FC236}">
                <a16:creationId xmlns:a16="http://schemas.microsoft.com/office/drawing/2014/main" id="{0CDD04BD-9FEB-D94C-8C70-F7C1E49C23F7}"/>
              </a:ext>
            </a:extLst>
          </p:cNvPr>
          <p:cNvSpPr txBox="1"/>
          <p:nvPr/>
        </p:nvSpPr>
        <p:spPr>
          <a:xfrm rot="16200000">
            <a:off x="-128795" y="2326853"/>
            <a:ext cx="972402" cy="105157"/>
          </a:xfrm>
          <a:prstGeom prst="rect">
            <a:avLst/>
          </a:prstGeom>
        </p:spPr>
        <p:txBody>
          <a:bodyPr vert="horz" wrap="square" lIns="0" tIns="12700" rIns="0" bIns="0" rtlCol="0">
            <a:spAutoFit/>
          </a:bodyPr>
          <a:lstStyle/>
          <a:p>
            <a:pPr marL="12700">
              <a:lnSpc>
                <a:spcPct val="100000"/>
              </a:lnSpc>
              <a:spcBef>
                <a:spcPts val="100"/>
              </a:spcBef>
            </a:pPr>
            <a:r>
              <a:rPr lang="fr-FR" sz="600" spc="80" dirty="0">
                <a:latin typeface="Arial" panose="020B0604020202020204" pitchFamily="34" charset="0"/>
                <a:cs typeface="Arial" panose="020B0604020202020204" pitchFamily="34" charset="0"/>
              </a:rPr>
              <a:t>PERSONNES ÂGÉES</a:t>
            </a:r>
          </a:p>
        </p:txBody>
      </p:sp>
      <p:sp>
        <p:nvSpPr>
          <p:cNvPr id="294" name="TextBox 82">
            <a:extLst>
              <a:ext uri="{FF2B5EF4-FFF2-40B4-BE49-F238E27FC236}">
                <a16:creationId xmlns:a16="http://schemas.microsoft.com/office/drawing/2014/main" id="{D2BF4BF6-B6FC-6744-81CB-C6D127CBE2D4}"/>
              </a:ext>
            </a:extLst>
          </p:cNvPr>
          <p:cNvSpPr txBox="1"/>
          <p:nvPr/>
        </p:nvSpPr>
        <p:spPr>
          <a:xfrm>
            <a:off x="10125433" y="2342149"/>
            <a:ext cx="1048336" cy="349815"/>
          </a:xfrm>
          <a:prstGeom prst="rect">
            <a:avLst/>
          </a:prstGeom>
          <a:noFill/>
          <a:ln>
            <a:noFill/>
          </a:ln>
        </p:spPr>
        <p:txBody>
          <a:bodyPr wrap="square" lIns="0" tIns="0" rIns="0" bIns="0" anchor="t"/>
          <a:lstStyle>
            <a:defPPr>
              <a:defRPr lang="fr-FR"/>
            </a:defPPr>
            <a:lvl1pPr indent="76200">
              <a:lnSpc>
                <a:spcPts val="2279"/>
              </a:lnSpc>
              <a:defRPr sz="2000">
                <a:solidFill>
                  <a:schemeClr val="bg1">
                    <a:lumMod val="65000"/>
                  </a:schemeClr>
                </a:solidFill>
                <a:latin typeface="Arial" panose="020B0604020202020204" pitchFamily="34" charset="0"/>
                <a:ea typeface="Wigrum" charset="77"/>
                <a:cs typeface="Arial" panose="020B0604020202020204" pitchFamily="34" charset="0"/>
              </a:defRPr>
            </a:lvl1pPr>
          </a:lstStyle>
          <a:p>
            <a:r>
              <a:rPr lang="fr-FR" sz="1800" dirty="0">
                <a:solidFill>
                  <a:schemeClr val="bg1">
                    <a:lumMod val="75000"/>
                  </a:schemeClr>
                </a:solidFill>
              </a:rPr>
              <a:t>Sarthe</a:t>
            </a:r>
            <a:endParaRPr sz="1800" dirty="0">
              <a:solidFill>
                <a:schemeClr val="bg1">
                  <a:lumMod val="75000"/>
                </a:schemeClr>
              </a:solidFill>
            </a:endParaRPr>
          </a:p>
        </p:txBody>
      </p:sp>
      <p:sp>
        <p:nvSpPr>
          <p:cNvPr id="295" name="TextBox 82">
            <a:extLst>
              <a:ext uri="{FF2B5EF4-FFF2-40B4-BE49-F238E27FC236}">
                <a16:creationId xmlns:a16="http://schemas.microsoft.com/office/drawing/2014/main" id="{18A64C2D-574F-DB4C-9EBF-77EB4097B314}"/>
              </a:ext>
            </a:extLst>
          </p:cNvPr>
          <p:cNvSpPr txBox="1"/>
          <p:nvPr/>
        </p:nvSpPr>
        <p:spPr>
          <a:xfrm>
            <a:off x="9432960" y="5414480"/>
            <a:ext cx="1740809" cy="349815"/>
          </a:xfrm>
          <a:prstGeom prst="rect">
            <a:avLst/>
          </a:prstGeom>
          <a:noFill/>
          <a:ln>
            <a:noFill/>
          </a:ln>
        </p:spPr>
        <p:txBody>
          <a:bodyPr wrap="square" lIns="0" tIns="0" rIns="0" bIns="0" anchor="t"/>
          <a:lstStyle>
            <a:defPPr>
              <a:defRPr lang="fr-FR"/>
            </a:defPPr>
            <a:lvl1pPr indent="76200">
              <a:lnSpc>
                <a:spcPts val="2279"/>
              </a:lnSpc>
              <a:defRPr sz="2000">
                <a:solidFill>
                  <a:schemeClr val="bg1">
                    <a:lumMod val="65000"/>
                  </a:schemeClr>
                </a:solidFill>
                <a:latin typeface="Arial" panose="020B0604020202020204" pitchFamily="34" charset="0"/>
                <a:ea typeface="Wigrum" charset="77"/>
                <a:cs typeface="Arial" panose="020B0604020202020204" pitchFamily="34" charset="0"/>
              </a:defRPr>
            </a:lvl1pPr>
          </a:lstStyle>
          <a:p>
            <a:r>
              <a:rPr lang="fr-FR" sz="1800" dirty="0">
                <a:solidFill>
                  <a:schemeClr val="bg1">
                    <a:lumMod val="75000"/>
                  </a:schemeClr>
                </a:solidFill>
              </a:rPr>
              <a:t>Maine-et-Loire</a:t>
            </a:r>
            <a:endParaRPr sz="1800" dirty="0">
              <a:solidFill>
                <a:schemeClr val="bg1">
                  <a:lumMod val="75000"/>
                </a:schemeClr>
              </a:solidFill>
            </a:endParaRPr>
          </a:p>
        </p:txBody>
      </p:sp>
      <p:sp>
        <p:nvSpPr>
          <p:cNvPr id="296" name="TextBox 82">
            <a:extLst>
              <a:ext uri="{FF2B5EF4-FFF2-40B4-BE49-F238E27FC236}">
                <a16:creationId xmlns:a16="http://schemas.microsoft.com/office/drawing/2014/main" id="{A45E2E40-1EAB-094E-8906-C3F4A159FA7F}"/>
              </a:ext>
            </a:extLst>
          </p:cNvPr>
          <p:cNvSpPr txBox="1"/>
          <p:nvPr/>
        </p:nvSpPr>
        <p:spPr>
          <a:xfrm>
            <a:off x="7523709" y="5646097"/>
            <a:ext cx="993476" cy="349815"/>
          </a:xfrm>
          <a:prstGeom prst="rect">
            <a:avLst/>
          </a:prstGeom>
          <a:noFill/>
          <a:ln>
            <a:noFill/>
          </a:ln>
        </p:spPr>
        <p:txBody>
          <a:bodyPr wrap="square" lIns="0" tIns="0" rIns="0" bIns="0" anchor="t"/>
          <a:lstStyle>
            <a:defPPr>
              <a:defRPr lang="fr-FR"/>
            </a:defPPr>
            <a:lvl1pPr indent="76200">
              <a:lnSpc>
                <a:spcPts val="2279"/>
              </a:lnSpc>
              <a:defRPr sz="2000">
                <a:solidFill>
                  <a:schemeClr val="bg1">
                    <a:lumMod val="65000"/>
                  </a:schemeClr>
                </a:solidFill>
                <a:latin typeface="Arial" panose="020B0604020202020204" pitchFamily="34" charset="0"/>
                <a:ea typeface="Wigrum" charset="77"/>
                <a:cs typeface="Arial" panose="020B0604020202020204" pitchFamily="34" charset="0"/>
              </a:defRPr>
            </a:lvl1pPr>
          </a:lstStyle>
          <a:p>
            <a:r>
              <a:rPr lang="fr-FR" sz="1800" dirty="0">
                <a:solidFill>
                  <a:schemeClr val="bg1">
                    <a:lumMod val="75000"/>
                  </a:schemeClr>
                </a:solidFill>
              </a:rPr>
              <a:t>Vendée</a:t>
            </a:r>
            <a:endParaRPr sz="1800" dirty="0">
              <a:solidFill>
                <a:schemeClr val="bg1">
                  <a:lumMod val="75000"/>
                </a:schemeClr>
              </a:solidFill>
            </a:endParaRPr>
          </a:p>
        </p:txBody>
      </p:sp>
      <p:sp>
        <p:nvSpPr>
          <p:cNvPr id="297" name="TextBox 82">
            <a:extLst>
              <a:ext uri="{FF2B5EF4-FFF2-40B4-BE49-F238E27FC236}">
                <a16:creationId xmlns:a16="http://schemas.microsoft.com/office/drawing/2014/main" id="{D3C9F549-8E20-CA46-A97B-555482F89BD0}"/>
              </a:ext>
            </a:extLst>
          </p:cNvPr>
          <p:cNvSpPr txBox="1"/>
          <p:nvPr/>
        </p:nvSpPr>
        <p:spPr>
          <a:xfrm>
            <a:off x="6359999" y="2172170"/>
            <a:ext cx="1982126" cy="349815"/>
          </a:xfrm>
          <a:prstGeom prst="rect">
            <a:avLst/>
          </a:prstGeom>
          <a:noFill/>
          <a:ln>
            <a:noFill/>
          </a:ln>
        </p:spPr>
        <p:txBody>
          <a:bodyPr wrap="square" lIns="0" tIns="0" rIns="0" bIns="0" anchor="t"/>
          <a:lstStyle>
            <a:defPPr>
              <a:defRPr lang="fr-FR"/>
            </a:defPPr>
            <a:lvl1pPr indent="76200">
              <a:lnSpc>
                <a:spcPts val="2279"/>
              </a:lnSpc>
              <a:defRPr sz="2000">
                <a:solidFill>
                  <a:schemeClr val="bg1">
                    <a:lumMod val="65000"/>
                  </a:schemeClr>
                </a:solidFill>
                <a:latin typeface="Arial" panose="020B0604020202020204" pitchFamily="34" charset="0"/>
                <a:ea typeface="Wigrum" charset="77"/>
                <a:cs typeface="Arial" panose="020B0604020202020204" pitchFamily="34" charset="0"/>
              </a:defRPr>
            </a:lvl1pPr>
          </a:lstStyle>
          <a:p>
            <a:r>
              <a:rPr lang="fr-FR" sz="1800" dirty="0">
                <a:solidFill>
                  <a:schemeClr val="bg1">
                    <a:lumMod val="75000"/>
                  </a:schemeClr>
                </a:solidFill>
              </a:rPr>
              <a:t>Loire-Atlantique</a:t>
            </a:r>
            <a:endParaRPr sz="1800" dirty="0">
              <a:solidFill>
                <a:schemeClr val="bg1">
                  <a:lumMod val="75000"/>
                </a:schemeClr>
              </a:solidFill>
            </a:endParaRPr>
          </a:p>
        </p:txBody>
      </p:sp>
      <p:sp>
        <p:nvSpPr>
          <p:cNvPr id="298" name="TextBox 82">
            <a:extLst>
              <a:ext uri="{FF2B5EF4-FFF2-40B4-BE49-F238E27FC236}">
                <a16:creationId xmlns:a16="http://schemas.microsoft.com/office/drawing/2014/main" id="{E421B2CC-E118-DD49-835C-BE0C151DBC9C}"/>
              </a:ext>
            </a:extLst>
          </p:cNvPr>
          <p:cNvSpPr txBox="1"/>
          <p:nvPr/>
        </p:nvSpPr>
        <p:spPr>
          <a:xfrm>
            <a:off x="8637311" y="1719080"/>
            <a:ext cx="1191895" cy="349815"/>
          </a:xfrm>
          <a:prstGeom prst="rect">
            <a:avLst/>
          </a:prstGeom>
          <a:noFill/>
          <a:ln>
            <a:noFill/>
          </a:ln>
        </p:spPr>
        <p:txBody>
          <a:bodyPr wrap="square" lIns="0" tIns="0" rIns="0" bIns="0" anchor="t"/>
          <a:lstStyle>
            <a:defPPr>
              <a:defRPr lang="fr-FR"/>
            </a:defPPr>
            <a:lvl1pPr indent="76200">
              <a:lnSpc>
                <a:spcPts val="2279"/>
              </a:lnSpc>
              <a:defRPr sz="2000">
                <a:solidFill>
                  <a:schemeClr val="bg1">
                    <a:lumMod val="65000"/>
                  </a:schemeClr>
                </a:solidFill>
                <a:latin typeface="Arial" panose="020B0604020202020204" pitchFamily="34" charset="0"/>
                <a:ea typeface="Wigrum" charset="77"/>
                <a:cs typeface="Arial" panose="020B0604020202020204" pitchFamily="34" charset="0"/>
              </a:defRPr>
            </a:lvl1pPr>
          </a:lstStyle>
          <a:p>
            <a:r>
              <a:rPr lang="fr-FR" sz="1800" dirty="0">
                <a:solidFill>
                  <a:schemeClr val="bg1">
                    <a:lumMod val="75000"/>
                  </a:schemeClr>
                </a:solidFill>
              </a:rPr>
              <a:t>Mayenne</a:t>
            </a:r>
            <a:endParaRPr sz="1800" dirty="0">
              <a:solidFill>
                <a:schemeClr val="bg1">
                  <a:lumMod val="75000"/>
                </a:schemeClr>
              </a:solidFill>
            </a:endParaRPr>
          </a:p>
        </p:txBody>
      </p:sp>
      <p:sp>
        <p:nvSpPr>
          <p:cNvPr id="299" name="Free Form 147">
            <a:extLst>
              <a:ext uri="{FF2B5EF4-FFF2-40B4-BE49-F238E27FC236}">
                <a16:creationId xmlns:a16="http://schemas.microsoft.com/office/drawing/2014/main" id="{8F595911-84AA-7341-BFCF-C578018C68BB}"/>
              </a:ext>
            </a:extLst>
          </p:cNvPr>
          <p:cNvSpPr/>
          <p:nvPr/>
        </p:nvSpPr>
        <p:spPr>
          <a:xfrm rot="5400000">
            <a:off x="8940936" y="4729502"/>
            <a:ext cx="941718" cy="219854"/>
          </a:xfrm>
          <a:custGeom>
            <a:avLst/>
            <a:gdLst/>
            <a:ahLst/>
            <a:cxnLst/>
            <a:rect l="0" t="0" r="0" b="0"/>
            <a:pathLst>
              <a:path w="2000588">
                <a:moveTo>
                  <a:pt x="2000588" y="0"/>
                </a:moveTo>
                <a:lnTo>
                  <a:pt x="0" y="0"/>
                </a:lnTo>
              </a:path>
            </a:pathLst>
          </a:custGeom>
          <a:noFill/>
          <a:ln w="8763" cap="flat" cmpd="sng">
            <a:solidFill>
              <a:srgbClr val="642C86">
                <a:alpha val="100000"/>
              </a:srgbClr>
            </a:solidFill>
            <a:prstDash val="solid"/>
            <a:miter lim="800000"/>
            <a:headEnd type="oval" w="sm" len="sm"/>
          </a:ln>
        </p:spPr>
        <p:txBody>
          <a:bodyPr wrap="square" anchor="ctr">
            <a:spAutoFit/>
          </a:bodyPr>
          <a:lstStyle/>
          <a:p>
            <a:pPr algn="ctr"/>
            <a:endParaRPr lang="en-US" dirty="0"/>
          </a:p>
        </p:txBody>
      </p:sp>
      <p:sp>
        <p:nvSpPr>
          <p:cNvPr id="300" name="Free Form 147">
            <a:extLst>
              <a:ext uri="{FF2B5EF4-FFF2-40B4-BE49-F238E27FC236}">
                <a16:creationId xmlns:a16="http://schemas.microsoft.com/office/drawing/2014/main" id="{9AA9016A-E489-864D-B14E-D9BE8A6AA541}"/>
              </a:ext>
            </a:extLst>
          </p:cNvPr>
          <p:cNvSpPr/>
          <p:nvPr/>
        </p:nvSpPr>
        <p:spPr>
          <a:xfrm rot="16200000">
            <a:off x="5981819" y="3008298"/>
            <a:ext cx="1127494" cy="168785"/>
          </a:xfrm>
          <a:custGeom>
            <a:avLst/>
            <a:gdLst/>
            <a:ahLst/>
            <a:cxnLst/>
            <a:rect l="0" t="0" r="0" b="0"/>
            <a:pathLst>
              <a:path w="2000588">
                <a:moveTo>
                  <a:pt x="2000588" y="0"/>
                </a:moveTo>
                <a:lnTo>
                  <a:pt x="0" y="0"/>
                </a:lnTo>
              </a:path>
            </a:pathLst>
          </a:custGeom>
          <a:noFill/>
          <a:ln w="8763" cap="flat" cmpd="sng">
            <a:solidFill>
              <a:srgbClr val="642C86">
                <a:alpha val="100000"/>
              </a:srgbClr>
            </a:solidFill>
            <a:prstDash val="solid"/>
            <a:miter lim="800000"/>
            <a:headEnd type="oval" w="sm" len="sm"/>
          </a:ln>
        </p:spPr>
        <p:txBody>
          <a:bodyPr wrap="square" anchor="ctr">
            <a:spAutoFit/>
          </a:bodyPr>
          <a:lstStyle/>
          <a:p>
            <a:pPr algn="ctr"/>
            <a:endParaRPr lang="en-US" dirty="0"/>
          </a:p>
        </p:txBody>
      </p:sp>
      <p:sp>
        <p:nvSpPr>
          <p:cNvPr id="301" name="Rectangle 80">
            <a:extLst>
              <a:ext uri="{FF2B5EF4-FFF2-40B4-BE49-F238E27FC236}">
                <a16:creationId xmlns:a16="http://schemas.microsoft.com/office/drawing/2014/main" id="{854B97F2-521F-6943-9EC0-5B8A1B054FAB}"/>
              </a:ext>
            </a:extLst>
          </p:cNvPr>
          <p:cNvSpPr/>
          <p:nvPr/>
        </p:nvSpPr>
        <p:spPr>
          <a:xfrm>
            <a:off x="3122187" y="2494861"/>
            <a:ext cx="135909" cy="135909"/>
          </a:xfrm>
          <a:prstGeom prst="rect">
            <a:avLst/>
          </a:prstGeom>
          <a:solidFill>
            <a:srgbClr val="EF7837"/>
          </a:solidFill>
          <a:ln w="12700" cap="flat" cmpd="sng">
            <a:noFill/>
            <a:prstDash val="solid"/>
            <a:miter lim="800000"/>
          </a:ln>
        </p:spPr>
        <p:txBody>
          <a:bodyPr anchor="ctr">
            <a:spAutoFit/>
          </a:bodyPr>
          <a:lstStyle/>
          <a:p>
            <a:pPr algn="ctr"/>
            <a:endParaRPr lang="en-US" dirty="0"/>
          </a:p>
        </p:txBody>
      </p:sp>
      <p:sp>
        <p:nvSpPr>
          <p:cNvPr id="302" name="TextBox 129">
            <a:extLst>
              <a:ext uri="{FF2B5EF4-FFF2-40B4-BE49-F238E27FC236}">
                <a16:creationId xmlns:a16="http://schemas.microsoft.com/office/drawing/2014/main" id="{D346B963-5E38-BE4C-AD8C-FD0FF101F7F7}"/>
              </a:ext>
            </a:extLst>
          </p:cNvPr>
          <p:cNvSpPr txBox="1"/>
          <p:nvPr/>
        </p:nvSpPr>
        <p:spPr>
          <a:xfrm>
            <a:off x="3164675" y="2491959"/>
            <a:ext cx="93418" cy="107874"/>
          </a:xfrm>
          <a:prstGeom prst="rect">
            <a:avLst/>
          </a:prstGeom>
          <a:noFill/>
          <a:ln>
            <a:noFill/>
          </a:ln>
        </p:spPr>
        <p:txBody>
          <a:bodyPr wrap="square" lIns="0" tIns="0" rIns="0" bIns="0" anchor="t"/>
          <a:lstStyle/>
          <a:p>
            <a:pPr>
              <a:lnSpc>
                <a:spcPts val="1200"/>
              </a:lnSpc>
              <a:defRPr lang="en-US"/>
            </a:pPr>
            <a:r>
              <a:rPr lang="en-US" sz="900" b="1" dirty="0">
                <a:solidFill>
                  <a:srgbClr val="FFFFFF"/>
                </a:solidFill>
                <a:latin typeface="Arial" panose="020B0604020202020204" pitchFamily="34" charset="0"/>
                <a:ea typeface="Wigrum Medium" charset="77"/>
                <a:cs typeface="Arial" panose="020B0604020202020204" pitchFamily="34" charset="0"/>
              </a:rPr>
              <a:t>1</a:t>
            </a:r>
            <a:r>
              <a:rPr sz="900" b="1" dirty="0">
                <a:solidFill>
                  <a:srgbClr val="FFFFFF"/>
                </a:solidFill>
                <a:latin typeface="Arial" panose="020B0604020202020204" pitchFamily="34" charset="0"/>
                <a:ea typeface="Wigrum Medium" charset="77"/>
                <a:cs typeface="Arial" panose="020B0604020202020204" pitchFamily="34" charset="0"/>
              </a:rPr>
              <a:t> </a:t>
            </a:r>
          </a:p>
        </p:txBody>
      </p:sp>
      <p:grpSp>
        <p:nvGrpSpPr>
          <p:cNvPr id="303" name="Groupe 302">
            <a:extLst>
              <a:ext uri="{FF2B5EF4-FFF2-40B4-BE49-F238E27FC236}">
                <a16:creationId xmlns:a16="http://schemas.microsoft.com/office/drawing/2014/main" id="{9B865F78-CE97-A549-B028-6282505AA778}"/>
              </a:ext>
            </a:extLst>
          </p:cNvPr>
          <p:cNvGrpSpPr/>
          <p:nvPr/>
        </p:nvGrpSpPr>
        <p:grpSpPr>
          <a:xfrm>
            <a:off x="684480" y="3113881"/>
            <a:ext cx="419734" cy="158579"/>
            <a:chOff x="697447" y="2310807"/>
            <a:chExt cx="419734" cy="158579"/>
          </a:xfrm>
        </p:grpSpPr>
        <p:sp>
          <p:nvSpPr>
            <p:cNvPr id="304" name="object 46">
              <a:extLst>
                <a:ext uri="{FF2B5EF4-FFF2-40B4-BE49-F238E27FC236}">
                  <a16:creationId xmlns:a16="http://schemas.microsoft.com/office/drawing/2014/main" id="{030DEDF5-E796-2F41-A801-97743A8C8C0E}"/>
                </a:ext>
              </a:extLst>
            </p:cNvPr>
            <p:cNvSpPr/>
            <p:nvPr/>
          </p:nvSpPr>
          <p:spPr>
            <a:xfrm>
              <a:off x="697447" y="2313176"/>
              <a:ext cx="419734" cy="156210"/>
            </a:xfrm>
            <a:custGeom>
              <a:avLst/>
              <a:gdLst/>
              <a:ahLst/>
              <a:cxnLst/>
              <a:rect l="l" t="t" r="r" b="b"/>
              <a:pathLst>
                <a:path w="419734" h="156210">
                  <a:moveTo>
                    <a:pt x="419353" y="155955"/>
                  </a:moveTo>
                  <a:lnTo>
                    <a:pt x="0" y="155955"/>
                  </a:lnTo>
                  <a:lnTo>
                    <a:pt x="0" y="0"/>
                  </a:lnTo>
                  <a:lnTo>
                    <a:pt x="419353" y="0"/>
                  </a:lnTo>
                  <a:lnTo>
                    <a:pt x="419353" y="155955"/>
                  </a:lnTo>
                  <a:close/>
                </a:path>
              </a:pathLst>
            </a:custGeom>
            <a:solidFill>
              <a:srgbClr val="86BD36"/>
            </a:solidFill>
          </p:spPr>
          <p:txBody>
            <a:bodyPr wrap="square" lIns="0" tIns="0" rIns="0" bIns="0" rtlCol="0"/>
            <a:lstStyle/>
            <a:p>
              <a:endParaRPr dirty="0"/>
            </a:p>
          </p:txBody>
        </p:sp>
        <p:sp>
          <p:nvSpPr>
            <p:cNvPr id="305" name="object 53">
              <a:extLst>
                <a:ext uri="{FF2B5EF4-FFF2-40B4-BE49-F238E27FC236}">
                  <a16:creationId xmlns:a16="http://schemas.microsoft.com/office/drawing/2014/main" id="{D70B2872-845D-0147-999D-E8E501107301}"/>
                </a:ext>
              </a:extLst>
            </p:cNvPr>
            <p:cNvSpPr txBox="1"/>
            <p:nvPr/>
          </p:nvSpPr>
          <p:spPr>
            <a:xfrm>
              <a:off x="953671" y="2310807"/>
              <a:ext cx="161418" cy="151323"/>
            </a:xfrm>
            <a:prstGeom prst="rect">
              <a:avLst/>
            </a:prstGeom>
          </p:spPr>
          <p:txBody>
            <a:bodyPr vert="horz" wrap="square" lIns="0" tIns="12700" rIns="0" bIns="0" rtlCol="0">
              <a:spAutoFit/>
            </a:bodyPr>
            <a:lstStyle/>
            <a:p>
              <a:pPr marR="29845" algn="r">
                <a:lnSpc>
                  <a:spcPct val="100000"/>
                </a:lnSpc>
                <a:spcBef>
                  <a:spcPts val="100"/>
                </a:spcBef>
              </a:pPr>
              <a:r>
                <a:rPr lang="fr-FR" sz="900" b="1" dirty="0" smtClean="0">
                  <a:solidFill>
                    <a:srgbClr val="FFFFFF"/>
                  </a:solidFill>
                  <a:latin typeface="Arial" panose="020B0604020202020204" pitchFamily="34" charset="0"/>
                  <a:cs typeface="Arial" panose="020B0604020202020204" pitchFamily="34" charset="0"/>
                </a:rPr>
                <a:t>1</a:t>
              </a:r>
              <a:endParaRPr sz="900" b="1" dirty="0">
                <a:latin typeface="Arial" panose="020B0604020202020204" pitchFamily="34" charset="0"/>
                <a:cs typeface="Arial" panose="020B0604020202020204" pitchFamily="34" charset="0"/>
              </a:endParaRPr>
            </a:p>
          </p:txBody>
        </p:sp>
      </p:grpSp>
      <p:sp>
        <p:nvSpPr>
          <p:cNvPr id="306" name="object 23">
            <a:extLst>
              <a:ext uri="{FF2B5EF4-FFF2-40B4-BE49-F238E27FC236}">
                <a16:creationId xmlns:a16="http://schemas.microsoft.com/office/drawing/2014/main" id="{4E242F0D-5865-174B-ACE9-DB5FFB7FC0EC}"/>
              </a:ext>
            </a:extLst>
          </p:cNvPr>
          <p:cNvSpPr txBox="1"/>
          <p:nvPr/>
        </p:nvSpPr>
        <p:spPr>
          <a:xfrm>
            <a:off x="1236754" y="3140724"/>
            <a:ext cx="1823650" cy="115416"/>
          </a:xfrm>
          <a:prstGeom prst="rect">
            <a:avLst/>
          </a:prstGeom>
        </p:spPr>
        <p:txBody>
          <a:bodyPr vert="horz" wrap="square" lIns="0" tIns="0" rIns="0" bIns="0" rtlCol="0">
            <a:spAutoFit/>
          </a:bodyPr>
          <a:lstStyle/>
          <a:p>
            <a:pPr marL="12700"/>
            <a:r>
              <a:rPr lang="fr-FR" sz="750" spc="-5" dirty="0">
                <a:solidFill>
                  <a:srgbClr val="58595B"/>
                </a:solidFill>
                <a:latin typeface="Arial" panose="020B0604020202020204" pitchFamily="34" charset="0"/>
                <a:cs typeface="Arial" panose="020B0604020202020204" pitchFamily="34" charset="0"/>
              </a:rPr>
              <a:t>Etablissement de soins de longue durée </a:t>
            </a:r>
            <a:endParaRPr lang="fr-FR" sz="750" spc="-5" baseline="30000" dirty="0">
              <a:solidFill>
                <a:srgbClr val="58595B"/>
              </a:solidFill>
              <a:latin typeface="Arial" panose="020B0604020202020204" pitchFamily="34" charset="0"/>
              <a:cs typeface="Arial" panose="020B0604020202020204" pitchFamily="34" charset="0"/>
            </a:endParaRPr>
          </a:p>
        </p:txBody>
      </p:sp>
      <p:sp>
        <p:nvSpPr>
          <p:cNvPr id="307" name="Rectangle 80">
            <a:extLst>
              <a:ext uri="{FF2B5EF4-FFF2-40B4-BE49-F238E27FC236}">
                <a16:creationId xmlns:a16="http://schemas.microsoft.com/office/drawing/2014/main" id="{854B97F2-521F-6943-9EC0-5B8A1B054FAB}"/>
              </a:ext>
            </a:extLst>
          </p:cNvPr>
          <p:cNvSpPr/>
          <p:nvPr/>
        </p:nvSpPr>
        <p:spPr>
          <a:xfrm>
            <a:off x="3456929" y="2022312"/>
            <a:ext cx="135909" cy="135909"/>
          </a:xfrm>
          <a:prstGeom prst="rect">
            <a:avLst/>
          </a:prstGeom>
          <a:solidFill>
            <a:srgbClr val="86BD36"/>
          </a:solidFill>
          <a:ln w="12700" cap="flat" cmpd="sng">
            <a:noFill/>
            <a:prstDash val="solid"/>
            <a:miter lim="800000"/>
          </a:ln>
        </p:spPr>
        <p:txBody>
          <a:bodyPr anchor="ctr">
            <a:spAutoFit/>
          </a:bodyPr>
          <a:lstStyle/>
          <a:p>
            <a:pPr algn="ctr"/>
            <a:endParaRPr lang="en-US" dirty="0"/>
          </a:p>
        </p:txBody>
      </p:sp>
      <p:sp>
        <p:nvSpPr>
          <p:cNvPr id="308" name="TextBox 129">
            <a:extLst>
              <a:ext uri="{FF2B5EF4-FFF2-40B4-BE49-F238E27FC236}">
                <a16:creationId xmlns:a16="http://schemas.microsoft.com/office/drawing/2014/main" id="{C0C69575-8A8C-F242-8940-F08CA4496E9C}"/>
              </a:ext>
            </a:extLst>
          </p:cNvPr>
          <p:cNvSpPr txBox="1"/>
          <p:nvPr/>
        </p:nvSpPr>
        <p:spPr>
          <a:xfrm>
            <a:off x="3500554" y="2013243"/>
            <a:ext cx="93418" cy="107874"/>
          </a:xfrm>
          <a:prstGeom prst="rect">
            <a:avLst/>
          </a:prstGeom>
          <a:noFill/>
          <a:ln>
            <a:noFill/>
          </a:ln>
        </p:spPr>
        <p:txBody>
          <a:bodyPr wrap="square" lIns="0" tIns="0" rIns="0" bIns="0" anchor="t"/>
          <a:lstStyle/>
          <a:p>
            <a:pPr>
              <a:lnSpc>
                <a:spcPts val="1200"/>
              </a:lnSpc>
              <a:defRPr lang="en-US"/>
            </a:pPr>
            <a:r>
              <a:rPr lang="en-US" sz="900" b="1" dirty="0" smtClean="0">
                <a:solidFill>
                  <a:srgbClr val="FFFFFF"/>
                </a:solidFill>
                <a:latin typeface="Arial" panose="020B0604020202020204" pitchFamily="34" charset="0"/>
                <a:ea typeface="Wigrum Medium" charset="77"/>
                <a:cs typeface="Arial" panose="020B0604020202020204" pitchFamily="34" charset="0"/>
              </a:rPr>
              <a:t>1</a:t>
            </a:r>
            <a:r>
              <a:rPr sz="900" b="1" dirty="0" smtClean="0">
                <a:solidFill>
                  <a:srgbClr val="FFFFFF"/>
                </a:solidFill>
                <a:latin typeface="Arial" panose="020B0604020202020204" pitchFamily="34" charset="0"/>
                <a:ea typeface="Wigrum Medium" charset="77"/>
                <a:cs typeface="Arial" panose="020B0604020202020204" pitchFamily="34" charset="0"/>
              </a:rPr>
              <a:t> </a:t>
            </a:r>
            <a:endParaRPr sz="900" b="1" dirty="0">
              <a:solidFill>
                <a:srgbClr val="FFFFFF"/>
              </a:solidFill>
              <a:latin typeface="Arial" panose="020B0604020202020204" pitchFamily="34" charset="0"/>
              <a:ea typeface="Wigrum Medium" charset="77"/>
              <a:cs typeface="Arial" panose="020B0604020202020204" pitchFamily="34" charset="0"/>
            </a:endParaRPr>
          </a:p>
        </p:txBody>
      </p:sp>
      <p:grpSp>
        <p:nvGrpSpPr>
          <p:cNvPr id="309" name="Groupe 308">
            <a:extLst>
              <a:ext uri="{FF2B5EF4-FFF2-40B4-BE49-F238E27FC236}">
                <a16:creationId xmlns:a16="http://schemas.microsoft.com/office/drawing/2014/main" id="{9B865F78-CE97-A549-B028-6282505AA778}"/>
              </a:ext>
            </a:extLst>
          </p:cNvPr>
          <p:cNvGrpSpPr/>
          <p:nvPr/>
        </p:nvGrpSpPr>
        <p:grpSpPr>
          <a:xfrm>
            <a:off x="686458" y="3437652"/>
            <a:ext cx="419734" cy="158579"/>
            <a:chOff x="697447" y="2310807"/>
            <a:chExt cx="419734" cy="158579"/>
          </a:xfrm>
        </p:grpSpPr>
        <p:sp>
          <p:nvSpPr>
            <p:cNvPr id="310" name="object 46">
              <a:extLst>
                <a:ext uri="{FF2B5EF4-FFF2-40B4-BE49-F238E27FC236}">
                  <a16:creationId xmlns:a16="http://schemas.microsoft.com/office/drawing/2014/main" id="{030DEDF5-E796-2F41-A801-97743A8C8C0E}"/>
                </a:ext>
              </a:extLst>
            </p:cNvPr>
            <p:cNvSpPr/>
            <p:nvPr/>
          </p:nvSpPr>
          <p:spPr>
            <a:xfrm>
              <a:off x="697447" y="2313176"/>
              <a:ext cx="419734" cy="156210"/>
            </a:xfrm>
            <a:custGeom>
              <a:avLst/>
              <a:gdLst/>
              <a:ahLst/>
              <a:cxnLst/>
              <a:rect l="l" t="t" r="r" b="b"/>
              <a:pathLst>
                <a:path w="419734" h="156210">
                  <a:moveTo>
                    <a:pt x="419353" y="155955"/>
                  </a:moveTo>
                  <a:lnTo>
                    <a:pt x="0" y="155955"/>
                  </a:lnTo>
                  <a:lnTo>
                    <a:pt x="0" y="0"/>
                  </a:lnTo>
                  <a:lnTo>
                    <a:pt x="419353" y="0"/>
                  </a:lnTo>
                  <a:lnTo>
                    <a:pt x="419353" y="155955"/>
                  </a:lnTo>
                  <a:close/>
                </a:path>
              </a:pathLst>
            </a:custGeom>
            <a:solidFill>
              <a:srgbClr val="8778B6"/>
            </a:solidFill>
          </p:spPr>
          <p:txBody>
            <a:bodyPr wrap="square" lIns="0" tIns="0" rIns="0" bIns="0" rtlCol="0"/>
            <a:lstStyle/>
            <a:p>
              <a:endParaRPr dirty="0"/>
            </a:p>
          </p:txBody>
        </p:sp>
        <p:sp>
          <p:nvSpPr>
            <p:cNvPr id="311" name="object 53">
              <a:extLst>
                <a:ext uri="{FF2B5EF4-FFF2-40B4-BE49-F238E27FC236}">
                  <a16:creationId xmlns:a16="http://schemas.microsoft.com/office/drawing/2014/main" id="{D70B2872-845D-0147-999D-E8E501107301}"/>
                </a:ext>
              </a:extLst>
            </p:cNvPr>
            <p:cNvSpPr txBox="1"/>
            <p:nvPr/>
          </p:nvSpPr>
          <p:spPr>
            <a:xfrm>
              <a:off x="953671" y="2310807"/>
              <a:ext cx="161418" cy="151323"/>
            </a:xfrm>
            <a:prstGeom prst="rect">
              <a:avLst/>
            </a:prstGeom>
          </p:spPr>
          <p:txBody>
            <a:bodyPr vert="horz" wrap="square" lIns="0" tIns="12700" rIns="0" bIns="0" rtlCol="0">
              <a:spAutoFit/>
            </a:bodyPr>
            <a:lstStyle/>
            <a:p>
              <a:pPr marR="29845" algn="r">
                <a:lnSpc>
                  <a:spcPct val="100000"/>
                </a:lnSpc>
                <a:spcBef>
                  <a:spcPts val="100"/>
                </a:spcBef>
              </a:pPr>
              <a:r>
                <a:rPr lang="fr-FR" sz="900" b="1" dirty="0" smtClean="0">
                  <a:solidFill>
                    <a:srgbClr val="FFFFFF"/>
                  </a:solidFill>
                  <a:latin typeface="Arial" panose="020B0604020202020204" pitchFamily="34" charset="0"/>
                  <a:cs typeface="Arial" panose="020B0604020202020204" pitchFamily="34" charset="0"/>
                </a:rPr>
                <a:t>1</a:t>
              </a:r>
              <a:endParaRPr sz="900" b="1" dirty="0">
                <a:latin typeface="Arial" panose="020B0604020202020204" pitchFamily="34" charset="0"/>
                <a:cs typeface="Arial" panose="020B0604020202020204" pitchFamily="34" charset="0"/>
              </a:endParaRPr>
            </a:p>
          </p:txBody>
        </p:sp>
      </p:grpSp>
      <p:sp>
        <p:nvSpPr>
          <p:cNvPr id="312" name="object 23">
            <a:extLst>
              <a:ext uri="{FF2B5EF4-FFF2-40B4-BE49-F238E27FC236}">
                <a16:creationId xmlns:a16="http://schemas.microsoft.com/office/drawing/2014/main" id="{4E242F0D-5865-174B-ACE9-DB5FFB7FC0EC}"/>
              </a:ext>
            </a:extLst>
          </p:cNvPr>
          <p:cNvSpPr txBox="1"/>
          <p:nvPr/>
        </p:nvSpPr>
        <p:spPr>
          <a:xfrm>
            <a:off x="1224443" y="3464495"/>
            <a:ext cx="1823650" cy="115416"/>
          </a:xfrm>
          <a:prstGeom prst="rect">
            <a:avLst/>
          </a:prstGeom>
        </p:spPr>
        <p:txBody>
          <a:bodyPr vert="horz" wrap="square" lIns="0" tIns="0" rIns="0" bIns="0" rtlCol="0">
            <a:spAutoFit/>
          </a:bodyPr>
          <a:lstStyle/>
          <a:p>
            <a:pPr marL="12700"/>
            <a:r>
              <a:rPr lang="fr-FR" sz="750" spc="-5" dirty="0" smtClean="0">
                <a:solidFill>
                  <a:srgbClr val="58595B"/>
                </a:solidFill>
                <a:latin typeface="Arial" panose="020B0604020202020204" pitchFamily="34" charset="0"/>
                <a:cs typeface="Arial" panose="020B0604020202020204" pitchFamily="34" charset="0"/>
              </a:rPr>
              <a:t>Accueil de jour</a:t>
            </a:r>
            <a:endParaRPr lang="fr-FR" sz="750" spc="-5" baseline="30000" dirty="0">
              <a:solidFill>
                <a:srgbClr val="58595B"/>
              </a:solidFill>
              <a:latin typeface="Arial" panose="020B0604020202020204" pitchFamily="34" charset="0"/>
              <a:cs typeface="Arial" panose="020B0604020202020204" pitchFamily="34" charset="0"/>
            </a:endParaRPr>
          </a:p>
        </p:txBody>
      </p:sp>
      <p:sp>
        <p:nvSpPr>
          <p:cNvPr id="313" name="Rectangle 80">
            <a:extLst>
              <a:ext uri="{FF2B5EF4-FFF2-40B4-BE49-F238E27FC236}">
                <a16:creationId xmlns:a16="http://schemas.microsoft.com/office/drawing/2014/main" id="{8A6EF743-7052-AB4C-B0D0-EA84E11F665E}"/>
              </a:ext>
            </a:extLst>
          </p:cNvPr>
          <p:cNvSpPr/>
          <p:nvPr/>
        </p:nvSpPr>
        <p:spPr>
          <a:xfrm>
            <a:off x="3293895" y="3119426"/>
            <a:ext cx="135909" cy="135909"/>
          </a:xfrm>
          <a:prstGeom prst="rect">
            <a:avLst/>
          </a:prstGeom>
          <a:solidFill>
            <a:srgbClr val="8778B6"/>
          </a:solidFill>
          <a:ln w="12700" cap="flat" cmpd="sng">
            <a:noFill/>
            <a:prstDash val="solid"/>
            <a:miter lim="800000"/>
          </a:ln>
        </p:spPr>
        <p:txBody>
          <a:bodyPr anchor="ctr">
            <a:spAutoFit/>
          </a:bodyPr>
          <a:lstStyle/>
          <a:p>
            <a:pPr algn="ctr"/>
            <a:endParaRPr lang="en-US" dirty="0"/>
          </a:p>
        </p:txBody>
      </p:sp>
      <p:sp>
        <p:nvSpPr>
          <p:cNvPr id="314" name="TextBox 129">
            <a:extLst>
              <a:ext uri="{FF2B5EF4-FFF2-40B4-BE49-F238E27FC236}">
                <a16:creationId xmlns:a16="http://schemas.microsoft.com/office/drawing/2014/main" id="{3CFF9393-D598-9142-8129-AEE08AD49C85}"/>
              </a:ext>
            </a:extLst>
          </p:cNvPr>
          <p:cNvSpPr txBox="1"/>
          <p:nvPr/>
        </p:nvSpPr>
        <p:spPr>
          <a:xfrm>
            <a:off x="3329478" y="3117112"/>
            <a:ext cx="93418" cy="107874"/>
          </a:xfrm>
          <a:prstGeom prst="rect">
            <a:avLst/>
          </a:prstGeom>
          <a:noFill/>
          <a:ln>
            <a:noFill/>
          </a:ln>
        </p:spPr>
        <p:txBody>
          <a:bodyPr wrap="square" lIns="0" tIns="0" rIns="0" bIns="0" anchor="t"/>
          <a:lstStyle/>
          <a:p>
            <a:pPr>
              <a:lnSpc>
                <a:spcPts val="1200"/>
              </a:lnSpc>
              <a:defRPr lang="en-US"/>
            </a:pPr>
            <a:r>
              <a:rPr lang="en-US" sz="900" b="1" dirty="0">
                <a:solidFill>
                  <a:srgbClr val="FFFFFF"/>
                </a:solidFill>
                <a:latin typeface="Arial" panose="020B0604020202020204" pitchFamily="34" charset="0"/>
                <a:ea typeface="Wigrum Medium" charset="77"/>
                <a:cs typeface="Arial" panose="020B0604020202020204" pitchFamily="34" charset="0"/>
              </a:rPr>
              <a:t>1</a:t>
            </a:r>
            <a:r>
              <a:rPr sz="900" b="1" dirty="0">
                <a:solidFill>
                  <a:srgbClr val="FFFFFF"/>
                </a:solidFill>
                <a:latin typeface="Arial" panose="020B0604020202020204" pitchFamily="34" charset="0"/>
                <a:ea typeface="Wigrum Medium" charset="77"/>
                <a:cs typeface="Arial" panose="020B0604020202020204" pitchFamily="34" charset="0"/>
              </a:rPr>
              <a:t> </a:t>
            </a:r>
          </a:p>
        </p:txBody>
      </p:sp>
      <p:sp>
        <p:nvSpPr>
          <p:cNvPr id="315" name="Free Form 8">
            <a:extLst>
              <a:ext uri="{FF2B5EF4-FFF2-40B4-BE49-F238E27FC236}">
                <a16:creationId xmlns:a16="http://schemas.microsoft.com/office/drawing/2014/main" id="{E5AC9EA0-671D-B14D-8FDF-54840F9996A1}"/>
              </a:ext>
            </a:extLst>
          </p:cNvPr>
          <p:cNvSpPr/>
          <p:nvPr/>
        </p:nvSpPr>
        <p:spPr>
          <a:xfrm>
            <a:off x="9185466" y="3990197"/>
            <a:ext cx="67949" cy="67937"/>
          </a:xfrm>
          <a:custGeom>
            <a:avLst/>
            <a:gdLst/>
            <a:ahLst/>
            <a:cxnLst/>
            <a:rect l="0" t="0" r="0" b="0"/>
            <a:pathLst>
              <a:path w="95995" h="95978">
                <a:moveTo>
                  <a:pt x="95995" y="48006"/>
                </a:moveTo>
                <a:cubicBezTo>
                  <a:pt x="95995" y="74540"/>
                  <a:pt x="74506" y="95978"/>
                  <a:pt x="48006" y="95978"/>
                </a:cubicBezTo>
                <a:cubicBezTo>
                  <a:pt x="21505" y="95978"/>
                  <a:pt x="0" y="74540"/>
                  <a:pt x="0" y="48006"/>
                </a:cubicBezTo>
                <a:cubicBezTo>
                  <a:pt x="0" y="21471"/>
                  <a:pt x="21505" y="0"/>
                  <a:pt x="48006" y="0"/>
                </a:cubicBezTo>
                <a:cubicBezTo>
                  <a:pt x="74506" y="0"/>
                  <a:pt x="95995" y="21471"/>
                  <a:pt x="95995" y="48006"/>
                </a:cubicBezTo>
                <a:close/>
              </a:path>
            </a:pathLst>
          </a:custGeom>
          <a:solidFill>
            <a:srgbClr val="545353">
              <a:alpha val="100000"/>
            </a:srgbClr>
          </a:solidFill>
          <a:ln w="12700" cap="flat" cmpd="sng">
            <a:solidFill>
              <a:srgbClr val="FFFFFF">
                <a:alpha val="100000"/>
              </a:srgbClr>
            </a:solidFill>
            <a:prstDash val="solid"/>
            <a:miter lim="800000"/>
          </a:ln>
        </p:spPr>
        <p:txBody>
          <a:bodyPr anchor="ctr">
            <a:spAutoFit/>
          </a:bodyPr>
          <a:lstStyle/>
          <a:p>
            <a:pPr algn="ctr"/>
            <a:endParaRPr lang="en-US" dirty="0"/>
          </a:p>
        </p:txBody>
      </p:sp>
      <p:sp>
        <p:nvSpPr>
          <p:cNvPr id="316" name="TextBox 88">
            <a:extLst>
              <a:ext uri="{FF2B5EF4-FFF2-40B4-BE49-F238E27FC236}">
                <a16:creationId xmlns:a16="http://schemas.microsoft.com/office/drawing/2014/main" id="{4CC734B9-16A1-624C-AAB6-EFF88F13DEBE}"/>
              </a:ext>
            </a:extLst>
          </p:cNvPr>
          <p:cNvSpPr txBox="1"/>
          <p:nvPr/>
        </p:nvSpPr>
        <p:spPr>
          <a:xfrm>
            <a:off x="9287613" y="3959991"/>
            <a:ext cx="1645084" cy="106723"/>
          </a:xfrm>
          <a:prstGeom prst="rect">
            <a:avLst/>
          </a:prstGeom>
          <a:noFill/>
          <a:ln>
            <a:noFill/>
          </a:ln>
        </p:spPr>
        <p:txBody>
          <a:bodyPr wrap="square" lIns="0" tIns="0" rIns="0" bIns="0" anchor="t"/>
          <a:lstStyle/>
          <a:p>
            <a:pPr>
              <a:lnSpc>
                <a:spcPts val="1066"/>
              </a:lnSpc>
              <a:defRPr lang="en-US"/>
            </a:pPr>
            <a:r>
              <a:rPr lang="en-US" sz="800" dirty="0" err="1" smtClean="0">
                <a:solidFill>
                  <a:srgbClr val="565655"/>
                </a:solidFill>
                <a:latin typeface="Arial" panose="020B0604020202020204" pitchFamily="34" charset="0"/>
                <a:ea typeface="Wigrum" charset="77"/>
                <a:cs typeface="Arial" panose="020B0604020202020204" pitchFamily="34" charset="0"/>
              </a:rPr>
              <a:t>Montilliers</a:t>
            </a:r>
            <a:r>
              <a:rPr lang="en-US" sz="800" dirty="0" smtClean="0">
                <a:solidFill>
                  <a:srgbClr val="565655"/>
                </a:solidFill>
                <a:latin typeface="Arial" panose="020B0604020202020204" pitchFamily="34" charset="0"/>
                <a:ea typeface="Wigrum" charset="77"/>
                <a:cs typeface="Arial" panose="020B0604020202020204" pitchFamily="34" charset="0"/>
              </a:rPr>
              <a:t>/Beaulieu-sur-</a:t>
            </a:r>
            <a:r>
              <a:rPr lang="en-US" sz="800" dirty="0" err="1" smtClean="0">
                <a:solidFill>
                  <a:srgbClr val="565655"/>
                </a:solidFill>
                <a:latin typeface="Arial" panose="020B0604020202020204" pitchFamily="34" charset="0"/>
                <a:ea typeface="Wigrum" charset="77"/>
                <a:cs typeface="Arial" panose="020B0604020202020204" pitchFamily="34" charset="0"/>
              </a:rPr>
              <a:t>Layon</a:t>
            </a:r>
            <a:endParaRPr sz="800" dirty="0">
              <a:solidFill>
                <a:srgbClr val="565655"/>
              </a:solidFill>
              <a:latin typeface="Arial" panose="020B0604020202020204" pitchFamily="34" charset="0"/>
              <a:ea typeface="Wigrum" charset="77"/>
              <a:cs typeface="Arial" panose="020B0604020202020204" pitchFamily="34" charset="0"/>
            </a:endParaRPr>
          </a:p>
        </p:txBody>
      </p:sp>
      <p:grpSp>
        <p:nvGrpSpPr>
          <p:cNvPr id="317" name="Groupe 316">
            <a:extLst>
              <a:ext uri="{FF2B5EF4-FFF2-40B4-BE49-F238E27FC236}">
                <a16:creationId xmlns:a16="http://schemas.microsoft.com/office/drawing/2014/main" id="{B70F3F86-BDFF-094C-849C-BDC703A935EF}"/>
              </a:ext>
            </a:extLst>
          </p:cNvPr>
          <p:cNvGrpSpPr/>
          <p:nvPr/>
        </p:nvGrpSpPr>
        <p:grpSpPr>
          <a:xfrm>
            <a:off x="10703545" y="3928428"/>
            <a:ext cx="135909" cy="143949"/>
            <a:chOff x="4420684" y="3952481"/>
            <a:chExt cx="135909" cy="143949"/>
          </a:xfrm>
        </p:grpSpPr>
        <p:sp>
          <p:nvSpPr>
            <p:cNvPr id="318" name="Rectangle 80">
              <a:extLst>
                <a:ext uri="{FF2B5EF4-FFF2-40B4-BE49-F238E27FC236}">
                  <a16:creationId xmlns:a16="http://schemas.microsoft.com/office/drawing/2014/main" id="{BF3D2F3A-897F-0341-8375-46389DA2DCC2}"/>
                </a:ext>
              </a:extLst>
            </p:cNvPr>
            <p:cNvSpPr/>
            <p:nvPr/>
          </p:nvSpPr>
          <p:spPr>
            <a:xfrm>
              <a:off x="4420684" y="3960521"/>
              <a:ext cx="135909" cy="135909"/>
            </a:xfrm>
            <a:prstGeom prst="rect">
              <a:avLst/>
            </a:prstGeom>
            <a:solidFill>
              <a:srgbClr val="F8B131"/>
            </a:solidFill>
            <a:ln w="12700" cap="flat" cmpd="sng">
              <a:noFill/>
              <a:prstDash val="solid"/>
              <a:miter lim="800000"/>
            </a:ln>
          </p:spPr>
          <p:txBody>
            <a:bodyPr anchor="ctr">
              <a:spAutoFit/>
            </a:bodyPr>
            <a:lstStyle/>
            <a:p>
              <a:pPr algn="ctr"/>
              <a:endParaRPr lang="en-US" dirty="0"/>
            </a:p>
          </p:txBody>
        </p:sp>
        <p:sp>
          <p:nvSpPr>
            <p:cNvPr id="319" name="TextBox 129">
              <a:extLst>
                <a:ext uri="{FF2B5EF4-FFF2-40B4-BE49-F238E27FC236}">
                  <a16:creationId xmlns:a16="http://schemas.microsoft.com/office/drawing/2014/main" id="{7E59EE3B-A20B-F540-9B2D-4001A5BE0205}"/>
                </a:ext>
              </a:extLst>
            </p:cNvPr>
            <p:cNvSpPr txBox="1"/>
            <p:nvPr/>
          </p:nvSpPr>
          <p:spPr>
            <a:xfrm>
              <a:off x="4459734" y="3952481"/>
              <a:ext cx="93418" cy="107874"/>
            </a:xfrm>
            <a:prstGeom prst="rect">
              <a:avLst/>
            </a:prstGeom>
            <a:noFill/>
            <a:ln>
              <a:noFill/>
            </a:ln>
          </p:spPr>
          <p:txBody>
            <a:bodyPr wrap="square" lIns="0" tIns="0" rIns="0" bIns="0" anchor="t"/>
            <a:lstStyle/>
            <a:p>
              <a:pPr>
                <a:lnSpc>
                  <a:spcPts val="1200"/>
                </a:lnSpc>
                <a:defRPr lang="en-US"/>
              </a:pPr>
              <a:r>
                <a:rPr lang="en-US" sz="900" b="1" dirty="0" smtClean="0">
                  <a:solidFill>
                    <a:srgbClr val="FFFFFF"/>
                  </a:solidFill>
                  <a:latin typeface="Arial" panose="020B0604020202020204" pitchFamily="34" charset="0"/>
                  <a:ea typeface="Wigrum Medium" charset="77"/>
                  <a:cs typeface="Arial" panose="020B0604020202020204" pitchFamily="34" charset="0"/>
                </a:rPr>
                <a:t>1</a:t>
              </a:r>
              <a:r>
                <a:rPr sz="900" b="1" dirty="0" smtClean="0">
                  <a:solidFill>
                    <a:srgbClr val="FFFFFF"/>
                  </a:solidFill>
                  <a:latin typeface="Arial" panose="020B0604020202020204" pitchFamily="34" charset="0"/>
                  <a:ea typeface="Wigrum Medium" charset="77"/>
                  <a:cs typeface="Arial" panose="020B0604020202020204" pitchFamily="34" charset="0"/>
                </a:rPr>
                <a:t> </a:t>
              </a:r>
              <a:endParaRPr sz="900" b="1" dirty="0">
                <a:solidFill>
                  <a:srgbClr val="FFFFFF"/>
                </a:solidFill>
                <a:latin typeface="Arial" panose="020B0604020202020204" pitchFamily="34" charset="0"/>
                <a:ea typeface="Wigrum Medium" charset="77"/>
                <a:cs typeface="Arial" panose="020B0604020202020204" pitchFamily="34" charset="0"/>
              </a:endParaRPr>
            </a:p>
          </p:txBody>
        </p:sp>
      </p:grpSp>
      <p:sp>
        <p:nvSpPr>
          <p:cNvPr id="320" name="Free Form 205"/>
          <p:cNvSpPr/>
          <p:nvPr/>
        </p:nvSpPr>
        <p:spPr>
          <a:xfrm>
            <a:off x="629004" y="1397030"/>
            <a:ext cx="265863" cy="269585"/>
          </a:xfrm>
          <a:custGeom>
            <a:avLst/>
            <a:gdLst/>
            <a:ahLst/>
            <a:cxnLst/>
            <a:rect l="0" t="0" r="0" b="0"/>
            <a:pathLst>
              <a:path w="205546" h="205558">
                <a:moveTo>
                  <a:pt x="205546" y="102773"/>
                </a:moveTo>
                <a:cubicBezTo>
                  <a:pt x="205546" y="159536"/>
                  <a:pt x="159536" y="205558"/>
                  <a:pt x="102773" y="205558"/>
                </a:cubicBezTo>
                <a:cubicBezTo>
                  <a:pt x="46010" y="205558"/>
                  <a:pt x="0" y="159536"/>
                  <a:pt x="0" y="102773"/>
                </a:cubicBezTo>
                <a:cubicBezTo>
                  <a:pt x="0" y="46010"/>
                  <a:pt x="46010" y="0"/>
                  <a:pt x="102773" y="0"/>
                </a:cubicBezTo>
                <a:cubicBezTo>
                  <a:pt x="159536" y="0"/>
                  <a:pt x="205546" y="46010"/>
                  <a:pt x="205546" y="102773"/>
                </a:cubicBezTo>
                <a:close/>
              </a:path>
            </a:pathLst>
          </a:custGeom>
          <a:solidFill>
            <a:schemeClr val="bg1"/>
          </a:solidFill>
          <a:ln w="6477" cap="flat" cmpd="sng">
            <a:solidFill>
              <a:srgbClr val="82368C"/>
            </a:solidFill>
            <a:prstDash val="solid"/>
            <a:miter lim="800000"/>
          </a:ln>
        </p:spPr>
        <p:txBody>
          <a:bodyPr wrap="square" anchor="ctr">
            <a:spAutoFit/>
          </a:bodyPr>
          <a:lstStyle/>
          <a:p>
            <a:pPr algn="ctr"/>
            <a:endParaRPr lang="en-US" dirty="0"/>
          </a:p>
        </p:txBody>
      </p:sp>
      <p:sp>
        <p:nvSpPr>
          <p:cNvPr id="321" name="Free Form 205"/>
          <p:cNvSpPr/>
          <p:nvPr/>
        </p:nvSpPr>
        <p:spPr>
          <a:xfrm>
            <a:off x="638744" y="1719752"/>
            <a:ext cx="265863" cy="269585"/>
          </a:xfrm>
          <a:custGeom>
            <a:avLst/>
            <a:gdLst/>
            <a:ahLst/>
            <a:cxnLst/>
            <a:rect l="0" t="0" r="0" b="0"/>
            <a:pathLst>
              <a:path w="205546" h="205558">
                <a:moveTo>
                  <a:pt x="205546" y="102773"/>
                </a:moveTo>
                <a:cubicBezTo>
                  <a:pt x="205546" y="159536"/>
                  <a:pt x="159536" y="205558"/>
                  <a:pt x="102773" y="205558"/>
                </a:cubicBezTo>
                <a:cubicBezTo>
                  <a:pt x="46010" y="205558"/>
                  <a:pt x="0" y="159536"/>
                  <a:pt x="0" y="102773"/>
                </a:cubicBezTo>
                <a:cubicBezTo>
                  <a:pt x="0" y="46010"/>
                  <a:pt x="46010" y="0"/>
                  <a:pt x="102773" y="0"/>
                </a:cubicBezTo>
                <a:cubicBezTo>
                  <a:pt x="159536" y="0"/>
                  <a:pt x="205546" y="46010"/>
                  <a:pt x="205546" y="102773"/>
                </a:cubicBezTo>
                <a:close/>
              </a:path>
            </a:pathLst>
          </a:custGeom>
          <a:solidFill>
            <a:schemeClr val="bg1"/>
          </a:solidFill>
          <a:ln w="6477" cap="flat" cmpd="sng">
            <a:solidFill>
              <a:srgbClr val="82368C"/>
            </a:solidFill>
            <a:prstDash val="solid"/>
            <a:miter lim="800000"/>
          </a:ln>
        </p:spPr>
        <p:txBody>
          <a:bodyPr wrap="square" anchor="ctr">
            <a:spAutoFit/>
          </a:bodyPr>
          <a:lstStyle/>
          <a:p>
            <a:pPr algn="ctr"/>
            <a:endParaRPr lang="en-US" dirty="0"/>
          </a:p>
        </p:txBody>
      </p:sp>
      <p:pic>
        <p:nvPicPr>
          <p:cNvPr id="322" name="Image 3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1612" y="1761977"/>
            <a:ext cx="126232" cy="183812"/>
          </a:xfrm>
          <a:prstGeom prst="rect">
            <a:avLst/>
          </a:prstGeom>
        </p:spPr>
      </p:pic>
      <p:pic>
        <p:nvPicPr>
          <p:cNvPr id="323" name="Image 3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2646" y="1432697"/>
            <a:ext cx="138789" cy="191834"/>
          </a:xfrm>
          <a:prstGeom prst="rect">
            <a:avLst/>
          </a:prstGeom>
        </p:spPr>
      </p:pic>
      <p:sp>
        <p:nvSpPr>
          <p:cNvPr id="324" name="Free Form 205"/>
          <p:cNvSpPr/>
          <p:nvPr/>
        </p:nvSpPr>
        <p:spPr>
          <a:xfrm>
            <a:off x="626767" y="2048987"/>
            <a:ext cx="265863" cy="269585"/>
          </a:xfrm>
          <a:custGeom>
            <a:avLst/>
            <a:gdLst/>
            <a:ahLst/>
            <a:cxnLst/>
            <a:rect l="0" t="0" r="0" b="0"/>
            <a:pathLst>
              <a:path w="205546" h="205558">
                <a:moveTo>
                  <a:pt x="205546" y="102773"/>
                </a:moveTo>
                <a:cubicBezTo>
                  <a:pt x="205546" y="159536"/>
                  <a:pt x="159536" y="205558"/>
                  <a:pt x="102773" y="205558"/>
                </a:cubicBezTo>
                <a:cubicBezTo>
                  <a:pt x="46010" y="205558"/>
                  <a:pt x="0" y="159536"/>
                  <a:pt x="0" y="102773"/>
                </a:cubicBezTo>
                <a:cubicBezTo>
                  <a:pt x="0" y="46010"/>
                  <a:pt x="46010" y="0"/>
                  <a:pt x="102773" y="0"/>
                </a:cubicBezTo>
                <a:cubicBezTo>
                  <a:pt x="159536" y="0"/>
                  <a:pt x="205546" y="46010"/>
                  <a:pt x="205546" y="102773"/>
                </a:cubicBezTo>
                <a:close/>
              </a:path>
            </a:pathLst>
          </a:custGeom>
          <a:solidFill>
            <a:schemeClr val="bg1"/>
          </a:solidFill>
          <a:ln w="6477" cap="flat" cmpd="sng">
            <a:solidFill>
              <a:srgbClr val="E681BB"/>
            </a:solidFill>
            <a:prstDash val="solid"/>
            <a:miter lim="800000"/>
          </a:ln>
        </p:spPr>
        <p:txBody>
          <a:bodyPr wrap="square" anchor="ctr">
            <a:spAutoFit/>
          </a:bodyPr>
          <a:lstStyle/>
          <a:p>
            <a:pPr algn="ctr"/>
            <a:endParaRPr lang="en-US" dirty="0"/>
          </a:p>
        </p:txBody>
      </p:sp>
      <p:sp>
        <p:nvSpPr>
          <p:cNvPr id="325" name="Free Form 205"/>
          <p:cNvSpPr/>
          <p:nvPr/>
        </p:nvSpPr>
        <p:spPr>
          <a:xfrm>
            <a:off x="632609" y="2373248"/>
            <a:ext cx="265863" cy="269585"/>
          </a:xfrm>
          <a:custGeom>
            <a:avLst/>
            <a:gdLst/>
            <a:ahLst/>
            <a:cxnLst/>
            <a:rect l="0" t="0" r="0" b="0"/>
            <a:pathLst>
              <a:path w="205546" h="205558">
                <a:moveTo>
                  <a:pt x="205546" y="102773"/>
                </a:moveTo>
                <a:cubicBezTo>
                  <a:pt x="205546" y="159536"/>
                  <a:pt x="159536" y="205558"/>
                  <a:pt x="102773" y="205558"/>
                </a:cubicBezTo>
                <a:cubicBezTo>
                  <a:pt x="46010" y="205558"/>
                  <a:pt x="0" y="159536"/>
                  <a:pt x="0" y="102773"/>
                </a:cubicBezTo>
                <a:cubicBezTo>
                  <a:pt x="0" y="46010"/>
                  <a:pt x="46010" y="0"/>
                  <a:pt x="102773" y="0"/>
                </a:cubicBezTo>
                <a:cubicBezTo>
                  <a:pt x="159536" y="0"/>
                  <a:pt x="205546" y="46010"/>
                  <a:pt x="205546" y="102773"/>
                </a:cubicBezTo>
                <a:close/>
              </a:path>
            </a:pathLst>
          </a:custGeom>
          <a:solidFill>
            <a:schemeClr val="bg1"/>
          </a:solidFill>
          <a:ln w="6477" cap="flat" cmpd="sng">
            <a:solidFill>
              <a:srgbClr val="FF2C5E"/>
            </a:solidFill>
            <a:prstDash val="solid"/>
            <a:miter lim="800000"/>
          </a:ln>
        </p:spPr>
        <p:txBody>
          <a:bodyPr wrap="square" anchor="ctr">
            <a:spAutoFit/>
          </a:bodyPr>
          <a:lstStyle/>
          <a:p>
            <a:pPr algn="ctr"/>
            <a:endParaRPr lang="en-US" dirty="0"/>
          </a:p>
        </p:txBody>
      </p:sp>
      <p:sp>
        <p:nvSpPr>
          <p:cNvPr id="326" name="Free Form 205"/>
          <p:cNvSpPr/>
          <p:nvPr/>
        </p:nvSpPr>
        <p:spPr>
          <a:xfrm>
            <a:off x="637023" y="2715401"/>
            <a:ext cx="265863" cy="269585"/>
          </a:xfrm>
          <a:custGeom>
            <a:avLst/>
            <a:gdLst/>
            <a:ahLst/>
            <a:cxnLst/>
            <a:rect l="0" t="0" r="0" b="0"/>
            <a:pathLst>
              <a:path w="205546" h="205558">
                <a:moveTo>
                  <a:pt x="205546" y="102773"/>
                </a:moveTo>
                <a:cubicBezTo>
                  <a:pt x="205546" y="159536"/>
                  <a:pt x="159536" y="205558"/>
                  <a:pt x="102773" y="205558"/>
                </a:cubicBezTo>
                <a:cubicBezTo>
                  <a:pt x="46010" y="205558"/>
                  <a:pt x="0" y="159536"/>
                  <a:pt x="0" y="102773"/>
                </a:cubicBezTo>
                <a:cubicBezTo>
                  <a:pt x="0" y="46010"/>
                  <a:pt x="46010" y="0"/>
                  <a:pt x="102773" y="0"/>
                </a:cubicBezTo>
                <a:cubicBezTo>
                  <a:pt x="159536" y="0"/>
                  <a:pt x="205546" y="46010"/>
                  <a:pt x="205546" y="102773"/>
                </a:cubicBezTo>
                <a:close/>
              </a:path>
            </a:pathLst>
          </a:custGeom>
          <a:solidFill>
            <a:schemeClr val="bg1"/>
          </a:solidFill>
          <a:ln w="6477" cap="flat" cmpd="sng">
            <a:solidFill>
              <a:srgbClr val="EF7837"/>
            </a:solidFill>
            <a:prstDash val="solid"/>
            <a:miter lim="800000"/>
          </a:ln>
        </p:spPr>
        <p:txBody>
          <a:bodyPr wrap="square" anchor="ctr">
            <a:spAutoFit/>
          </a:bodyPr>
          <a:lstStyle/>
          <a:p>
            <a:pPr algn="ctr"/>
            <a:endParaRPr lang="en-US" dirty="0"/>
          </a:p>
        </p:txBody>
      </p:sp>
      <p:sp>
        <p:nvSpPr>
          <p:cNvPr id="327" name="Free Form 205"/>
          <p:cNvSpPr/>
          <p:nvPr/>
        </p:nvSpPr>
        <p:spPr>
          <a:xfrm>
            <a:off x="632366" y="3059979"/>
            <a:ext cx="265863" cy="269585"/>
          </a:xfrm>
          <a:custGeom>
            <a:avLst/>
            <a:gdLst/>
            <a:ahLst/>
            <a:cxnLst/>
            <a:rect l="0" t="0" r="0" b="0"/>
            <a:pathLst>
              <a:path w="205546" h="205558">
                <a:moveTo>
                  <a:pt x="205546" y="102773"/>
                </a:moveTo>
                <a:cubicBezTo>
                  <a:pt x="205546" y="159536"/>
                  <a:pt x="159536" y="205558"/>
                  <a:pt x="102773" y="205558"/>
                </a:cubicBezTo>
                <a:cubicBezTo>
                  <a:pt x="46010" y="205558"/>
                  <a:pt x="0" y="159536"/>
                  <a:pt x="0" y="102773"/>
                </a:cubicBezTo>
                <a:cubicBezTo>
                  <a:pt x="0" y="46010"/>
                  <a:pt x="46010" y="0"/>
                  <a:pt x="102773" y="0"/>
                </a:cubicBezTo>
                <a:cubicBezTo>
                  <a:pt x="159536" y="0"/>
                  <a:pt x="205546" y="46010"/>
                  <a:pt x="205546" y="102773"/>
                </a:cubicBezTo>
                <a:close/>
              </a:path>
            </a:pathLst>
          </a:custGeom>
          <a:solidFill>
            <a:schemeClr val="bg1"/>
          </a:solidFill>
          <a:ln w="6477" cap="flat" cmpd="sng">
            <a:solidFill>
              <a:srgbClr val="86BD36"/>
            </a:solidFill>
            <a:prstDash val="solid"/>
            <a:miter lim="800000"/>
          </a:ln>
        </p:spPr>
        <p:txBody>
          <a:bodyPr wrap="square" anchor="ctr">
            <a:spAutoFit/>
          </a:bodyPr>
          <a:lstStyle/>
          <a:p>
            <a:pPr algn="ctr"/>
            <a:endParaRPr lang="en-US" dirty="0"/>
          </a:p>
        </p:txBody>
      </p:sp>
      <p:sp>
        <p:nvSpPr>
          <p:cNvPr id="328" name="Free Form 205"/>
          <p:cNvSpPr/>
          <p:nvPr/>
        </p:nvSpPr>
        <p:spPr>
          <a:xfrm>
            <a:off x="625606" y="3385835"/>
            <a:ext cx="265863" cy="269585"/>
          </a:xfrm>
          <a:custGeom>
            <a:avLst/>
            <a:gdLst/>
            <a:ahLst/>
            <a:cxnLst/>
            <a:rect l="0" t="0" r="0" b="0"/>
            <a:pathLst>
              <a:path w="205546" h="205558">
                <a:moveTo>
                  <a:pt x="205546" y="102773"/>
                </a:moveTo>
                <a:cubicBezTo>
                  <a:pt x="205546" y="159536"/>
                  <a:pt x="159536" y="205558"/>
                  <a:pt x="102773" y="205558"/>
                </a:cubicBezTo>
                <a:cubicBezTo>
                  <a:pt x="46010" y="205558"/>
                  <a:pt x="0" y="159536"/>
                  <a:pt x="0" y="102773"/>
                </a:cubicBezTo>
                <a:cubicBezTo>
                  <a:pt x="0" y="46010"/>
                  <a:pt x="46010" y="0"/>
                  <a:pt x="102773" y="0"/>
                </a:cubicBezTo>
                <a:cubicBezTo>
                  <a:pt x="159536" y="0"/>
                  <a:pt x="205546" y="46010"/>
                  <a:pt x="205546" y="102773"/>
                </a:cubicBezTo>
                <a:close/>
              </a:path>
            </a:pathLst>
          </a:custGeom>
          <a:solidFill>
            <a:schemeClr val="bg1"/>
          </a:solidFill>
          <a:ln w="6477" cap="flat" cmpd="sng">
            <a:solidFill>
              <a:srgbClr val="8778B6"/>
            </a:solidFill>
            <a:prstDash val="solid"/>
            <a:miter lim="800000"/>
          </a:ln>
        </p:spPr>
        <p:txBody>
          <a:bodyPr wrap="square" anchor="ctr">
            <a:spAutoFit/>
          </a:bodyPr>
          <a:lstStyle/>
          <a:p>
            <a:pPr algn="ctr"/>
            <a:endParaRPr lang="en-US" dirty="0"/>
          </a:p>
        </p:txBody>
      </p:sp>
      <p:sp>
        <p:nvSpPr>
          <p:cNvPr id="329" name="Free Form 205"/>
          <p:cNvSpPr/>
          <p:nvPr/>
        </p:nvSpPr>
        <p:spPr>
          <a:xfrm>
            <a:off x="632366" y="3713988"/>
            <a:ext cx="265863" cy="269585"/>
          </a:xfrm>
          <a:custGeom>
            <a:avLst/>
            <a:gdLst/>
            <a:ahLst/>
            <a:cxnLst/>
            <a:rect l="0" t="0" r="0" b="0"/>
            <a:pathLst>
              <a:path w="205546" h="205558">
                <a:moveTo>
                  <a:pt x="205546" y="102773"/>
                </a:moveTo>
                <a:cubicBezTo>
                  <a:pt x="205546" y="159536"/>
                  <a:pt x="159536" y="205558"/>
                  <a:pt x="102773" y="205558"/>
                </a:cubicBezTo>
                <a:cubicBezTo>
                  <a:pt x="46010" y="205558"/>
                  <a:pt x="0" y="159536"/>
                  <a:pt x="0" y="102773"/>
                </a:cubicBezTo>
                <a:cubicBezTo>
                  <a:pt x="0" y="46010"/>
                  <a:pt x="46010" y="0"/>
                  <a:pt x="102773" y="0"/>
                </a:cubicBezTo>
                <a:cubicBezTo>
                  <a:pt x="159536" y="0"/>
                  <a:pt x="205546" y="46010"/>
                  <a:pt x="205546" y="102773"/>
                </a:cubicBezTo>
                <a:close/>
              </a:path>
            </a:pathLst>
          </a:custGeom>
          <a:solidFill>
            <a:schemeClr val="bg1"/>
          </a:solidFill>
          <a:ln w="6477" cap="flat" cmpd="sng">
            <a:solidFill>
              <a:srgbClr val="FFC000"/>
            </a:solidFill>
            <a:prstDash val="solid"/>
            <a:miter lim="800000"/>
          </a:ln>
        </p:spPr>
        <p:txBody>
          <a:bodyPr wrap="square" anchor="ctr">
            <a:spAutoFit/>
          </a:bodyPr>
          <a:lstStyle/>
          <a:p>
            <a:pPr algn="ctr"/>
            <a:endParaRPr lang="en-US" dirty="0"/>
          </a:p>
        </p:txBody>
      </p:sp>
      <p:pic>
        <p:nvPicPr>
          <p:cNvPr id="330" name="Image 32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9894" y="2083927"/>
            <a:ext cx="140974" cy="201600"/>
          </a:xfrm>
          <a:prstGeom prst="rect">
            <a:avLst/>
          </a:prstGeom>
        </p:spPr>
      </p:pic>
      <p:pic>
        <p:nvPicPr>
          <p:cNvPr id="331" name="Image 33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1692" y="3750559"/>
            <a:ext cx="139819" cy="201600"/>
          </a:xfrm>
          <a:prstGeom prst="rect">
            <a:avLst/>
          </a:prstGeom>
        </p:spPr>
      </p:pic>
      <p:pic>
        <p:nvPicPr>
          <p:cNvPr id="332" name="Image 33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96287" y="3415361"/>
            <a:ext cx="152026" cy="201600"/>
          </a:xfrm>
          <a:prstGeom prst="rect">
            <a:avLst/>
          </a:prstGeom>
        </p:spPr>
      </p:pic>
      <p:pic>
        <p:nvPicPr>
          <p:cNvPr id="333" name="Image 33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12642" y="3090990"/>
            <a:ext cx="153184" cy="201600"/>
          </a:xfrm>
          <a:prstGeom prst="rect">
            <a:avLst/>
          </a:prstGeom>
        </p:spPr>
      </p:pic>
      <p:pic>
        <p:nvPicPr>
          <p:cNvPr id="334" name="Image 33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03873" y="2759724"/>
            <a:ext cx="141750" cy="201600"/>
          </a:xfrm>
          <a:prstGeom prst="rect">
            <a:avLst/>
          </a:prstGeom>
        </p:spPr>
      </p:pic>
      <p:pic>
        <p:nvPicPr>
          <p:cNvPr id="335" name="Image 33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11652" y="2420976"/>
            <a:ext cx="126192" cy="201600"/>
          </a:xfrm>
          <a:prstGeom prst="rect">
            <a:avLst/>
          </a:prstGeom>
        </p:spPr>
      </p:pic>
    </p:spTree>
    <p:extLst>
      <p:ext uri="{BB962C8B-B14F-4D97-AF65-F5344CB8AC3E}">
        <p14:creationId xmlns:p14="http://schemas.microsoft.com/office/powerpoint/2010/main" val="4040967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7"/>
          </p:nvPr>
        </p:nvSpPr>
        <p:spPr/>
        <p:txBody>
          <a:bodyPr/>
          <a:lstStyle/>
          <a:p>
            <a:fld id="{B6F15528-21DE-4FAA-801E-634DDDAF4B2B}" type="slidenum">
              <a:rPr lang="fr-FR" smtClean="0"/>
              <a:t>19</a:t>
            </a:fld>
            <a:endParaRPr lang="fr-FR" dirty="0"/>
          </a:p>
        </p:txBody>
      </p:sp>
      <p:sp>
        <p:nvSpPr>
          <p:cNvPr id="529" name="object 2">
            <a:extLst>
              <a:ext uri="{FF2B5EF4-FFF2-40B4-BE49-F238E27FC236}">
                <a16:creationId xmlns:a16="http://schemas.microsoft.com/office/drawing/2014/main" id="{50893A7F-40AC-254C-93D2-D2F9E1A3583A}"/>
              </a:ext>
            </a:extLst>
          </p:cNvPr>
          <p:cNvSpPr txBox="1"/>
          <p:nvPr/>
        </p:nvSpPr>
        <p:spPr>
          <a:xfrm>
            <a:off x="252764" y="235702"/>
            <a:ext cx="9307310" cy="369332"/>
          </a:xfrm>
          <a:prstGeom prst="rect">
            <a:avLst/>
          </a:prstGeom>
        </p:spPr>
        <p:txBody>
          <a:bodyPr vert="horz" wrap="square" lIns="0" tIns="0" rIns="0" bIns="0" rtlCol="0">
            <a:spAutoFit/>
          </a:bodyPr>
          <a:lstStyle/>
          <a:p>
            <a:pPr marL="12700"/>
            <a:r>
              <a:rPr lang="fr-FR" sz="2400" b="1" spc="20" smtClean="0">
                <a:solidFill>
                  <a:srgbClr val="472F92"/>
                </a:solidFill>
                <a:latin typeface="+mj-lt"/>
                <a:cs typeface="Arial" panose="020B0604020202020204" pitchFamily="34" charset="0"/>
              </a:rPr>
              <a:t>Établissements </a:t>
            </a:r>
            <a:r>
              <a:rPr lang="fr-FR" sz="2400" b="1" spc="20" dirty="0" smtClean="0">
                <a:solidFill>
                  <a:srgbClr val="472F92"/>
                </a:solidFill>
                <a:latin typeface="+mj-lt"/>
                <a:cs typeface="Arial" panose="020B0604020202020204" pitchFamily="34" charset="0"/>
              </a:rPr>
              <a:t>et services du pôle Services et Biens Médicaux</a:t>
            </a:r>
            <a:endParaRPr sz="2400" b="1" spc="20" dirty="0">
              <a:latin typeface="+mj-lt"/>
              <a:cs typeface="Arial" panose="020B0604020202020204" pitchFamily="34" charset="0"/>
            </a:endParaRPr>
          </a:p>
        </p:txBody>
      </p:sp>
      <p:sp>
        <p:nvSpPr>
          <p:cNvPr id="531" name="ZoneTexte 530"/>
          <p:cNvSpPr txBox="1"/>
          <p:nvPr/>
        </p:nvSpPr>
        <p:spPr>
          <a:xfrm rot="16200000">
            <a:off x="10641356" y="1354596"/>
            <a:ext cx="2741799" cy="200055"/>
          </a:xfrm>
          <a:prstGeom prst="rect">
            <a:avLst/>
          </a:prstGeom>
          <a:noFill/>
        </p:spPr>
        <p:txBody>
          <a:bodyPr wrap="square" rtlCol="0">
            <a:spAutoFit/>
          </a:bodyPr>
          <a:lstStyle/>
          <a:p>
            <a:r>
              <a:rPr lang="fr-FR" sz="700" i="1" dirty="0" smtClean="0">
                <a:latin typeface="Arial" panose="020B0604020202020204" pitchFamily="34" charset="0"/>
                <a:cs typeface="Arial" panose="020B0604020202020204" pitchFamily="34" charset="0"/>
              </a:rPr>
              <a:t>Données au 01/04/2022</a:t>
            </a:r>
            <a:endParaRPr lang="fr-FR" sz="700" i="1" dirty="0">
              <a:latin typeface="Arial" panose="020B0604020202020204" pitchFamily="34" charset="0"/>
              <a:cs typeface="Arial" panose="020B0604020202020204" pitchFamily="34" charset="0"/>
            </a:endParaRPr>
          </a:p>
        </p:txBody>
      </p:sp>
      <p:sp>
        <p:nvSpPr>
          <p:cNvPr id="532" name="object 48">
            <a:extLst>
              <a:ext uri="{FF2B5EF4-FFF2-40B4-BE49-F238E27FC236}">
                <a16:creationId xmlns:a16="http://schemas.microsoft.com/office/drawing/2014/main" id="{2DBC2F75-41F8-9842-96EC-8B85662ECA05}"/>
              </a:ext>
            </a:extLst>
          </p:cNvPr>
          <p:cNvSpPr txBox="1"/>
          <p:nvPr/>
        </p:nvSpPr>
        <p:spPr>
          <a:xfrm>
            <a:off x="1307213" y="1641342"/>
            <a:ext cx="819785" cy="128240"/>
          </a:xfrm>
          <a:prstGeom prst="rect">
            <a:avLst/>
          </a:prstGeom>
        </p:spPr>
        <p:txBody>
          <a:bodyPr vert="horz" wrap="square" lIns="0" tIns="12700" rIns="0" bIns="0" rtlCol="0">
            <a:spAutoFit/>
          </a:bodyPr>
          <a:lstStyle/>
          <a:p>
            <a:pPr marL="12700">
              <a:lnSpc>
                <a:spcPct val="100000"/>
              </a:lnSpc>
              <a:spcBef>
                <a:spcPts val="100"/>
              </a:spcBef>
            </a:pPr>
            <a:r>
              <a:rPr lang="fr-FR" sz="750" spc="-20" dirty="0">
                <a:solidFill>
                  <a:srgbClr val="575756"/>
                </a:solidFill>
                <a:latin typeface="Arial" panose="020B0604020202020204" pitchFamily="34" charset="0"/>
                <a:cs typeface="Arial" panose="020B0604020202020204" pitchFamily="34" charset="0"/>
              </a:rPr>
              <a:t>Magasins</a:t>
            </a:r>
            <a:r>
              <a:rPr sz="750" spc="-75" dirty="0">
                <a:solidFill>
                  <a:srgbClr val="575756"/>
                </a:solidFill>
                <a:latin typeface="Arial" panose="020B0604020202020204" pitchFamily="34" charset="0"/>
                <a:cs typeface="Arial" panose="020B0604020202020204" pitchFamily="34" charset="0"/>
              </a:rPr>
              <a:t> </a:t>
            </a:r>
            <a:r>
              <a:rPr sz="750" spc="-20" dirty="0" err="1">
                <a:solidFill>
                  <a:srgbClr val="575756"/>
                </a:solidFill>
                <a:latin typeface="Arial" panose="020B0604020202020204" pitchFamily="34" charset="0"/>
                <a:cs typeface="Arial" panose="020B0604020202020204" pitchFamily="34" charset="0"/>
              </a:rPr>
              <a:t>d'optique</a:t>
            </a:r>
            <a:r>
              <a:rPr lang="fr-FR" sz="750" spc="-20" baseline="30000" dirty="0">
                <a:solidFill>
                  <a:srgbClr val="575756"/>
                </a:solidFill>
                <a:latin typeface="Arial" panose="020B0604020202020204" pitchFamily="34" charset="0"/>
                <a:cs typeface="Arial" panose="020B0604020202020204" pitchFamily="34" charset="0"/>
              </a:rPr>
              <a:t>*</a:t>
            </a:r>
            <a:endParaRPr sz="750" baseline="30000" dirty="0">
              <a:latin typeface="Arial" panose="020B0604020202020204" pitchFamily="34" charset="0"/>
              <a:cs typeface="Arial" panose="020B0604020202020204" pitchFamily="34" charset="0"/>
            </a:endParaRPr>
          </a:p>
        </p:txBody>
      </p:sp>
      <p:sp>
        <p:nvSpPr>
          <p:cNvPr id="533" name="object 56">
            <a:extLst>
              <a:ext uri="{FF2B5EF4-FFF2-40B4-BE49-F238E27FC236}">
                <a16:creationId xmlns:a16="http://schemas.microsoft.com/office/drawing/2014/main" id="{E6F44E71-E9FD-2549-87DE-E9892A924919}"/>
              </a:ext>
            </a:extLst>
          </p:cNvPr>
          <p:cNvSpPr txBox="1"/>
          <p:nvPr/>
        </p:nvSpPr>
        <p:spPr>
          <a:xfrm>
            <a:off x="1307213" y="2412077"/>
            <a:ext cx="1191895" cy="128240"/>
          </a:xfrm>
          <a:prstGeom prst="rect">
            <a:avLst/>
          </a:prstGeom>
        </p:spPr>
        <p:txBody>
          <a:bodyPr vert="horz" wrap="square" lIns="0" tIns="12700" rIns="0" bIns="0" rtlCol="0">
            <a:spAutoFit/>
          </a:bodyPr>
          <a:lstStyle/>
          <a:p>
            <a:pPr marL="12700">
              <a:lnSpc>
                <a:spcPct val="100000"/>
              </a:lnSpc>
              <a:spcBef>
                <a:spcPts val="100"/>
              </a:spcBef>
            </a:pPr>
            <a:r>
              <a:rPr sz="750" spc="-20" dirty="0">
                <a:solidFill>
                  <a:srgbClr val="575756"/>
                </a:solidFill>
                <a:latin typeface="Arial" panose="020B0604020202020204" pitchFamily="34" charset="0"/>
                <a:cs typeface="Arial" panose="020B0604020202020204" pitchFamily="34" charset="0"/>
              </a:rPr>
              <a:t>Centre</a:t>
            </a:r>
            <a:r>
              <a:rPr lang="fr-FR" sz="750" spc="-20" dirty="0">
                <a:solidFill>
                  <a:srgbClr val="575756"/>
                </a:solidFill>
                <a:latin typeface="Arial" panose="020B0604020202020204" pitchFamily="34" charset="0"/>
                <a:cs typeface="Arial" panose="020B0604020202020204" pitchFamily="34" charset="0"/>
              </a:rPr>
              <a:t>s</a:t>
            </a:r>
            <a:r>
              <a:rPr sz="750" spc="-20" dirty="0">
                <a:solidFill>
                  <a:srgbClr val="575756"/>
                </a:solidFill>
                <a:latin typeface="Arial" panose="020B0604020202020204" pitchFamily="34" charset="0"/>
                <a:cs typeface="Arial" panose="020B0604020202020204" pitchFamily="34" charset="0"/>
              </a:rPr>
              <a:t> </a:t>
            </a:r>
            <a:r>
              <a:rPr sz="750" spc="-10" dirty="0">
                <a:solidFill>
                  <a:srgbClr val="575756"/>
                </a:solidFill>
                <a:latin typeface="Arial" panose="020B0604020202020204" pitchFamily="34" charset="0"/>
                <a:cs typeface="Arial" panose="020B0604020202020204" pitchFamily="34" charset="0"/>
              </a:rPr>
              <a:t>de </a:t>
            </a:r>
            <a:r>
              <a:rPr sz="750" spc="-20" dirty="0" smtClean="0">
                <a:solidFill>
                  <a:srgbClr val="575756"/>
                </a:solidFill>
                <a:latin typeface="Arial" panose="020B0604020202020204" pitchFamily="34" charset="0"/>
                <a:cs typeface="Arial" panose="020B0604020202020204" pitchFamily="34" charset="0"/>
              </a:rPr>
              <a:t>santé</a:t>
            </a:r>
            <a:r>
              <a:rPr lang="fr-FR" sz="750" spc="-120" dirty="0">
                <a:solidFill>
                  <a:srgbClr val="575756"/>
                </a:solidFill>
                <a:latin typeface="Arial" panose="020B0604020202020204" pitchFamily="34" charset="0"/>
                <a:cs typeface="Arial" panose="020B0604020202020204" pitchFamily="34" charset="0"/>
              </a:rPr>
              <a:t> </a:t>
            </a:r>
            <a:r>
              <a:rPr lang="fr-FR" sz="750" spc="-120" dirty="0" smtClean="0">
                <a:solidFill>
                  <a:srgbClr val="575756"/>
                </a:solidFill>
                <a:latin typeface="Arial" panose="020B0604020202020204" pitchFamily="34" charset="0"/>
                <a:cs typeface="Arial" panose="020B0604020202020204" pitchFamily="34" charset="0"/>
              </a:rPr>
              <a:t> </a:t>
            </a:r>
            <a:r>
              <a:rPr sz="750" spc="-20" dirty="0" err="1" smtClean="0">
                <a:solidFill>
                  <a:srgbClr val="575756"/>
                </a:solidFill>
                <a:latin typeface="Arial" panose="020B0604020202020204" pitchFamily="34" charset="0"/>
                <a:cs typeface="Arial" panose="020B0604020202020204" pitchFamily="34" charset="0"/>
              </a:rPr>
              <a:t>dentaire</a:t>
            </a:r>
            <a:endParaRPr sz="750" dirty="0">
              <a:latin typeface="Arial" panose="020B0604020202020204" pitchFamily="34" charset="0"/>
              <a:cs typeface="Arial" panose="020B0604020202020204" pitchFamily="34" charset="0"/>
            </a:endParaRPr>
          </a:p>
        </p:txBody>
      </p:sp>
      <p:sp>
        <p:nvSpPr>
          <p:cNvPr id="534" name="object 61">
            <a:extLst>
              <a:ext uri="{FF2B5EF4-FFF2-40B4-BE49-F238E27FC236}">
                <a16:creationId xmlns:a16="http://schemas.microsoft.com/office/drawing/2014/main" id="{5FED9884-721F-6042-8CDE-D06A5999E1E9}"/>
              </a:ext>
            </a:extLst>
          </p:cNvPr>
          <p:cNvSpPr txBox="1"/>
          <p:nvPr/>
        </p:nvSpPr>
        <p:spPr>
          <a:xfrm>
            <a:off x="1307213" y="2007512"/>
            <a:ext cx="850900" cy="128240"/>
          </a:xfrm>
          <a:prstGeom prst="rect">
            <a:avLst/>
          </a:prstGeom>
        </p:spPr>
        <p:txBody>
          <a:bodyPr vert="horz" wrap="square" lIns="0" tIns="12700" rIns="0" bIns="0" rtlCol="0">
            <a:spAutoFit/>
          </a:bodyPr>
          <a:lstStyle/>
          <a:p>
            <a:pPr marL="12700">
              <a:lnSpc>
                <a:spcPct val="100000"/>
              </a:lnSpc>
              <a:spcBef>
                <a:spcPts val="100"/>
              </a:spcBef>
            </a:pPr>
            <a:r>
              <a:rPr sz="750" spc="-20" dirty="0">
                <a:solidFill>
                  <a:srgbClr val="575756"/>
                </a:solidFill>
                <a:latin typeface="Arial" panose="020B0604020202020204" pitchFamily="34" charset="0"/>
                <a:cs typeface="Arial" panose="020B0604020202020204" pitchFamily="34" charset="0"/>
              </a:rPr>
              <a:t>Centre</a:t>
            </a:r>
            <a:r>
              <a:rPr lang="fr-FR" sz="750" spc="-20" dirty="0">
                <a:solidFill>
                  <a:srgbClr val="575756"/>
                </a:solidFill>
                <a:latin typeface="Arial" panose="020B0604020202020204" pitchFamily="34" charset="0"/>
                <a:cs typeface="Arial" panose="020B0604020202020204" pitchFamily="34" charset="0"/>
              </a:rPr>
              <a:t>s</a:t>
            </a:r>
            <a:r>
              <a:rPr sz="750" spc="-75" dirty="0">
                <a:solidFill>
                  <a:srgbClr val="575756"/>
                </a:solidFill>
                <a:latin typeface="Arial" panose="020B0604020202020204" pitchFamily="34" charset="0"/>
                <a:cs typeface="Arial" panose="020B0604020202020204" pitchFamily="34" charset="0"/>
              </a:rPr>
              <a:t> </a:t>
            </a:r>
            <a:r>
              <a:rPr sz="750" spc="-20" dirty="0" err="1">
                <a:solidFill>
                  <a:srgbClr val="575756"/>
                </a:solidFill>
                <a:latin typeface="Arial" panose="020B0604020202020204" pitchFamily="34" charset="0"/>
                <a:cs typeface="Arial" panose="020B0604020202020204" pitchFamily="34" charset="0"/>
              </a:rPr>
              <a:t>d’audition</a:t>
            </a:r>
            <a:r>
              <a:rPr lang="fr-FR" sz="750" spc="-20" baseline="30000" dirty="0">
                <a:solidFill>
                  <a:srgbClr val="575756"/>
                </a:solidFill>
                <a:latin typeface="Arial" panose="020B0604020202020204" pitchFamily="34" charset="0"/>
                <a:cs typeface="Arial" panose="020B0604020202020204" pitchFamily="34" charset="0"/>
              </a:rPr>
              <a:t>**</a:t>
            </a:r>
            <a:endParaRPr sz="750" baseline="30000" dirty="0">
              <a:latin typeface="Arial" panose="020B0604020202020204" pitchFamily="34" charset="0"/>
              <a:cs typeface="Arial" panose="020B0604020202020204" pitchFamily="34" charset="0"/>
            </a:endParaRPr>
          </a:p>
        </p:txBody>
      </p:sp>
      <p:sp>
        <p:nvSpPr>
          <p:cNvPr id="535" name="object 57">
            <a:extLst>
              <a:ext uri="{FF2B5EF4-FFF2-40B4-BE49-F238E27FC236}">
                <a16:creationId xmlns:a16="http://schemas.microsoft.com/office/drawing/2014/main" id="{E824DE35-BDC9-F748-BED2-0144201D77FE}"/>
              </a:ext>
            </a:extLst>
          </p:cNvPr>
          <p:cNvSpPr/>
          <p:nvPr/>
        </p:nvSpPr>
        <p:spPr>
          <a:xfrm>
            <a:off x="774429" y="1642353"/>
            <a:ext cx="403860" cy="157480"/>
          </a:xfrm>
          <a:custGeom>
            <a:avLst/>
            <a:gdLst/>
            <a:ahLst/>
            <a:cxnLst/>
            <a:rect l="l" t="t" r="r" b="b"/>
            <a:pathLst>
              <a:path w="403859" h="157480">
                <a:moveTo>
                  <a:pt x="403136" y="0"/>
                </a:moveTo>
                <a:lnTo>
                  <a:pt x="0" y="1206"/>
                </a:lnTo>
                <a:lnTo>
                  <a:pt x="457" y="157175"/>
                </a:lnTo>
                <a:lnTo>
                  <a:pt x="403593" y="155968"/>
                </a:lnTo>
                <a:lnTo>
                  <a:pt x="403136" y="0"/>
                </a:lnTo>
                <a:close/>
              </a:path>
            </a:pathLst>
          </a:custGeom>
          <a:solidFill>
            <a:srgbClr val="22A4CF"/>
          </a:solidFill>
        </p:spPr>
        <p:txBody>
          <a:bodyPr wrap="square" lIns="0" tIns="0" rIns="0" bIns="0" rtlCol="0"/>
          <a:lstStyle/>
          <a:p>
            <a:endParaRPr dirty="0"/>
          </a:p>
        </p:txBody>
      </p:sp>
      <p:sp>
        <p:nvSpPr>
          <p:cNvPr id="536" name="object 58">
            <a:extLst>
              <a:ext uri="{FF2B5EF4-FFF2-40B4-BE49-F238E27FC236}">
                <a16:creationId xmlns:a16="http://schemas.microsoft.com/office/drawing/2014/main" id="{379C2643-B43F-0A4A-8861-84EAB94F30F7}"/>
              </a:ext>
            </a:extLst>
          </p:cNvPr>
          <p:cNvSpPr txBox="1"/>
          <p:nvPr/>
        </p:nvSpPr>
        <p:spPr>
          <a:xfrm rot="60000">
            <a:off x="965363" y="1670051"/>
            <a:ext cx="168048" cy="115416"/>
          </a:xfrm>
          <a:prstGeom prst="rect">
            <a:avLst/>
          </a:prstGeom>
        </p:spPr>
        <p:txBody>
          <a:bodyPr vert="horz" wrap="square" lIns="0" tIns="0" rIns="0" bIns="0" rtlCol="0">
            <a:spAutoFit/>
          </a:bodyPr>
          <a:lstStyle/>
          <a:p>
            <a:pPr algn="r">
              <a:lnSpc>
                <a:spcPts val="900"/>
              </a:lnSpc>
            </a:pPr>
            <a:r>
              <a:rPr lang="fr-FR" sz="900" b="1" spc="-20" dirty="0" smtClean="0">
                <a:solidFill>
                  <a:srgbClr val="FFFFFF"/>
                </a:solidFill>
                <a:latin typeface="Arial" panose="020B0604020202020204" pitchFamily="34" charset="0"/>
                <a:cs typeface="Arial" panose="020B0604020202020204" pitchFamily="34" charset="0"/>
              </a:rPr>
              <a:t>71</a:t>
            </a:r>
            <a:endParaRPr sz="900" b="1" dirty="0">
              <a:latin typeface="Arial" panose="020B0604020202020204" pitchFamily="34" charset="0"/>
              <a:cs typeface="Arial" panose="020B0604020202020204" pitchFamily="34" charset="0"/>
            </a:endParaRPr>
          </a:p>
        </p:txBody>
      </p:sp>
      <p:sp>
        <p:nvSpPr>
          <p:cNvPr id="537" name="object 51">
            <a:extLst>
              <a:ext uri="{FF2B5EF4-FFF2-40B4-BE49-F238E27FC236}">
                <a16:creationId xmlns:a16="http://schemas.microsoft.com/office/drawing/2014/main" id="{17F9C7AB-A41C-C544-B078-62FC940423A8}"/>
              </a:ext>
            </a:extLst>
          </p:cNvPr>
          <p:cNvSpPr/>
          <p:nvPr/>
        </p:nvSpPr>
        <p:spPr>
          <a:xfrm>
            <a:off x="757331" y="2368306"/>
            <a:ext cx="419734" cy="156210"/>
          </a:xfrm>
          <a:custGeom>
            <a:avLst/>
            <a:gdLst/>
            <a:ahLst/>
            <a:cxnLst/>
            <a:rect l="l" t="t" r="r" b="b"/>
            <a:pathLst>
              <a:path w="419734" h="156210">
                <a:moveTo>
                  <a:pt x="419353" y="155956"/>
                </a:moveTo>
                <a:lnTo>
                  <a:pt x="0" y="155956"/>
                </a:lnTo>
                <a:lnTo>
                  <a:pt x="0" y="0"/>
                </a:lnTo>
                <a:lnTo>
                  <a:pt x="419353" y="0"/>
                </a:lnTo>
                <a:lnTo>
                  <a:pt x="419353" y="155956"/>
                </a:lnTo>
                <a:close/>
              </a:path>
            </a:pathLst>
          </a:custGeom>
          <a:solidFill>
            <a:srgbClr val="E84D67"/>
          </a:solidFill>
        </p:spPr>
        <p:txBody>
          <a:bodyPr wrap="square" lIns="0" tIns="0" rIns="0" bIns="0" rtlCol="0"/>
          <a:lstStyle/>
          <a:p>
            <a:endParaRPr dirty="0"/>
          </a:p>
        </p:txBody>
      </p:sp>
      <p:sp>
        <p:nvSpPr>
          <p:cNvPr id="538" name="object 53">
            <a:extLst>
              <a:ext uri="{FF2B5EF4-FFF2-40B4-BE49-F238E27FC236}">
                <a16:creationId xmlns:a16="http://schemas.microsoft.com/office/drawing/2014/main" id="{DD61CFB9-60B9-F34A-8906-6979D860BA60}"/>
              </a:ext>
            </a:extLst>
          </p:cNvPr>
          <p:cNvSpPr txBox="1"/>
          <p:nvPr/>
        </p:nvSpPr>
        <p:spPr>
          <a:xfrm>
            <a:off x="956318" y="2366695"/>
            <a:ext cx="207100" cy="151323"/>
          </a:xfrm>
          <a:prstGeom prst="rect">
            <a:avLst/>
          </a:prstGeom>
        </p:spPr>
        <p:txBody>
          <a:bodyPr vert="horz" wrap="square" lIns="0" tIns="12700" rIns="0" bIns="0" rtlCol="0">
            <a:spAutoFit/>
          </a:bodyPr>
          <a:lstStyle/>
          <a:p>
            <a:pPr marR="29845" algn="r">
              <a:lnSpc>
                <a:spcPct val="100000"/>
              </a:lnSpc>
              <a:spcBef>
                <a:spcPts val="100"/>
              </a:spcBef>
            </a:pPr>
            <a:r>
              <a:rPr lang="fr-FR" sz="900" b="1" dirty="0" smtClean="0">
                <a:solidFill>
                  <a:srgbClr val="FFFFFF"/>
                </a:solidFill>
                <a:latin typeface="Arial" panose="020B0604020202020204" pitchFamily="34" charset="0"/>
                <a:cs typeface="Arial" panose="020B0604020202020204" pitchFamily="34" charset="0"/>
              </a:rPr>
              <a:t>20</a:t>
            </a:r>
            <a:endParaRPr sz="900" b="1" dirty="0">
              <a:latin typeface="Arial" panose="020B0604020202020204" pitchFamily="34" charset="0"/>
              <a:cs typeface="Arial" panose="020B0604020202020204" pitchFamily="34" charset="0"/>
            </a:endParaRPr>
          </a:p>
        </p:txBody>
      </p:sp>
      <p:sp>
        <p:nvSpPr>
          <p:cNvPr id="539" name="object 66">
            <a:extLst>
              <a:ext uri="{FF2B5EF4-FFF2-40B4-BE49-F238E27FC236}">
                <a16:creationId xmlns:a16="http://schemas.microsoft.com/office/drawing/2014/main" id="{2FC922F7-3F38-9249-AE52-300FF5C97230}"/>
              </a:ext>
            </a:extLst>
          </p:cNvPr>
          <p:cNvSpPr/>
          <p:nvPr/>
        </p:nvSpPr>
        <p:spPr>
          <a:xfrm>
            <a:off x="767164" y="2005360"/>
            <a:ext cx="419734" cy="156210"/>
          </a:xfrm>
          <a:custGeom>
            <a:avLst/>
            <a:gdLst/>
            <a:ahLst/>
            <a:cxnLst/>
            <a:rect l="l" t="t" r="r" b="b"/>
            <a:pathLst>
              <a:path w="419734" h="156210">
                <a:moveTo>
                  <a:pt x="419353" y="155955"/>
                </a:moveTo>
                <a:lnTo>
                  <a:pt x="0" y="155955"/>
                </a:lnTo>
                <a:lnTo>
                  <a:pt x="0" y="0"/>
                </a:lnTo>
                <a:lnTo>
                  <a:pt x="419353" y="0"/>
                </a:lnTo>
                <a:lnTo>
                  <a:pt x="419353" y="155955"/>
                </a:lnTo>
                <a:close/>
              </a:path>
            </a:pathLst>
          </a:custGeom>
          <a:solidFill>
            <a:srgbClr val="652D87"/>
          </a:solidFill>
        </p:spPr>
        <p:txBody>
          <a:bodyPr wrap="square" lIns="0" tIns="0" rIns="0" bIns="0" rtlCol="0"/>
          <a:lstStyle/>
          <a:p>
            <a:endParaRPr dirty="0"/>
          </a:p>
        </p:txBody>
      </p:sp>
      <p:sp>
        <p:nvSpPr>
          <p:cNvPr id="540" name="object 67">
            <a:extLst>
              <a:ext uri="{FF2B5EF4-FFF2-40B4-BE49-F238E27FC236}">
                <a16:creationId xmlns:a16="http://schemas.microsoft.com/office/drawing/2014/main" id="{84F474AD-5285-3946-8D91-9FB36058A572}"/>
              </a:ext>
            </a:extLst>
          </p:cNvPr>
          <p:cNvSpPr txBox="1"/>
          <p:nvPr/>
        </p:nvSpPr>
        <p:spPr>
          <a:xfrm>
            <a:off x="1008952" y="1998175"/>
            <a:ext cx="158683" cy="151323"/>
          </a:xfrm>
          <a:prstGeom prst="rect">
            <a:avLst/>
          </a:prstGeom>
        </p:spPr>
        <p:txBody>
          <a:bodyPr vert="horz" wrap="square" lIns="0" tIns="12700" rIns="0" bIns="0" rtlCol="0">
            <a:spAutoFit/>
          </a:bodyPr>
          <a:lstStyle/>
          <a:p>
            <a:pPr marL="12700">
              <a:lnSpc>
                <a:spcPct val="100000"/>
              </a:lnSpc>
              <a:spcBef>
                <a:spcPts val="100"/>
              </a:spcBef>
            </a:pPr>
            <a:r>
              <a:rPr lang="fr-FR" sz="900" b="1" dirty="0" smtClean="0">
                <a:solidFill>
                  <a:srgbClr val="FFFFFF"/>
                </a:solidFill>
                <a:latin typeface="Arial" panose="020B0604020202020204" pitchFamily="34" charset="0"/>
                <a:cs typeface="Arial" panose="020B0604020202020204" pitchFamily="34" charset="0"/>
              </a:rPr>
              <a:t>50</a:t>
            </a:r>
            <a:endParaRPr sz="900" b="1" dirty="0">
              <a:latin typeface="Arial" panose="020B0604020202020204" pitchFamily="34" charset="0"/>
              <a:cs typeface="Arial" panose="020B0604020202020204" pitchFamily="34" charset="0"/>
            </a:endParaRPr>
          </a:p>
        </p:txBody>
      </p:sp>
      <p:sp>
        <p:nvSpPr>
          <p:cNvPr id="541" name="Free Form 147">
            <a:extLst>
              <a:ext uri="{FF2B5EF4-FFF2-40B4-BE49-F238E27FC236}">
                <a16:creationId xmlns:a16="http://schemas.microsoft.com/office/drawing/2014/main" id="{627AA670-EDA5-9244-85C7-796A30A4D8B4}"/>
              </a:ext>
            </a:extLst>
          </p:cNvPr>
          <p:cNvSpPr/>
          <p:nvPr/>
        </p:nvSpPr>
        <p:spPr>
          <a:xfrm rot="5400000" flipV="1">
            <a:off x="-162664" y="2025122"/>
            <a:ext cx="1463812" cy="105158"/>
          </a:xfrm>
          <a:custGeom>
            <a:avLst/>
            <a:gdLst/>
            <a:ahLst/>
            <a:cxnLst/>
            <a:rect l="0" t="0" r="0" b="0"/>
            <a:pathLst>
              <a:path w="2000588">
                <a:moveTo>
                  <a:pt x="2000588" y="0"/>
                </a:moveTo>
                <a:lnTo>
                  <a:pt x="0" y="0"/>
                </a:lnTo>
              </a:path>
            </a:pathLst>
          </a:custGeom>
          <a:noFill/>
          <a:ln w="8763" cap="flat" cmpd="sng">
            <a:solidFill>
              <a:srgbClr val="642C86">
                <a:alpha val="100000"/>
              </a:srgbClr>
            </a:solidFill>
            <a:prstDash val="solid"/>
            <a:miter lim="800000"/>
          </a:ln>
        </p:spPr>
        <p:txBody>
          <a:bodyPr wrap="square" anchor="ctr">
            <a:spAutoFit/>
          </a:bodyPr>
          <a:lstStyle/>
          <a:p>
            <a:pPr algn="ctr"/>
            <a:endParaRPr lang="en-US" dirty="0"/>
          </a:p>
        </p:txBody>
      </p:sp>
      <p:sp>
        <p:nvSpPr>
          <p:cNvPr id="542" name="object 48">
            <a:extLst>
              <a:ext uri="{FF2B5EF4-FFF2-40B4-BE49-F238E27FC236}">
                <a16:creationId xmlns:a16="http://schemas.microsoft.com/office/drawing/2014/main" id="{FC5B33A8-F945-9942-8918-EFEF07756037}"/>
              </a:ext>
            </a:extLst>
          </p:cNvPr>
          <p:cNvSpPr txBox="1"/>
          <p:nvPr/>
        </p:nvSpPr>
        <p:spPr>
          <a:xfrm rot="16200000">
            <a:off x="-296501" y="2049349"/>
            <a:ext cx="1354709" cy="105157"/>
          </a:xfrm>
          <a:prstGeom prst="rect">
            <a:avLst/>
          </a:prstGeom>
        </p:spPr>
        <p:txBody>
          <a:bodyPr vert="horz" wrap="square" lIns="0" tIns="12700" rIns="0" bIns="0" rtlCol="0">
            <a:spAutoFit/>
          </a:bodyPr>
          <a:lstStyle>
            <a:defPPr>
              <a:defRPr lang="fr-FR"/>
            </a:defPPr>
            <a:lvl1pPr marL="12700">
              <a:lnSpc>
                <a:spcPct val="100000"/>
              </a:lnSpc>
              <a:spcBef>
                <a:spcPts val="100"/>
              </a:spcBef>
              <a:defRPr sz="600" spc="-20">
                <a:latin typeface="Arial" panose="020B0604020202020204" pitchFamily="34" charset="0"/>
                <a:cs typeface="Arial" panose="020B0604020202020204" pitchFamily="34" charset="0"/>
              </a:defRPr>
            </a:lvl1pPr>
          </a:lstStyle>
          <a:p>
            <a:pPr algn="ctr"/>
            <a:r>
              <a:rPr lang="fr-FR" spc="40" dirty="0"/>
              <a:t>SERVICES ET BIENS MÉDICAUX</a:t>
            </a:r>
          </a:p>
        </p:txBody>
      </p:sp>
      <p:grpSp>
        <p:nvGrpSpPr>
          <p:cNvPr id="543" name="Groupe 542">
            <a:extLst>
              <a:ext uri="{FF2B5EF4-FFF2-40B4-BE49-F238E27FC236}">
                <a16:creationId xmlns:a16="http://schemas.microsoft.com/office/drawing/2014/main" id="{20338709-7CAB-1C4C-82EE-77F9AD339DAE}"/>
              </a:ext>
            </a:extLst>
          </p:cNvPr>
          <p:cNvGrpSpPr/>
          <p:nvPr/>
        </p:nvGrpSpPr>
        <p:grpSpPr>
          <a:xfrm>
            <a:off x="4984234" y="868950"/>
            <a:ext cx="5696735" cy="5516855"/>
            <a:chOff x="3265689" y="958664"/>
            <a:chExt cx="5307540" cy="5139949"/>
          </a:xfrm>
        </p:grpSpPr>
        <p:sp>
          <p:nvSpPr>
            <p:cNvPr id="544" name="Free Form 184">
              <a:extLst>
                <a:ext uri="{FF2B5EF4-FFF2-40B4-BE49-F238E27FC236}">
                  <a16:creationId xmlns:a16="http://schemas.microsoft.com/office/drawing/2014/main" id="{137C5865-443E-8249-A06F-1B077BE8CBE8}"/>
                </a:ext>
              </a:extLst>
            </p:cNvPr>
            <p:cNvSpPr/>
            <p:nvPr/>
          </p:nvSpPr>
          <p:spPr>
            <a:xfrm>
              <a:off x="6602716" y="1143535"/>
              <a:ext cx="1970513" cy="2082125"/>
            </a:xfrm>
            <a:custGeom>
              <a:avLst/>
              <a:gdLst/>
              <a:ahLst/>
              <a:cxnLst/>
              <a:rect l="0" t="0" r="0" b="0"/>
              <a:pathLst>
                <a:path w="62162" h="65684">
                  <a:moveTo>
                    <a:pt x="61637" y="27753"/>
                  </a:moveTo>
                  <a:lnTo>
                    <a:pt x="62162" y="25569"/>
                  </a:lnTo>
                  <a:lnTo>
                    <a:pt x="59673" y="21200"/>
                  </a:lnTo>
                  <a:lnTo>
                    <a:pt x="55930" y="20370"/>
                  </a:lnTo>
                  <a:lnTo>
                    <a:pt x="52290" y="16205"/>
                  </a:lnTo>
                  <a:lnTo>
                    <a:pt x="48954" y="17458"/>
                  </a:lnTo>
                  <a:lnTo>
                    <a:pt x="40436" y="11633"/>
                  </a:lnTo>
                  <a:lnTo>
                    <a:pt x="38675" y="1761"/>
                  </a:lnTo>
                  <a:lnTo>
                    <a:pt x="35458" y="0"/>
                  </a:lnTo>
                  <a:lnTo>
                    <a:pt x="22555" y="6858"/>
                  </a:lnTo>
                  <a:lnTo>
                    <a:pt x="19033" y="6756"/>
                  </a:lnTo>
                  <a:lnTo>
                    <a:pt x="14037" y="9973"/>
                  </a:lnTo>
                  <a:lnTo>
                    <a:pt x="14359" y="18084"/>
                  </a:lnTo>
                  <a:lnTo>
                    <a:pt x="9144" y="22656"/>
                  </a:lnTo>
                  <a:lnTo>
                    <a:pt x="10600" y="26077"/>
                  </a:lnTo>
                  <a:lnTo>
                    <a:pt x="4792" y="31394"/>
                  </a:lnTo>
                  <a:lnTo>
                    <a:pt x="6451" y="35441"/>
                  </a:lnTo>
                  <a:lnTo>
                    <a:pt x="0" y="44483"/>
                  </a:lnTo>
                  <a:lnTo>
                    <a:pt x="1778" y="50935"/>
                  </a:lnTo>
                  <a:lnTo>
                    <a:pt x="1879" y="50935"/>
                  </a:lnTo>
                  <a:lnTo>
                    <a:pt x="2506" y="54051"/>
                  </a:lnTo>
                  <a:lnTo>
                    <a:pt x="10295" y="53932"/>
                  </a:lnTo>
                  <a:lnTo>
                    <a:pt x="10498" y="57996"/>
                  </a:lnTo>
                  <a:lnTo>
                    <a:pt x="12903" y="60282"/>
                  </a:lnTo>
                  <a:lnTo>
                    <a:pt x="16526" y="58826"/>
                  </a:lnTo>
                  <a:lnTo>
                    <a:pt x="22555" y="62670"/>
                  </a:lnTo>
                  <a:lnTo>
                    <a:pt x="31191" y="62670"/>
                  </a:lnTo>
                  <a:lnTo>
                    <a:pt x="38354" y="65684"/>
                  </a:lnTo>
                  <a:lnTo>
                    <a:pt x="37727" y="61942"/>
                  </a:lnTo>
                  <a:lnTo>
                    <a:pt x="41063" y="62263"/>
                  </a:lnTo>
                  <a:lnTo>
                    <a:pt x="50004" y="57048"/>
                  </a:lnTo>
                  <a:lnTo>
                    <a:pt x="50004" y="56963"/>
                  </a:lnTo>
                  <a:lnTo>
                    <a:pt x="50732" y="52899"/>
                  </a:lnTo>
                  <a:lnTo>
                    <a:pt x="54474" y="51663"/>
                  </a:lnTo>
                  <a:lnTo>
                    <a:pt x="61738" y="39285"/>
                  </a:lnTo>
                  <a:lnTo>
                    <a:pt x="61332" y="32850"/>
                  </a:lnTo>
                  <a:lnTo>
                    <a:pt x="59351" y="30141"/>
                  </a:lnTo>
                  <a:close/>
                </a:path>
              </a:pathLst>
            </a:custGeom>
            <a:solidFill>
              <a:srgbClr val="E4E4E4">
                <a:alpha val="100000"/>
              </a:srgbClr>
            </a:solidFill>
            <a:ln w="12700" cap="flat" cmpd="sng">
              <a:solidFill>
                <a:schemeClr val="bg1"/>
              </a:solidFill>
              <a:prstDash val="solid"/>
              <a:miter lim="800000"/>
            </a:ln>
          </p:spPr>
          <p:txBody>
            <a:bodyPr wrap="square" anchor="ctr">
              <a:spAutoFit/>
            </a:bodyPr>
            <a:lstStyle/>
            <a:p>
              <a:pPr algn="ctr"/>
              <a:endParaRPr lang="en-US" dirty="0"/>
            </a:p>
          </p:txBody>
        </p:sp>
        <p:sp>
          <p:nvSpPr>
            <p:cNvPr id="545" name="Free Form 192">
              <a:extLst>
                <a:ext uri="{FF2B5EF4-FFF2-40B4-BE49-F238E27FC236}">
                  <a16:creationId xmlns:a16="http://schemas.microsoft.com/office/drawing/2014/main" id="{CD63176B-BAF0-D148-86D4-B11C6B0DA18C}"/>
                </a:ext>
              </a:extLst>
            </p:cNvPr>
            <p:cNvSpPr/>
            <p:nvPr/>
          </p:nvSpPr>
          <p:spPr>
            <a:xfrm>
              <a:off x="3265689" y="2537091"/>
              <a:ext cx="2493832" cy="2191104"/>
            </a:xfrm>
            <a:custGeom>
              <a:avLst/>
              <a:gdLst/>
              <a:ahLst/>
              <a:cxnLst/>
              <a:rect l="0" t="0" r="0" b="0"/>
              <a:pathLst>
                <a:path w="78672" h="69121">
                  <a:moveTo>
                    <a:pt x="29616" y="8314"/>
                  </a:moveTo>
                  <a:lnTo>
                    <a:pt x="23486" y="12259"/>
                  </a:lnTo>
                  <a:lnTo>
                    <a:pt x="23063" y="19337"/>
                  </a:lnTo>
                  <a:lnTo>
                    <a:pt x="5198" y="24638"/>
                  </a:lnTo>
                  <a:lnTo>
                    <a:pt x="0" y="29616"/>
                  </a:lnTo>
                  <a:lnTo>
                    <a:pt x="2692" y="36897"/>
                  </a:lnTo>
                  <a:lnTo>
                    <a:pt x="9770" y="38032"/>
                  </a:lnTo>
                  <a:lnTo>
                    <a:pt x="12158" y="40419"/>
                  </a:lnTo>
                  <a:lnTo>
                    <a:pt x="17983" y="36169"/>
                  </a:lnTo>
                  <a:lnTo>
                    <a:pt x="26399" y="35441"/>
                  </a:lnTo>
                  <a:lnTo>
                    <a:pt x="18491" y="38455"/>
                  </a:lnTo>
                  <a:lnTo>
                    <a:pt x="17763" y="46143"/>
                  </a:lnTo>
                  <a:lnTo>
                    <a:pt x="14240" y="47701"/>
                  </a:lnTo>
                  <a:lnTo>
                    <a:pt x="21098" y="50207"/>
                  </a:lnTo>
                  <a:lnTo>
                    <a:pt x="26703" y="56015"/>
                  </a:lnTo>
                  <a:lnTo>
                    <a:pt x="33782" y="63296"/>
                  </a:lnTo>
                  <a:lnTo>
                    <a:pt x="47396" y="69121"/>
                  </a:lnTo>
                  <a:lnTo>
                    <a:pt x="47701" y="57996"/>
                  </a:lnTo>
                  <a:lnTo>
                    <a:pt x="51646" y="57691"/>
                  </a:lnTo>
                  <a:lnTo>
                    <a:pt x="51646" y="61434"/>
                  </a:lnTo>
                  <a:lnTo>
                    <a:pt x="54356" y="63398"/>
                  </a:lnTo>
                  <a:lnTo>
                    <a:pt x="57150" y="60909"/>
                  </a:lnTo>
                  <a:lnTo>
                    <a:pt x="56642" y="57471"/>
                  </a:lnTo>
                  <a:lnTo>
                    <a:pt x="60282" y="56540"/>
                  </a:lnTo>
                  <a:lnTo>
                    <a:pt x="62043" y="53729"/>
                  </a:lnTo>
                  <a:lnTo>
                    <a:pt x="67665" y="57793"/>
                  </a:lnTo>
                  <a:lnTo>
                    <a:pt x="67242" y="54356"/>
                  </a:lnTo>
                  <a:lnTo>
                    <a:pt x="64024" y="52696"/>
                  </a:lnTo>
                  <a:lnTo>
                    <a:pt x="67242" y="47498"/>
                  </a:lnTo>
                  <a:lnTo>
                    <a:pt x="66310" y="44280"/>
                  </a:lnTo>
                  <a:lnTo>
                    <a:pt x="62145" y="38760"/>
                  </a:lnTo>
                  <a:lnTo>
                    <a:pt x="58606" y="37829"/>
                  </a:lnTo>
                  <a:lnTo>
                    <a:pt x="61942" y="35238"/>
                  </a:lnTo>
                  <a:lnTo>
                    <a:pt x="78672" y="32732"/>
                  </a:lnTo>
                  <a:lnTo>
                    <a:pt x="78367" y="25891"/>
                  </a:lnTo>
                  <a:lnTo>
                    <a:pt x="68393" y="22030"/>
                  </a:lnTo>
                  <a:lnTo>
                    <a:pt x="70561" y="19236"/>
                  </a:lnTo>
                  <a:lnTo>
                    <a:pt x="73897" y="19642"/>
                  </a:lnTo>
                  <a:lnTo>
                    <a:pt x="65261" y="4064"/>
                  </a:lnTo>
                  <a:lnTo>
                    <a:pt x="57370" y="0"/>
                  </a:lnTo>
                  <a:lnTo>
                    <a:pt x="46871" y="4572"/>
                  </a:lnTo>
                  <a:lnTo>
                    <a:pt x="44991" y="7789"/>
                  </a:lnTo>
                  <a:close/>
                </a:path>
              </a:pathLst>
            </a:custGeom>
            <a:solidFill>
              <a:srgbClr val="E4E4E4">
                <a:alpha val="100000"/>
              </a:srgbClr>
            </a:solidFill>
            <a:ln w="12700" cap="flat" cmpd="sng">
              <a:solidFill>
                <a:schemeClr val="bg1"/>
              </a:solidFill>
              <a:prstDash val="solid"/>
              <a:miter lim="800000"/>
            </a:ln>
          </p:spPr>
          <p:txBody>
            <a:bodyPr wrap="square" anchor="ctr">
              <a:spAutoFit/>
            </a:bodyPr>
            <a:lstStyle/>
            <a:p>
              <a:pPr algn="ctr"/>
              <a:endParaRPr lang="en-US" dirty="0"/>
            </a:p>
          </p:txBody>
        </p:sp>
        <p:sp>
          <p:nvSpPr>
            <p:cNvPr id="546" name="Free Form 193">
              <a:extLst>
                <a:ext uri="{FF2B5EF4-FFF2-40B4-BE49-F238E27FC236}">
                  <a16:creationId xmlns:a16="http://schemas.microsoft.com/office/drawing/2014/main" id="{FC941912-8C12-F940-8718-B7D093715AAC}"/>
                </a:ext>
              </a:extLst>
            </p:cNvPr>
            <p:cNvSpPr/>
            <p:nvPr/>
          </p:nvSpPr>
          <p:spPr>
            <a:xfrm>
              <a:off x="5354153" y="958664"/>
              <a:ext cx="1855064" cy="1838959"/>
            </a:xfrm>
            <a:custGeom>
              <a:avLst/>
              <a:gdLst/>
              <a:ahLst/>
              <a:cxnLst/>
              <a:rect l="0" t="0" r="0" b="0"/>
              <a:pathLst>
                <a:path w="58521" h="58013">
                  <a:moveTo>
                    <a:pt x="52391" y="321"/>
                  </a:moveTo>
                  <a:lnTo>
                    <a:pt x="49259" y="0"/>
                  </a:lnTo>
                  <a:lnTo>
                    <a:pt x="48446" y="3234"/>
                  </a:lnTo>
                  <a:lnTo>
                    <a:pt x="37846" y="3234"/>
                  </a:lnTo>
                  <a:lnTo>
                    <a:pt x="29938" y="6976"/>
                  </a:lnTo>
                  <a:lnTo>
                    <a:pt x="27025" y="4995"/>
                  </a:lnTo>
                  <a:lnTo>
                    <a:pt x="24214" y="6874"/>
                  </a:lnTo>
                  <a:lnTo>
                    <a:pt x="20370" y="2607"/>
                  </a:lnTo>
                  <a:lnTo>
                    <a:pt x="20269" y="2607"/>
                  </a:lnTo>
                  <a:lnTo>
                    <a:pt x="10295" y="1574"/>
                  </a:lnTo>
                  <a:lnTo>
                    <a:pt x="10193" y="15815"/>
                  </a:lnTo>
                  <a:lnTo>
                    <a:pt x="8314" y="18508"/>
                  </a:lnTo>
                  <a:lnTo>
                    <a:pt x="10600" y="38777"/>
                  </a:lnTo>
                  <a:lnTo>
                    <a:pt x="4165" y="41368"/>
                  </a:lnTo>
                  <a:lnTo>
                    <a:pt x="0" y="51460"/>
                  </a:lnTo>
                  <a:lnTo>
                    <a:pt x="12175" y="55507"/>
                  </a:lnTo>
                  <a:lnTo>
                    <a:pt x="14664" y="53221"/>
                  </a:lnTo>
                  <a:lnTo>
                    <a:pt x="24841" y="57488"/>
                  </a:lnTo>
                  <a:lnTo>
                    <a:pt x="28380" y="58013"/>
                  </a:lnTo>
                  <a:lnTo>
                    <a:pt x="35238" y="54677"/>
                  </a:lnTo>
                  <a:lnTo>
                    <a:pt x="41164" y="56760"/>
                  </a:lnTo>
                  <a:lnTo>
                    <a:pt x="39386" y="50308"/>
                  </a:lnTo>
                  <a:lnTo>
                    <a:pt x="45838" y="41266"/>
                  </a:lnTo>
                  <a:lnTo>
                    <a:pt x="44179" y="37219"/>
                  </a:lnTo>
                  <a:lnTo>
                    <a:pt x="49987" y="31919"/>
                  </a:lnTo>
                  <a:lnTo>
                    <a:pt x="48530" y="28498"/>
                  </a:lnTo>
                  <a:lnTo>
                    <a:pt x="53746" y="23926"/>
                  </a:lnTo>
                  <a:lnTo>
                    <a:pt x="53424" y="15815"/>
                  </a:lnTo>
                  <a:lnTo>
                    <a:pt x="58420" y="12581"/>
                  </a:lnTo>
                  <a:lnTo>
                    <a:pt x="58521" y="12479"/>
                  </a:lnTo>
                  <a:lnTo>
                    <a:pt x="58521" y="9059"/>
                  </a:lnTo>
                  <a:lnTo>
                    <a:pt x="54677" y="7281"/>
                  </a:lnTo>
                  <a:close/>
                </a:path>
              </a:pathLst>
            </a:custGeom>
            <a:solidFill>
              <a:srgbClr val="E4E4E4">
                <a:alpha val="100000"/>
              </a:srgbClr>
            </a:solidFill>
            <a:ln w="12700" cap="flat" cmpd="sng">
              <a:solidFill>
                <a:schemeClr val="bg1"/>
              </a:solidFill>
              <a:prstDash val="solid"/>
              <a:miter lim="800000"/>
            </a:ln>
          </p:spPr>
          <p:txBody>
            <a:bodyPr wrap="square" anchor="ctr">
              <a:spAutoFit/>
            </a:bodyPr>
            <a:lstStyle/>
            <a:p>
              <a:pPr algn="ctr"/>
              <a:endParaRPr lang="en-US" dirty="0"/>
            </a:p>
          </p:txBody>
        </p:sp>
        <p:sp>
          <p:nvSpPr>
            <p:cNvPr id="547" name="Free Form 194">
              <a:extLst>
                <a:ext uri="{FF2B5EF4-FFF2-40B4-BE49-F238E27FC236}">
                  <a16:creationId xmlns:a16="http://schemas.microsoft.com/office/drawing/2014/main" id="{F21CEEF9-0B01-3A45-AF66-D37ECCD341B2}"/>
                </a:ext>
              </a:extLst>
            </p:cNvPr>
            <p:cNvSpPr/>
            <p:nvPr/>
          </p:nvSpPr>
          <p:spPr>
            <a:xfrm>
              <a:off x="5123605" y="2590061"/>
              <a:ext cx="2467524" cy="1920584"/>
            </a:xfrm>
            <a:custGeom>
              <a:avLst/>
              <a:gdLst/>
              <a:ahLst/>
              <a:cxnLst/>
              <a:rect l="0" t="0" r="0" b="0"/>
              <a:pathLst>
                <a:path w="77842" h="60587">
                  <a:moveTo>
                    <a:pt x="19439" y="4047"/>
                  </a:moveTo>
                  <a:lnTo>
                    <a:pt x="7281" y="0"/>
                  </a:lnTo>
                  <a:lnTo>
                    <a:pt x="6654" y="2387"/>
                  </a:lnTo>
                  <a:lnTo>
                    <a:pt x="15273" y="17966"/>
                  </a:lnTo>
                  <a:lnTo>
                    <a:pt x="11954" y="17559"/>
                  </a:lnTo>
                  <a:lnTo>
                    <a:pt x="9770" y="20353"/>
                  </a:lnTo>
                  <a:lnTo>
                    <a:pt x="19761" y="24214"/>
                  </a:lnTo>
                  <a:lnTo>
                    <a:pt x="20066" y="31072"/>
                  </a:lnTo>
                  <a:lnTo>
                    <a:pt x="3318" y="33561"/>
                  </a:lnTo>
                  <a:lnTo>
                    <a:pt x="0" y="36152"/>
                  </a:lnTo>
                  <a:lnTo>
                    <a:pt x="3539" y="37100"/>
                  </a:lnTo>
                  <a:lnTo>
                    <a:pt x="7687" y="42604"/>
                  </a:lnTo>
                  <a:lnTo>
                    <a:pt x="8636" y="45821"/>
                  </a:lnTo>
                  <a:lnTo>
                    <a:pt x="5401" y="51020"/>
                  </a:lnTo>
                  <a:lnTo>
                    <a:pt x="8636" y="52696"/>
                  </a:lnTo>
                  <a:lnTo>
                    <a:pt x="9042" y="56117"/>
                  </a:lnTo>
                  <a:lnTo>
                    <a:pt x="21522" y="60587"/>
                  </a:lnTo>
                  <a:lnTo>
                    <a:pt x="35864" y="59656"/>
                  </a:lnTo>
                  <a:lnTo>
                    <a:pt x="40115" y="54135"/>
                  </a:lnTo>
                  <a:lnTo>
                    <a:pt x="46668" y="53204"/>
                  </a:lnTo>
                  <a:lnTo>
                    <a:pt x="57996" y="52899"/>
                  </a:lnTo>
                  <a:lnTo>
                    <a:pt x="60604" y="55693"/>
                  </a:lnTo>
                  <a:lnTo>
                    <a:pt x="68393" y="48632"/>
                  </a:lnTo>
                  <a:lnTo>
                    <a:pt x="68292" y="48632"/>
                  </a:lnTo>
                  <a:lnTo>
                    <a:pt x="75048" y="30750"/>
                  </a:lnTo>
                  <a:lnTo>
                    <a:pt x="77012" y="19947"/>
                  </a:lnTo>
                  <a:lnTo>
                    <a:pt x="77842" y="17034"/>
                  </a:lnTo>
                  <a:lnTo>
                    <a:pt x="69223" y="17034"/>
                  </a:lnTo>
                  <a:lnTo>
                    <a:pt x="63195" y="13191"/>
                  </a:lnTo>
                  <a:lnTo>
                    <a:pt x="59554" y="14647"/>
                  </a:lnTo>
                  <a:lnTo>
                    <a:pt x="57166" y="12361"/>
                  </a:lnTo>
                  <a:lnTo>
                    <a:pt x="56963" y="8297"/>
                  </a:lnTo>
                  <a:lnTo>
                    <a:pt x="49157" y="8415"/>
                  </a:lnTo>
                  <a:lnTo>
                    <a:pt x="48530" y="5300"/>
                  </a:lnTo>
                  <a:lnTo>
                    <a:pt x="48429" y="5300"/>
                  </a:lnTo>
                  <a:lnTo>
                    <a:pt x="42502" y="3217"/>
                  </a:lnTo>
                  <a:lnTo>
                    <a:pt x="35661" y="6536"/>
                  </a:lnTo>
                  <a:lnTo>
                    <a:pt x="32122" y="6028"/>
                  </a:lnTo>
                  <a:lnTo>
                    <a:pt x="21928" y="1761"/>
                  </a:lnTo>
                  <a:close/>
                </a:path>
              </a:pathLst>
            </a:custGeom>
            <a:solidFill>
              <a:srgbClr val="E4E4E4">
                <a:alpha val="100000"/>
              </a:srgbClr>
            </a:solidFill>
            <a:ln w="12700" cap="flat" cmpd="sng">
              <a:solidFill>
                <a:schemeClr val="bg1"/>
              </a:solidFill>
              <a:prstDash val="solid"/>
              <a:miter lim="800000"/>
            </a:ln>
          </p:spPr>
          <p:txBody>
            <a:bodyPr wrap="square" anchor="ctr">
              <a:spAutoFit/>
            </a:bodyPr>
            <a:lstStyle/>
            <a:p>
              <a:pPr algn="ctr"/>
              <a:endParaRPr lang="en-US" dirty="0"/>
            </a:p>
          </p:txBody>
        </p:sp>
        <p:sp>
          <p:nvSpPr>
            <p:cNvPr id="548" name="Free Form 196">
              <a:extLst>
                <a:ext uri="{FF2B5EF4-FFF2-40B4-BE49-F238E27FC236}">
                  <a16:creationId xmlns:a16="http://schemas.microsoft.com/office/drawing/2014/main" id="{03065ED0-27AC-8746-96DD-0200D1E96126}"/>
                </a:ext>
              </a:extLst>
            </p:cNvPr>
            <p:cNvSpPr/>
            <p:nvPr/>
          </p:nvSpPr>
          <p:spPr>
            <a:xfrm>
              <a:off x="3825969" y="4240316"/>
              <a:ext cx="2477191" cy="1858297"/>
            </a:xfrm>
            <a:custGeom>
              <a:avLst/>
              <a:gdLst/>
              <a:ahLst/>
              <a:cxnLst/>
              <a:rect l="0" t="0" r="0" b="0"/>
              <a:pathLst>
                <a:path w="78147" h="58623">
                  <a:moveTo>
                    <a:pt x="30022" y="4267"/>
                  </a:moveTo>
                  <a:lnTo>
                    <a:pt x="29718" y="15392"/>
                  </a:lnTo>
                  <a:lnTo>
                    <a:pt x="16103" y="9567"/>
                  </a:lnTo>
                  <a:lnTo>
                    <a:pt x="9025" y="2286"/>
                  </a:lnTo>
                  <a:lnTo>
                    <a:pt x="0" y="11954"/>
                  </a:lnTo>
                  <a:lnTo>
                    <a:pt x="406" y="17153"/>
                  </a:lnTo>
                  <a:lnTo>
                    <a:pt x="12564" y="31394"/>
                  </a:lnTo>
                  <a:lnTo>
                    <a:pt x="15053" y="39607"/>
                  </a:lnTo>
                  <a:lnTo>
                    <a:pt x="24519" y="47396"/>
                  </a:lnTo>
                  <a:lnTo>
                    <a:pt x="30124" y="48751"/>
                  </a:lnTo>
                  <a:lnTo>
                    <a:pt x="32004" y="52798"/>
                  </a:lnTo>
                  <a:lnTo>
                    <a:pt x="38862" y="54152"/>
                  </a:lnTo>
                  <a:lnTo>
                    <a:pt x="44365" y="58623"/>
                  </a:lnTo>
                  <a:lnTo>
                    <a:pt x="45195" y="55405"/>
                  </a:lnTo>
                  <a:lnTo>
                    <a:pt x="48530" y="55913"/>
                  </a:lnTo>
                  <a:lnTo>
                    <a:pt x="58809" y="51968"/>
                  </a:lnTo>
                  <a:lnTo>
                    <a:pt x="57251" y="55405"/>
                  </a:lnTo>
                  <a:lnTo>
                    <a:pt x="64736" y="55084"/>
                  </a:lnTo>
                  <a:lnTo>
                    <a:pt x="67547" y="57065"/>
                  </a:lnTo>
                  <a:lnTo>
                    <a:pt x="78147" y="51866"/>
                  </a:lnTo>
                  <a:lnTo>
                    <a:pt x="75234" y="49580"/>
                  </a:lnTo>
                  <a:lnTo>
                    <a:pt x="75539" y="40961"/>
                  </a:lnTo>
                  <a:lnTo>
                    <a:pt x="69934" y="19964"/>
                  </a:lnTo>
                  <a:lnTo>
                    <a:pt x="65040" y="15189"/>
                  </a:lnTo>
                  <a:lnTo>
                    <a:pt x="62450" y="8517"/>
                  </a:lnTo>
                  <a:lnTo>
                    <a:pt x="49987" y="4064"/>
                  </a:lnTo>
                  <a:lnTo>
                    <a:pt x="44365" y="0"/>
                  </a:lnTo>
                  <a:lnTo>
                    <a:pt x="42604" y="2810"/>
                  </a:lnTo>
                  <a:lnTo>
                    <a:pt x="38963" y="3742"/>
                  </a:lnTo>
                  <a:lnTo>
                    <a:pt x="39488" y="7179"/>
                  </a:lnTo>
                  <a:lnTo>
                    <a:pt x="36677" y="9668"/>
                  </a:lnTo>
                  <a:lnTo>
                    <a:pt x="33968" y="7704"/>
                  </a:lnTo>
                  <a:lnTo>
                    <a:pt x="33968" y="3945"/>
                  </a:lnTo>
                  <a:close/>
                </a:path>
              </a:pathLst>
            </a:custGeom>
            <a:solidFill>
              <a:srgbClr val="E4E4E4">
                <a:alpha val="100000"/>
              </a:srgbClr>
            </a:solidFill>
            <a:ln w="12700" cap="flat" cmpd="sng">
              <a:solidFill>
                <a:schemeClr val="bg1"/>
              </a:solidFill>
              <a:prstDash val="solid"/>
              <a:miter lim="800000"/>
            </a:ln>
          </p:spPr>
          <p:txBody>
            <a:bodyPr wrap="square" anchor="ctr">
              <a:spAutoFit/>
            </a:bodyPr>
            <a:lstStyle/>
            <a:p>
              <a:pPr algn="ctr"/>
              <a:endParaRPr lang="en-US" dirty="0"/>
            </a:p>
          </p:txBody>
        </p:sp>
      </p:grpSp>
      <p:sp>
        <p:nvSpPr>
          <p:cNvPr id="549" name="Free Form 8">
            <a:extLst>
              <a:ext uri="{FF2B5EF4-FFF2-40B4-BE49-F238E27FC236}">
                <a16:creationId xmlns:a16="http://schemas.microsoft.com/office/drawing/2014/main" id="{C3FCF660-8C32-FF42-A584-1D65BB9D62C9}"/>
              </a:ext>
            </a:extLst>
          </p:cNvPr>
          <p:cNvSpPr/>
          <p:nvPr/>
        </p:nvSpPr>
        <p:spPr>
          <a:xfrm>
            <a:off x="5819615" y="4334647"/>
            <a:ext cx="67949" cy="67937"/>
          </a:xfrm>
          <a:custGeom>
            <a:avLst/>
            <a:gdLst/>
            <a:ahLst/>
            <a:cxnLst/>
            <a:rect l="0" t="0" r="0" b="0"/>
            <a:pathLst>
              <a:path w="95995" h="95978">
                <a:moveTo>
                  <a:pt x="95995" y="48006"/>
                </a:moveTo>
                <a:cubicBezTo>
                  <a:pt x="95995" y="74540"/>
                  <a:pt x="74506" y="95978"/>
                  <a:pt x="48006" y="95978"/>
                </a:cubicBezTo>
                <a:cubicBezTo>
                  <a:pt x="21505" y="95978"/>
                  <a:pt x="0" y="74540"/>
                  <a:pt x="0" y="48006"/>
                </a:cubicBezTo>
                <a:cubicBezTo>
                  <a:pt x="0" y="21471"/>
                  <a:pt x="21505" y="0"/>
                  <a:pt x="48006" y="0"/>
                </a:cubicBezTo>
                <a:cubicBezTo>
                  <a:pt x="74506" y="0"/>
                  <a:pt x="95995" y="21471"/>
                  <a:pt x="95995" y="48006"/>
                </a:cubicBezTo>
                <a:close/>
              </a:path>
            </a:pathLst>
          </a:custGeom>
          <a:solidFill>
            <a:srgbClr val="545353">
              <a:alpha val="100000"/>
            </a:srgbClr>
          </a:solidFill>
          <a:ln w="12700" cap="flat" cmpd="sng">
            <a:solidFill>
              <a:srgbClr val="FFFFFF">
                <a:alpha val="100000"/>
              </a:srgbClr>
            </a:solidFill>
            <a:prstDash val="solid"/>
            <a:miter lim="800000"/>
          </a:ln>
        </p:spPr>
        <p:txBody>
          <a:bodyPr anchor="ctr">
            <a:spAutoFit/>
          </a:bodyPr>
          <a:lstStyle/>
          <a:p>
            <a:pPr algn="ctr"/>
            <a:endParaRPr lang="en-US" dirty="0"/>
          </a:p>
        </p:txBody>
      </p:sp>
      <p:sp>
        <p:nvSpPr>
          <p:cNvPr id="550" name="TextBox 88">
            <a:extLst>
              <a:ext uri="{FF2B5EF4-FFF2-40B4-BE49-F238E27FC236}">
                <a16:creationId xmlns:a16="http://schemas.microsoft.com/office/drawing/2014/main" id="{349E9FC8-30F3-C04F-9627-FD0F6D85C36F}"/>
              </a:ext>
            </a:extLst>
          </p:cNvPr>
          <p:cNvSpPr txBox="1"/>
          <p:nvPr/>
        </p:nvSpPr>
        <p:spPr>
          <a:xfrm>
            <a:off x="5552097" y="4208852"/>
            <a:ext cx="342746" cy="95888"/>
          </a:xfrm>
          <a:prstGeom prst="rect">
            <a:avLst/>
          </a:prstGeom>
          <a:noFill/>
          <a:ln>
            <a:noFill/>
          </a:ln>
        </p:spPr>
        <p:txBody>
          <a:bodyPr wrap="square" lIns="0" tIns="0" rIns="0" bIns="0" anchor="t"/>
          <a:lstStyle/>
          <a:p>
            <a:pPr>
              <a:lnSpc>
                <a:spcPts val="1066"/>
              </a:lnSpc>
              <a:defRPr lang="en-US"/>
            </a:pPr>
            <a:r>
              <a:rPr lang="en-US" sz="800" dirty="0">
                <a:solidFill>
                  <a:srgbClr val="565655"/>
                </a:solidFill>
                <a:latin typeface="Arial" panose="020B0604020202020204" pitchFamily="34" charset="0"/>
                <a:ea typeface="Wigrum" charset="77"/>
                <a:cs typeface="Arial" panose="020B0604020202020204" pitchFamily="34" charset="0"/>
              </a:rPr>
              <a:t>Pornic</a:t>
            </a:r>
            <a:endParaRPr sz="800" dirty="0">
              <a:solidFill>
                <a:srgbClr val="565655"/>
              </a:solidFill>
              <a:latin typeface="Arial" panose="020B0604020202020204" pitchFamily="34" charset="0"/>
              <a:ea typeface="Wigrum" charset="77"/>
              <a:cs typeface="Arial" panose="020B0604020202020204" pitchFamily="34" charset="0"/>
            </a:endParaRPr>
          </a:p>
        </p:txBody>
      </p:sp>
      <p:sp>
        <p:nvSpPr>
          <p:cNvPr id="551" name="Free Form 8">
            <a:extLst>
              <a:ext uri="{FF2B5EF4-FFF2-40B4-BE49-F238E27FC236}">
                <a16:creationId xmlns:a16="http://schemas.microsoft.com/office/drawing/2014/main" id="{54C87115-8201-EB4D-B81D-1C498AA1EA62}"/>
              </a:ext>
            </a:extLst>
          </p:cNvPr>
          <p:cNvSpPr/>
          <p:nvPr/>
        </p:nvSpPr>
        <p:spPr>
          <a:xfrm>
            <a:off x="6794283" y="3344445"/>
            <a:ext cx="67949" cy="67937"/>
          </a:xfrm>
          <a:custGeom>
            <a:avLst/>
            <a:gdLst/>
            <a:ahLst/>
            <a:cxnLst/>
            <a:rect l="0" t="0" r="0" b="0"/>
            <a:pathLst>
              <a:path w="95995" h="95978">
                <a:moveTo>
                  <a:pt x="95995" y="48006"/>
                </a:moveTo>
                <a:cubicBezTo>
                  <a:pt x="95995" y="74540"/>
                  <a:pt x="74506" y="95978"/>
                  <a:pt x="48006" y="95978"/>
                </a:cubicBezTo>
                <a:cubicBezTo>
                  <a:pt x="21505" y="95978"/>
                  <a:pt x="0" y="74540"/>
                  <a:pt x="0" y="48006"/>
                </a:cubicBezTo>
                <a:cubicBezTo>
                  <a:pt x="0" y="21471"/>
                  <a:pt x="21505" y="0"/>
                  <a:pt x="48006" y="0"/>
                </a:cubicBezTo>
                <a:cubicBezTo>
                  <a:pt x="74506" y="0"/>
                  <a:pt x="95995" y="21471"/>
                  <a:pt x="95995" y="48006"/>
                </a:cubicBezTo>
                <a:close/>
              </a:path>
            </a:pathLst>
          </a:custGeom>
          <a:solidFill>
            <a:srgbClr val="545353">
              <a:alpha val="100000"/>
            </a:srgbClr>
          </a:solidFill>
          <a:ln w="12700" cap="flat" cmpd="sng">
            <a:solidFill>
              <a:srgbClr val="FFFFFF">
                <a:alpha val="100000"/>
              </a:srgbClr>
            </a:solidFill>
            <a:prstDash val="solid"/>
            <a:miter lim="800000"/>
          </a:ln>
        </p:spPr>
        <p:txBody>
          <a:bodyPr anchor="ctr">
            <a:spAutoFit/>
          </a:bodyPr>
          <a:lstStyle/>
          <a:p>
            <a:pPr algn="ctr"/>
            <a:endParaRPr lang="en-US" dirty="0"/>
          </a:p>
        </p:txBody>
      </p:sp>
      <p:sp>
        <p:nvSpPr>
          <p:cNvPr id="552" name="TextBox 88">
            <a:extLst>
              <a:ext uri="{FF2B5EF4-FFF2-40B4-BE49-F238E27FC236}">
                <a16:creationId xmlns:a16="http://schemas.microsoft.com/office/drawing/2014/main" id="{B5011D3E-9DDF-BB49-8E30-BDFD6495D461}"/>
              </a:ext>
            </a:extLst>
          </p:cNvPr>
          <p:cNvSpPr txBox="1"/>
          <p:nvPr/>
        </p:nvSpPr>
        <p:spPr>
          <a:xfrm>
            <a:off x="6186251" y="3236333"/>
            <a:ext cx="667914" cy="95888"/>
          </a:xfrm>
          <a:prstGeom prst="rect">
            <a:avLst/>
          </a:prstGeom>
          <a:noFill/>
          <a:ln>
            <a:noFill/>
          </a:ln>
        </p:spPr>
        <p:txBody>
          <a:bodyPr wrap="square" lIns="0" tIns="0" rIns="0" bIns="0" anchor="t"/>
          <a:lstStyle/>
          <a:p>
            <a:pPr>
              <a:lnSpc>
                <a:spcPts val="1066"/>
              </a:lnSpc>
              <a:defRPr lang="en-US"/>
            </a:pPr>
            <a:r>
              <a:rPr lang="en-US" sz="800" dirty="0">
                <a:solidFill>
                  <a:srgbClr val="565655"/>
                </a:solidFill>
                <a:latin typeface="Arial" panose="020B0604020202020204" pitchFamily="34" charset="0"/>
                <a:ea typeface="Wigrum" charset="77"/>
                <a:cs typeface="Arial" panose="020B0604020202020204" pitchFamily="34" charset="0"/>
              </a:rPr>
              <a:t>Nort-sur-Erdre</a:t>
            </a:r>
            <a:endParaRPr sz="800" dirty="0">
              <a:solidFill>
                <a:srgbClr val="565655"/>
              </a:solidFill>
              <a:latin typeface="Arial" panose="020B0604020202020204" pitchFamily="34" charset="0"/>
              <a:ea typeface="Wigrum" charset="77"/>
              <a:cs typeface="Arial" panose="020B0604020202020204" pitchFamily="34" charset="0"/>
            </a:endParaRPr>
          </a:p>
        </p:txBody>
      </p:sp>
      <p:sp>
        <p:nvSpPr>
          <p:cNvPr id="553" name="Free Form 8">
            <a:extLst>
              <a:ext uri="{FF2B5EF4-FFF2-40B4-BE49-F238E27FC236}">
                <a16:creationId xmlns:a16="http://schemas.microsoft.com/office/drawing/2014/main" id="{EAC7ED5A-FD42-6741-B8A5-D32B8D5BEF44}"/>
              </a:ext>
            </a:extLst>
          </p:cNvPr>
          <p:cNvSpPr/>
          <p:nvPr/>
        </p:nvSpPr>
        <p:spPr>
          <a:xfrm>
            <a:off x="7030933" y="4383627"/>
            <a:ext cx="67949" cy="67937"/>
          </a:xfrm>
          <a:custGeom>
            <a:avLst/>
            <a:gdLst/>
            <a:ahLst/>
            <a:cxnLst/>
            <a:rect l="0" t="0" r="0" b="0"/>
            <a:pathLst>
              <a:path w="95995" h="95978">
                <a:moveTo>
                  <a:pt x="95995" y="48006"/>
                </a:moveTo>
                <a:cubicBezTo>
                  <a:pt x="95995" y="74540"/>
                  <a:pt x="74506" y="95978"/>
                  <a:pt x="48006" y="95978"/>
                </a:cubicBezTo>
                <a:cubicBezTo>
                  <a:pt x="21505" y="95978"/>
                  <a:pt x="0" y="74540"/>
                  <a:pt x="0" y="48006"/>
                </a:cubicBezTo>
                <a:cubicBezTo>
                  <a:pt x="0" y="21471"/>
                  <a:pt x="21505" y="0"/>
                  <a:pt x="48006" y="0"/>
                </a:cubicBezTo>
                <a:cubicBezTo>
                  <a:pt x="74506" y="0"/>
                  <a:pt x="95995" y="21471"/>
                  <a:pt x="95995" y="48006"/>
                </a:cubicBezTo>
                <a:close/>
              </a:path>
            </a:pathLst>
          </a:custGeom>
          <a:solidFill>
            <a:srgbClr val="545353">
              <a:alpha val="100000"/>
            </a:srgbClr>
          </a:solidFill>
          <a:ln w="12700" cap="flat" cmpd="sng">
            <a:solidFill>
              <a:srgbClr val="FFFFFF">
                <a:alpha val="100000"/>
              </a:srgbClr>
            </a:solidFill>
            <a:prstDash val="solid"/>
            <a:miter lim="800000"/>
          </a:ln>
        </p:spPr>
        <p:txBody>
          <a:bodyPr anchor="ctr">
            <a:spAutoFit/>
          </a:bodyPr>
          <a:lstStyle/>
          <a:p>
            <a:pPr algn="ctr"/>
            <a:endParaRPr lang="en-US" dirty="0"/>
          </a:p>
        </p:txBody>
      </p:sp>
      <p:sp>
        <p:nvSpPr>
          <p:cNvPr id="554" name="TextBox 88">
            <a:extLst>
              <a:ext uri="{FF2B5EF4-FFF2-40B4-BE49-F238E27FC236}">
                <a16:creationId xmlns:a16="http://schemas.microsoft.com/office/drawing/2014/main" id="{096D9EFF-DA45-8840-8B23-4AAFB2E0B5BB}"/>
              </a:ext>
            </a:extLst>
          </p:cNvPr>
          <p:cNvSpPr txBox="1"/>
          <p:nvPr/>
        </p:nvSpPr>
        <p:spPr>
          <a:xfrm>
            <a:off x="6639728" y="4340686"/>
            <a:ext cx="377021" cy="95888"/>
          </a:xfrm>
          <a:prstGeom prst="rect">
            <a:avLst/>
          </a:prstGeom>
          <a:noFill/>
          <a:ln>
            <a:noFill/>
          </a:ln>
        </p:spPr>
        <p:txBody>
          <a:bodyPr wrap="square" lIns="0" tIns="0" rIns="0" bIns="0" anchor="t"/>
          <a:lstStyle/>
          <a:p>
            <a:pPr>
              <a:lnSpc>
                <a:spcPts val="1066"/>
              </a:lnSpc>
              <a:defRPr lang="en-US"/>
            </a:pPr>
            <a:r>
              <a:rPr lang="en-US" sz="800" dirty="0">
                <a:solidFill>
                  <a:srgbClr val="565655"/>
                </a:solidFill>
                <a:latin typeface="Arial" panose="020B0604020202020204" pitchFamily="34" charset="0"/>
                <a:ea typeface="Wigrum" charset="77"/>
                <a:cs typeface="Arial" panose="020B0604020202020204" pitchFamily="34" charset="0"/>
              </a:rPr>
              <a:t>Clisson</a:t>
            </a:r>
            <a:endParaRPr sz="800" dirty="0">
              <a:solidFill>
                <a:srgbClr val="565655"/>
              </a:solidFill>
              <a:latin typeface="Arial" panose="020B0604020202020204" pitchFamily="34" charset="0"/>
              <a:ea typeface="Wigrum" charset="77"/>
              <a:cs typeface="Arial" panose="020B0604020202020204" pitchFamily="34" charset="0"/>
            </a:endParaRPr>
          </a:p>
        </p:txBody>
      </p:sp>
      <p:sp>
        <p:nvSpPr>
          <p:cNvPr id="555" name="Free Form 8">
            <a:extLst>
              <a:ext uri="{FF2B5EF4-FFF2-40B4-BE49-F238E27FC236}">
                <a16:creationId xmlns:a16="http://schemas.microsoft.com/office/drawing/2014/main" id="{F4BC0A5D-F3A6-E241-A137-F321BFA5401C}"/>
              </a:ext>
            </a:extLst>
          </p:cNvPr>
          <p:cNvSpPr/>
          <p:nvPr/>
        </p:nvSpPr>
        <p:spPr>
          <a:xfrm>
            <a:off x="6972359" y="2807261"/>
            <a:ext cx="67949" cy="67937"/>
          </a:xfrm>
          <a:custGeom>
            <a:avLst/>
            <a:gdLst/>
            <a:ahLst/>
            <a:cxnLst/>
            <a:rect l="0" t="0" r="0" b="0"/>
            <a:pathLst>
              <a:path w="95995" h="95978">
                <a:moveTo>
                  <a:pt x="95995" y="48006"/>
                </a:moveTo>
                <a:cubicBezTo>
                  <a:pt x="95995" y="74540"/>
                  <a:pt x="74506" y="95978"/>
                  <a:pt x="48006" y="95978"/>
                </a:cubicBezTo>
                <a:cubicBezTo>
                  <a:pt x="21505" y="95978"/>
                  <a:pt x="0" y="74540"/>
                  <a:pt x="0" y="48006"/>
                </a:cubicBezTo>
                <a:cubicBezTo>
                  <a:pt x="0" y="21471"/>
                  <a:pt x="21505" y="0"/>
                  <a:pt x="48006" y="0"/>
                </a:cubicBezTo>
                <a:cubicBezTo>
                  <a:pt x="74506" y="0"/>
                  <a:pt x="95995" y="21471"/>
                  <a:pt x="95995" y="48006"/>
                </a:cubicBezTo>
                <a:close/>
              </a:path>
            </a:pathLst>
          </a:custGeom>
          <a:solidFill>
            <a:srgbClr val="545353">
              <a:alpha val="100000"/>
            </a:srgbClr>
          </a:solidFill>
          <a:ln w="12700" cap="flat" cmpd="sng">
            <a:solidFill>
              <a:srgbClr val="FFFFFF">
                <a:alpha val="100000"/>
              </a:srgbClr>
            </a:solidFill>
            <a:prstDash val="solid"/>
            <a:miter lim="800000"/>
          </a:ln>
        </p:spPr>
        <p:txBody>
          <a:bodyPr anchor="ctr">
            <a:spAutoFit/>
          </a:bodyPr>
          <a:lstStyle/>
          <a:p>
            <a:pPr algn="ctr"/>
            <a:endParaRPr lang="en-US" dirty="0"/>
          </a:p>
        </p:txBody>
      </p:sp>
      <p:sp>
        <p:nvSpPr>
          <p:cNvPr id="556" name="TextBox 88">
            <a:extLst>
              <a:ext uri="{FF2B5EF4-FFF2-40B4-BE49-F238E27FC236}">
                <a16:creationId xmlns:a16="http://schemas.microsoft.com/office/drawing/2014/main" id="{8D243FAE-D2D8-E148-A8C6-1EA22009D80D}"/>
              </a:ext>
            </a:extLst>
          </p:cNvPr>
          <p:cNvSpPr txBox="1"/>
          <p:nvPr/>
        </p:nvSpPr>
        <p:spPr>
          <a:xfrm>
            <a:off x="6310275" y="2776044"/>
            <a:ext cx="667914" cy="95888"/>
          </a:xfrm>
          <a:prstGeom prst="rect">
            <a:avLst/>
          </a:prstGeom>
          <a:noFill/>
          <a:ln>
            <a:noFill/>
          </a:ln>
        </p:spPr>
        <p:txBody>
          <a:bodyPr wrap="square" lIns="0" tIns="0" rIns="0" bIns="0" anchor="t"/>
          <a:lstStyle/>
          <a:p>
            <a:pPr>
              <a:lnSpc>
                <a:spcPts val="1066"/>
              </a:lnSpc>
              <a:defRPr lang="en-US"/>
            </a:pPr>
            <a:r>
              <a:rPr lang="en-US" sz="800" dirty="0">
                <a:solidFill>
                  <a:srgbClr val="565655"/>
                </a:solidFill>
                <a:latin typeface="Arial" panose="020B0604020202020204" pitchFamily="34" charset="0"/>
                <a:ea typeface="Wigrum" charset="77"/>
                <a:cs typeface="Arial" panose="020B0604020202020204" pitchFamily="34" charset="0"/>
              </a:rPr>
              <a:t>Châteaubriant</a:t>
            </a:r>
            <a:endParaRPr sz="800" dirty="0">
              <a:solidFill>
                <a:srgbClr val="565655"/>
              </a:solidFill>
              <a:latin typeface="Arial" panose="020B0604020202020204" pitchFamily="34" charset="0"/>
              <a:ea typeface="Wigrum" charset="77"/>
              <a:cs typeface="Arial" panose="020B0604020202020204" pitchFamily="34" charset="0"/>
            </a:endParaRPr>
          </a:p>
        </p:txBody>
      </p:sp>
      <p:sp>
        <p:nvSpPr>
          <p:cNvPr id="557" name="Free Form 8">
            <a:extLst>
              <a:ext uri="{FF2B5EF4-FFF2-40B4-BE49-F238E27FC236}">
                <a16:creationId xmlns:a16="http://schemas.microsoft.com/office/drawing/2014/main" id="{514EE590-25FD-3341-96F6-78E29B82C510}"/>
              </a:ext>
            </a:extLst>
          </p:cNvPr>
          <p:cNvSpPr/>
          <p:nvPr/>
        </p:nvSpPr>
        <p:spPr>
          <a:xfrm>
            <a:off x="9377039" y="2179268"/>
            <a:ext cx="67949" cy="67937"/>
          </a:xfrm>
          <a:custGeom>
            <a:avLst/>
            <a:gdLst/>
            <a:ahLst/>
            <a:cxnLst/>
            <a:rect l="0" t="0" r="0" b="0"/>
            <a:pathLst>
              <a:path w="95995" h="95978">
                <a:moveTo>
                  <a:pt x="95995" y="48006"/>
                </a:moveTo>
                <a:cubicBezTo>
                  <a:pt x="95995" y="74540"/>
                  <a:pt x="74506" y="95978"/>
                  <a:pt x="48006" y="95978"/>
                </a:cubicBezTo>
                <a:cubicBezTo>
                  <a:pt x="21505" y="95978"/>
                  <a:pt x="0" y="74540"/>
                  <a:pt x="0" y="48006"/>
                </a:cubicBezTo>
                <a:cubicBezTo>
                  <a:pt x="0" y="21471"/>
                  <a:pt x="21505" y="0"/>
                  <a:pt x="48006" y="0"/>
                </a:cubicBezTo>
                <a:cubicBezTo>
                  <a:pt x="74506" y="0"/>
                  <a:pt x="95995" y="21471"/>
                  <a:pt x="95995" y="48006"/>
                </a:cubicBezTo>
                <a:close/>
              </a:path>
            </a:pathLst>
          </a:custGeom>
          <a:solidFill>
            <a:srgbClr val="545353">
              <a:alpha val="100000"/>
            </a:srgbClr>
          </a:solidFill>
          <a:ln w="12700" cap="flat" cmpd="sng">
            <a:solidFill>
              <a:srgbClr val="FFFFFF">
                <a:alpha val="100000"/>
              </a:srgbClr>
            </a:solidFill>
            <a:prstDash val="solid"/>
            <a:miter lim="800000"/>
          </a:ln>
        </p:spPr>
        <p:txBody>
          <a:bodyPr anchor="ctr">
            <a:spAutoFit/>
          </a:bodyPr>
          <a:lstStyle/>
          <a:p>
            <a:pPr algn="ctr"/>
            <a:endParaRPr lang="en-US" dirty="0"/>
          </a:p>
        </p:txBody>
      </p:sp>
      <p:sp>
        <p:nvSpPr>
          <p:cNvPr id="558" name="TextBox 88">
            <a:extLst>
              <a:ext uri="{FF2B5EF4-FFF2-40B4-BE49-F238E27FC236}">
                <a16:creationId xmlns:a16="http://schemas.microsoft.com/office/drawing/2014/main" id="{5AF129DE-2FD1-C64A-9FA9-23371E439411}"/>
              </a:ext>
            </a:extLst>
          </p:cNvPr>
          <p:cNvSpPr txBox="1"/>
          <p:nvPr/>
        </p:nvSpPr>
        <p:spPr>
          <a:xfrm>
            <a:off x="9491499" y="2141644"/>
            <a:ext cx="456195" cy="95888"/>
          </a:xfrm>
          <a:prstGeom prst="rect">
            <a:avLst/>
          </a:prstGeom>
          <a:noFill/>
          <a:ln>
            <a:noFill/>
          </a:ln>
        </p:spPr>
        <p:txBody>
          <a:bodyPr wrap="square" lIns="0" tIns="0" rIns="0" bIns="0" anchor="t"/>
          <a:lstStyle/>
          <a:p>
            <a:pPr>
              <a:lnSpc>
                <a:spcPts val="1066"/>
              </a:lnSpc>
              <a:defRPr lang="en-US"/>
            </a:pPr>
            <a:r>
              <a:rPr lang="en-US" sz="800" dirty="0">
                <a:solidFill>
                  <a:srgbClr val="565655"/>
                </a:solidFill>
                <a:latin typeface="Arial" panose="020B0604020202020204" pitchFamily="34" charset="0"/>
                <a:ea typeface="Wigrum" charset="77"/>
                <a:cs typeface="Arial" panose="020B0604020202020204" pitchFamily="34" charset="0"/>
              </a:rPr>
              <a:t>Le Mans</a:t>
            </a:r>
            <a:endParaRPr sz="800" dirty="0">
              <a:solidFill>
                <a:srgbClr val="565655"/>
              </a:solidFill>
              <a:latin typeface="Arial" panose="020B0604020202020204" pitchFamily="34" charset="0"/>
              <a:ea typeface="Wigrum" charset="77"/>
              <a:cs typeface="Arial" panose="020B0604020202020204" pitchFamily="34" charset="0"/>
            </a:endParaRPr>
          </a:p>
        </p:txBody>
      </p:sp>
      <p:sp>
        <p:nvSpPr>
          <p:cNvPr id="559" name="Free Form 8">
            <a:extLst>
              <a:ext uri="{FF2B5EF4-FFF2-40B4-BE49-F238E27FC236}">
                <a16:creationId xmlns:a16="http://schemas.microsoft.com/office/drawing/2014/main" id="{66A93157-A37B-DA44-9D4F-520C4151DFCF}"/>
              </a:ext>
            </a:extLst>
          </p:cNvPr>
          <p:cNvSpPr/>
          <p:nvPr/>
        </p:nvSpPr>
        <p:spPr>
          <a:xfrm>
            <a:off x="8204311" y="1977199"/>
            <a:ext cx="67949" cy="67937"/>
          </a:xfrm>
          <a:custGeom>
            <a:avLst/>
            <a:gdLst/>
            <a:ahLst/>
            <a:cxnLst/>
            <a:rect l="0" t="0" r="0" b="0"/>
            <a:pathLst>
              <a:path w="95995" h="95978">
                <a:moveTo>
                  <a:pt x="95995" y="48006"/>
                </a:moveTo>
                <a:cubicBezTo>
                  <a:pt x="95995" y="74540"/>
                  <a:pt x="74506" y="95978"/>
                  <a:pt x="48006" y="95978"/>
                </a:cubicBezTo>
                <a:cubicBezTo>
                  <a:pt x="21505" y="95978"/>
                  <a:pt x="0" y="74540"/>
                  <a:pt x="0" y="48006"/>
                </a:cubicBezTo>
                <a:cubicBezTo>
                  <a:pt x="0" y="21471"/>
                  <a:pt x="21505" y="0"/>
                  <a:pt x="48006" y="0"/>
                </a:cubicBezTo>
                <a:cubicBezTo>
                  <a:pt x="74506" y="0"/>
                  <a:pt x="95995" y="21471"/>
                  <a:pt x="95995" y="48006"/>
                </a:cubicBezTo>
                <a:close/>
              </a:path>
            </a:pathLst>
          </a:custGeom>
          <a:solidFill>
            <a:srgbClr val="545353">
              <a:alpha val="100000"/>
            </a:srgbClr>
          </a:solidFill>
          <a:ln w="12700" cap="flat" cmpd="sng">
            <a:solidFill>
              <a:srgbClr val="FFFFFF">
                <a:alpha val="100000"/>
              </a:srgbClr>
            </a:solidFill>
            <a:prstDash val="solid"/>
            <a:miter lim="800000"/>
          </a:ln>
        </p:spPr>
        <p:txBody>
          <a:bodyPr anchor="ctr">
            <a:spAutoFit/>
          </a:bodyPr>
          <a:lstStyle/>
          <a:p>
            <a:pPr algn="ctr"/>
            <a:endParaRPr lang="en-US" dirty="0"/>
          </a:p>
        </p:txBody>
      </p:sp>
      <p:sp>
        <p:nvSpPr>
          <p:cNvPr id="560" name="TextBox 88">
            <a:extLst>
              <a:ext uri="{FF2B5EF4-FFF2-40B4-BE49-F238E27FC236}">
                <a16:creationId xmlns:a16="http://schemas.microsoft.com/office/drawing/2014/main" id="{6784B17A-A80C-3D45-A864-6F5C4688D686}"/>
              </a:ext>
            </a:extLst>
          </p:cNvPr>
          <p:cNvSpPr txBox="1"/>
          <p:nvPr/>
        </p:nvSpPr>
        <p:spPr>
          <a:xfrm>
            <a:off x="7893885" y="1935339"/>
            <a:ext cx="377021" cy="95888"/>
          </a:xfrm>
          <a:prstGeom prst="rect">
            <a:avLst/>
          </a:prstGeom>
          <a:noFill/>
          <a:ln>
            <a:noFill/>
          </a:ln>
        </p:spPr>
        <p:txBody>
          <a:bodyPr wrap="square" lIns="0" tIns="0" rIns="0" bIns="0" anchor="t"/>
          <a:lstStyle/>
          <a:p>
            <a:pPr>
              <a:lnSpc>
                <a:spcPts val="1066"/>
              </a:lnSpc>
              <a:defRPr lang="en-US"/>
            </a:pPr>
            <a:r>
              <a:rPr lang="en-US" sz="800" dirty="0">
                <a:solidFill>
                  <a:srgbClr val="565655"/>
                </a:solidFill>
                <a:latin typeface="Arial" panose="020B0604020202020204" pitchFamily="34" charset="0"/>
                <a:ea typeface="Wigrum" charset="77"/>
                <a:cs typeface="Arial" panose="020B0604020202020204" pitchFamily="34" charset="0"/>
              </a:rPr>
              <a:t>Laval</a:t>
            </a:r>
            <a:endParaRPr sz="800" dirty="0">
              <a:solidFill>
                <a:srgbClr val="565655"/>
              </a:solidFill>
              <a:latin typeface="Arial" panose="020B0604020202020204" pitchFamily="34" charset="0"/>
              <a:ea typeface="Wigrum" charset="77"/>
              <a:cs typeface="Arial" panose="020B0604020202020204" pitchFamily="34" charset="0"/>
            </a:endParaRPr>
          </a:p>
        </p:txBody>
      </p:sp>
      <p:sp>
        <p:nvSpPr>
          <p:cNvPr id="561" name="Free Form 8">
            <a:extLst>
              <a:ext uri="{FF2B5EF4-FFF2-40B4-BE49-F238E27FC236}">
                <a16:creationId xmlns:a16="http://schemas.microsoft.com/office/drawing/2014/main" id="{811601A1-72A0-6149-87F8-981FDB843C35}"/>
              </a:ext>
            </a:extLst>
          </p:cNvPr>
          <p:cNvSpPr/>
          <p:nvPr/>
        </p:nvSpPr>
        <p:spPr>
          <a:xfrm>
            <a:off x="6637717" y="4044534"/>
            <a:ext cx="67949" cy="67937"/>
          </a:xfrm>
          <a:custGeom>
            <a:avLst/>
            <a:gdLst/>
            <a:ahLst/>
            <a:cxnLst/>
            <a:rect l="0" t="0" r="0" b="0"/>
            <a:pathLst>
              <a:path w="95995" h="95978">
                <a:moveTo>
                  <a:pt x="95995" y="48006"/>
                </a:moveTo>
                <a:cubicBezTo>
                  <a:pt x="95995" y="74540"/>
                  <a:pt x="74506" y="95978"/>
                  <a:pt x="48006" y="95978"/>
                </a:cubicBezTo>
                <a:cubicBezTo>
                  <a:pt x="21505" y="95978"/>
                  <a:pt x="0" y="74540"/>
                  <a:pt x="0" y="48006"/>
                </a:cubicBezTo>
                <a:cubicBezTo>
                  <a:pt x="0" y="21471"/>
                  <a:pt x="21505" y="0"/>
                  <a:pt x="48006" y="0"/>
                </a:cubicBezTo>
                <a:cubicBezTo>
                  <a:pt x="74506" y="0"/>
                  <a:pt x="95995" y="21471"/>
                  <a:pt x="95995" y="48006"/>
                </a:cubicBezTo>
                <a:close/>
              </a:path>
            </a:pathLst>
          </a:custGeom>
          <a:solidFill>
            <a:srgbClr val="545353">
              <a:alpha val="100000"/>
            </a:srgbClr>
          </a:solidFill>
          <a:ln w="12700" cap="flat" cmpd="sng">
            <a:solidFill>
              <a:srgbClr val="FFFFFF">
                <a:alpha val="100000"/>
              </a:srgbClr>
            </a:solidFill>
            <a:prstDash val="solid"/>
            <a:miter lim="800000"/>
          </a:ln>
        </p:spPr>
        <p:txBody>
          <a:bodyPr anchor="ctr">
            <a:spAutoFit/>
          </a:bodyPr>
          <a:lstStyle/>
          <a:p>
            <a:pPr algn="ctr"/>
            <a:endParaRPr lang="en-US" dirty="0"/>
          </a:p>
        </p:txBody>
      </p:sp>
      <p:sp>
        <p:nvSpPr>
          <p:cNvPr id="562" name="TextBox 88">
            <a:extLst>
              <a:ext uri="{FF2B5EF4-FFF2-40B4-BE49-F238E27FC236}">
                <a16:creationId xmlns:a16="http://schemas.microsoft.com/office/drawing/2014/main" id="{6DD26313-09E0-5743-B019-D438055FE688}"/>
              </a:ext>
            </a:extLst>
          </p:cNvPr>
          <p:cNvSpPr txBox="1"/>
          <p:nvPr/>
        </p:nvSpPr>
        <p:spPr>
          <a:xfrm>
            <a:off x="6258416" y="4002674"/>
            <a:ext cx="342746" cy="95888"/>
          </a:xfrm>
          <a:prstGeom prst="rect">
            <a:avLst/>
          </a:prstGeom>
          <a:noFill/>
          <a:ln>
            <a:noFill/>
          </a:ln>
        </p:spPr>
        <p:txBody>
          <a:bodyPr wrap="square" lIns="0" tIns="0" rIns="0" bIns="0" anchor="t"/>
          <a:lstStyle/>
          <a:p>
            <a:pPr>
              <a:lnSpc>
                <a:spcPts val="1066"/>
              </a:lnSpc>
              <a:defRPr lang="en-US"/>
            </a:pPr>
            <a:r>
              <a:rPr lang="en-US" sz="800" dirty="0">
                <a:solidFill>
                  <a:srgbClr val="565655"/>
                </a:solidFill>
                <a:latin typeface="Arial" panose="020B0604020202020204" pitchFamily="34" charset="0"/>
                <a:ea typeface="Wigrum" charset="77"/>
                <a:cs typeface="Arial" panose="020B0604020202020204" pitchFamily="34" charset="0"/>
              </a:rPr>
              <a:t>Nantes</a:t>
            </a:r>
            <a:endParaRPr sz="800" dirty="0">
              <a:solidFill>
                <a:srgbClr val="565655"/>
              </a:solidFill>
              <a:latin typeface="Arial" panose="020B0604020202020204" pitchFamily="34" charset="0"/>
              <a:ea typeface="Wigrum" charset="77"/>
              <a:cs typeface="Arial" panose="020B0604020202020204" pitchFamily="34" charset="0"/>
            </a:endParaRPr>
          </a:p>
        </p:txBody>
      </p:sp>
      <p:sp>
        <p:nvSpPr>
          <p:cNvPr id="563" name="Free Form 8">
            <a:extLst>
              <a:ext uri="{FF2B5EF4-FFF2-40B4-BE49-F238E27FC236}">
                <a16:creationId xmlns:a16="http://schemas.microsoft.com/office/drawing/2014/main" id="{C225178D-B335-CA41-8F1D-FFB10C2B52D8}"/>
              </a:ext>
            </a:extLst>
          </p:cNvPr>
          <p:cNvSpPr/>
          <p:nvPr/>
        </p:nvSpPr>
        <p:spPr>
          <a:xfrm>
            <a:off x="5587008" y="3756437"/>
            <a:ext cx="67949" cy="67937"/>
          </a:xfrm>
          <a:custGeom>
            <a:avLst/>
            <a:gdLst/>
            <a:ahLst/>
            <a:cxnLst/>
            <a:rect l="0" t="0" r="0" b="0"/>
            <a:pathLst>
              <a:path w="95995" h="95978">
                <a:moveTo>
                  <a:pt x="95995" y="48006"/>
                </a:moveTo>
                <a:cubicBezTo>
                  <a:pt x="95995" y="74540"/>
                  <a:pt x="74506" y="95978"/>
                  <a:pt x="48006" y="95978"/>
                </a:cubicBezTo>
                <a:cubicBezTo>
                  <a:pt x="21505" y="95978"/>
                  <a:pt x="0" y="74540"/>
                  <a:pt x="0" y="48006"/>
                </a:cubicBezTo>
                <a:cubicBezTo>
                  <a:pt x="0" y="21471"/>
                  <a:pt x="21505" y="0"/>
                  <a:pt x="48006" y="0"/>
                </a:cubicBezTo>
                <a:cubicBezTo>
                  <a:pt x="74506" y="0"/>
                  <a:pt x="95995" y="21471"/>
                  <a:pt x="95995" y="48006"/>
                </a:cubicBezTo>
                <a:close/>
              </a:path>
            </a:pathLst>
          </a:custGeom>
          <a:solidFill>
            <a:srgbClr val="545353">
              <a:alpha val="100000"/>
            </a:srgbClr>
          </a:solidFill>
          <a:ln w="12700" cap="flat" cmpd="sng">
            <a:solidFill>
              <a:srgbClr val="FFFFFF">
                <a:alpha val="100000"/>
              </a:srgbClr>
            </a:solidFill>
            <a:prstDash val="solid"/>
            <a:miter lim="800000"/>
          </a:ln>
        </p:spPr>
        <p:txBody>
          <a:bodyPr anchor="ctr">
            <a:spAutoFit/>
          </a:bodyPr>
          <a:lstStyle/>
          <a:p>
            <a:pPr algn="ctr"/>
            <a:endParaRPr lang="en-US" dirty="0"/>
          </a:p>
        </p:txBody>
      </p:sp>
      <p:sp>
        <p:nvSpPr>
          <p:cNvPr id="564" name="TextBox 88">
            <a:extLst>
              <a:ext uri="{FF2B5EF4-FFF2-40B4-BE49-F238E27FC236}">
                <a16:creationId xmlns:a16="http://schemas.microsoft.com/office/drawing/2014/main" id="{78EE17F6-3EA9-9848-A449-530097E2687E}"/>
              </a:ext>
            </a:extLst>
          </p:cNvPr>
          <p:cNvSpPr txBox="1"/>
          <p:nvPr/>
        </p:nvSpPr>
        <p:spPr>
          <a:xfrm>
            <a:off x="5696702" y="3724737"/>
            <a:ext cx="667914" cy="95888"/>
          </a:xfrm>
          <a:prstGeom prst="rect">
            <a:avLst/>
          </a:prstGeom>
          <a:noFill/>
          <a:ln>
            <a:noFill/>
          </a:ln>
        </p:spPr>
        <p:txBody>
          <a:bodyPr wrap="square" lIns="0" tIns="0" rIns="0" bIns="0" anchor="t"/>
          <a:lstStyle/>
          <a:p>
            <a:pPr>
              <a:lnSpc>
                <a:spcPts val="1066"/>
              </a:lnSpc>
              <a:defRPr lang="en-US"/>
            </a:pPr>
            <a:r>
              <a:rPr lang="en-US" sz="800" dirty="0">
                <a:solidFill>
                  <a:srgbClr val="565655"/>
                </a:solidFill>
                <a:latin typeface="Arial" panose="020B0604020202020204" pitchFamily="34" charset="0"/>
                <a:ea typeface="Wigrum" charset="77"/>
                <a:cs typeface="Arial" panose="020B0604020202020204" pitchFamily="34" charset="0"/>
              </a:rPr>
              <a:t>Saint-Nazaire</a:t>
            </a:r>
            <a:endParaRPr sz="800" dirty="0">
              <a:solidFill>
                <a:srgbClr val="565655"/>
              </a:solidFill>
              <a:latin typeface="Arial" panose="020B0604020202020204" pitchFamily="34" charset="0"/>
              <a:ea typeface="Wigrum" charset="77"/>
              <a:cs typeface="Arial" panose="020B0604020202020204" pitchFamily="34" charset="0"/>
            </a:endParaRPr>
          </a:p>
        </p:txBody>
      </p:sp>
      <p:sp>
        <p:nvSpPr>
          <p:cNvPr id="565" name="Free Form 8">
            <a:extLst>
              <a:ext uri="{FF2B5EF4-FFF2-40B4-BE49-F238E27FC236}">
                <a16:creationId xmlns:a16="http://schemas.microsoft.com/office/drawing/2014/main" id="{7BF453D2-0781-CC4C-87BC-3E651D9DBC19}"/>
              </a:ext>
            </a:extLst>
          </p:cNvPr>
          <p:cNvSpPr/>
          <p:nvPr/>
        </p:nvSpPr>
        <p:spPr>
          <a:xfrm>
            <a:off x="8473154" y="3522547"/>
            <a:ext cx="67949" cy="67937"/>
          </a:xfrm>
          <a:custGeom>
            <a:avLst/>
            <a:gdLst/>
            <a:ahLst/>
            <a:cxnLst/>
            <a:rect l="0" t="0" r="0" b="0"/>
            <a:pathLst>
              <a:path w="95995" h="95978">
                <a:moveTo>
                  <a:pt x="95995" y="48006"/>
                </a:moveTo>
                <a:cubicBezTo>
                  <a:pt x="95995" y="74540"/>
                  <a:pt x="74506" y="95978"/>
                  <a:pt x="48006" y="95978"/>
                </a:cubicBezTo>
                <a:cubicBezTo>
                  <a:pt x="21505" y="95978"/>
                  <a:pt x="0" y="74540"/>
                  <a:pt x="0" y="48006"/>
                </a:cubicBezTo>
                <a:cubicBezTo>
                  <a:pt x="0" y="21471"/>
                  <a:pt x="21505" y="0"/>
                  <a:pt x="48006" y="0"/>
                </a:cubicBezTo>
                <a:cubicBezTo>
                  <a:pt x="74506" y="0"/>
                  <a:pt x="95995" y="21471"/>
                  <a:pt x="95995" y="48006"/>
                </a:cubicBezTo>
                <a:close/>
              </a:path>
            </a:pathLst>
          </a:custGeom>
          <a:solidFill>
            <a:srgbClr val="545353">
              <a:alpha val="100000"/>
            </a:srgbClr>
          </a:solidFill>
          <a:ln w="12700" cap="flat" cmpd="sng">
            <a:solidFill>
              <a:srgbClr val="FFFFFF">
                <a:alpha val="100000"/>
              </a:srgbClr>
            </a:solidFill>
            <a:prstDash val="solid"/>
            <a:miter lim="800000"/>
          </a:ln>
        </p:spPr>
        <p:txBody>
          <a:bodyPr anchor="ctr">
            <a:spAutoFit/>
          </a:bodyPr>
          <a:lstStyle/>
          <a:p>
            <a:pPr algn="ctr"/>
            <a:endParaRPr lang="en-US" dirty="0"/>
          </a:p>
        </p:txBody>
      </p:sp>
      <p:sp>
        <p:nvSpPr>
          <p:cNvPr id="566" name="TextBox 88">
            <a:extLst>
              <a:ext uri="{FF2B5EF4-FFF2-40B4-BE49-F238E27FC236}">
                <a16:creationId xmlns:a16="http://schemas.microsoft.com/office/drawing/2014/main" id="{28192E2B-5CD8-6E40-A413-7304CB7255ED}"/>
              </a:ext>
            </a:extLst>
          </p:cNvPr>
          <p:cNvSpPr txBox="1"/>
          <p:nvPr/>
        </p:nvSpPr>
        <p:spPr>
          <a:xfrm>
            <a:off x="8563944" y="3485442"/>
            <a:ext cx="607195" cy="95888"/>
          </a:xfrm>
          <a:prstGeom prst="rect">
            <a:avLst/>
          </a:prstGeom>
          <a:noFill/>
          <a:ln>
            <a:noFill/>
          </a:ln>
        </p:spPr>
        <p:txBody>
          <a:bodyPr wrap="square" lIns="0" tIns="0" rIns="0" bIns="0" anchor="t"/>
          <a:lstStyle/>
          <a:p>
            <a:pPr>
              <a:lnSpc>
                <a:spcPts val="1066"/>
              </a:lnSpc>
              <a:defRPr lang="en-US"/>
            </a:pPr>
            <a:r>
              <a:rPr lang="en-US" sz="800" dirty="0">
                <a:solidFill>
                  <a:srgbClr val="565655"/>
                </a:solidFill>
                <a:latin typeface="Arial" panose="020B0604020202020204" pitchFamily="34" charset="0"/>
                <a:ea typeface="Wigrum" charset="77"/>
                <a:cs typeface="Arial" panose="020B0604020202020204" pitchFamily="34" charset="0"/>
              </a:rPr>
              <a:t>Angers</a:t>
            </a:r>
            <a:endParaRPr sz="800" dirty="0">
              <a:solidFill>
                <a:srgbClr val="565655"/>
              </a:solidFill>
              <a:latin typeface="Arial" panose="020B0604020202020204" pitchFamily="34" charset="0"/>
              <a:ea typeface="Wigrum" charset="77"/>
              <a:cs typeface="Arial" panose="020B0604020202020204" pitchFamily="34" charset="0"/>
            </a:endParaRPr>
          </a:p>
        </p:txBody>
      </p:sp>
      <p:sp>
        <p:nvSpPr>
          <p:cNvPr id="567" name="Free Form 8">
            <a:extLst>
              <a:ext uri="{FF2B5EF4-FFF2-40B4-BE49-F238E27FC236}">
                <a16:creationId xmlns:a16="http://schemas.microsoft.com/office/drawing/2014/main" id="{2189FB62-F8B4-B642-8159-B7A27CF2993A}"/>
              </a:ext>
            </a:extLst>
          </p:cNvPr>
          <p:cNvSpPr/>
          <p:nvPr/>
        </p:nvSpPr>
        <p:spPr>
          <a:xfrm>
            <a:off x="9237016" y="2315981"/>
            <a:ext cx="67949" cy="67937"/>
          </a:xfrm>
          <a:custGeom>
            <a:avLst/>
            <a:gdLst/>
            <a:ahLst/>
            <a:cxnLst/>
            <a:rect l="0" t="0" r="0" b="0"/>
            <a:pathLst>
              <a:path w="95995" h="95978">
                <a:moveTo>
                  <a:pt x="95995" y="48006"/>
                </a:moveTo>
                <a:cubicBezTo>
                  <a:pt x="95995" y="74540"/>
                  <a:pt x="74506" y="95978"/>
                  <a:pt x="48006" y="95978"/>
                </a:cubicBezTo>
                <a:cubicBezTo>
                  <a:pt x="21505" y="95978"/>
                  <a:pt x="0" y="74540"/>
                  <a:pt x="0" y="48006"/>
                </a:cubicBezTo>
                <a:cubicBezTo>
                  <a:pt x="0" y="21471"/>
                  <a:pt x="21505" y="0"/>
                  <a:pt x="48006" y="0"/>
                </a:cubicBezTo>
                <a:cubicBezTo>
                  <a:pt x="74506" y="0"/>
                  <a:pt x="95995" y="21471"/>
                  <a:pt x="95995" y="48006"/>
                </a:cubicBezTo>
                <a:close/>
              </a:path>
            </a:pathLst>
          </a:custGeom>
          <a:solidFill>
            <a:srgbClr val="545353">
              <a:alpha val="100000"/>
            </a:srgbClr>
          </a:solidFill>
          <a:ln w="12700" cap="flat" cmpd="sng">
            <a:solidFill>
              <a:srgbClr val="FFFFFF">
                <a:alpha val="100000"/>
              </a:srgbClr>
            </a:solidFill>
            <a:prstDash val="solid"/>
            <a:miter lim="800000"/>
          </a:ln>
        </p:spPr>
        <p:txBody>
          <a:bodyPr anchor="ctr">
            <a:spAutoFit/>
          </a:bodyPr>
          <a:lstStyle/>
          <a:p>
            <a:pPr algn="ctr"/>
            <a:endParaRPr lang="en-US" dirty="0"/>
          </a:p>
        </p:txBody>
      </p:sp>
      <p:sp>
        <p:nvSpPr>
          <p:cNvPr id="568" name="TextBox 88">
            <a:extLst>
              <a:ext uri="{FF2B5EF4-FFF2-40B4-BE49-F238E27FC236}">
                <a16:creationId xmlns:a16="http://schemas.microsoft.com/office/drawing/2014/main" id="{7E1EBE55-3D21-6E40-AF2D-34DCB27CA758}"/>
              </a:ext>
            </a:extLst>
          </p:cNvPr>
          <p:cNvSpPr txBox="1"/>
          <p:nvPr/>
        </p:nvSpPr>
        <p:spPr>
          <a:xfrm>
            <a:off x="8813905" y="2273669"/>
            <a:ext cx="414723" cy="95888"/>
          </a:xfrm>
          <a:prstGeom prst="rect">
            <a:avLst/>
          </a:prstGeom>
          <a:noFill/>
          <a:ln>
            <a:noFill/>
          </a:ln>
        </p:spPr>
        <p:txBody>
          <a:bodyPr wrap="square" lIns="0" tIns="0" rIns="0" bIns="0" anchor="t"/>
          <a:lstStyle/>
          <a:p>
            <a:pPr>
              <a:lnSpc>
                <a:spcPts val="1066"/>
              </a:lnSpc>
              <a:defRPr lang="en-US"/>
            </a:pPr>
            <a:r>
              <a:rPr lang="en-US" sz="800" dirty="0">
                <a:solidFill>
                  <a:srgbClr val="565655"/>
                </a:solidFill>
                <a:latin typeface="Arial" panose="020B0604020202020204" pitchFamily="34" charset="0"/>
                <a:ea typeface="Wigrum" charset="77"/>
                <a:cs typeface="Arial" panose="020B0604020202020204" pitchFamily="34" charset="0"/>
              </a:rPr>
              <a:t>Allonnes</a:t>
            </a:r>
            <a:endParaRPr sz="800" dirty="0">
              <a:solidFill>
                <a:srgbClr val="565655"/>
              </a:solidFill>
              <a:latin typeface="Arial" panose="020B0604020202020204" pitchFamily="34" charset="0"/>
              <a:ea typeface="Wigrum" charset="77"/>
              <a:cs typeface="Arial" panose="020B0604020202020204" pitchFamily="34" charset="0"/>
            </a:endParaRPr>
          </a:p>
        </p:txBody>
      </p:sp>
      <p:sp>
        <p:nvSpPr>
          <p:cNvPr id="569" name="Free Form 8">
            <a:extLst>
              <a:ext uri="{FF2B5EF4-FFF2-40B4-BE49-F238E27FC236}">
                <a16:creationId xmlns:a16="http://schemas.microsoft.com/office/drawing/2014/main" id="{56F133C5-3D44-BC4A-83EC-CFF68A58B539}"/>
              </a:ext>
            </a:extLst>
          </p:cNvPr>
          <p:cNvSpPr/>
          <p:nvPr/>
        </p:nvSpPr>
        <p:spPr>
          <a:xfrm>
            <a:off x="7495372" y="4177879"/>
            <a:ext cx="67949" cy="67937"/>
          </a:xfrm>
          <a:custGeom>
            <a:avLst/>
            <a:gdLst/>
            <a:ahLst/>
            <a:cxnLst/>
            <a:rect l="0" t="0" r="0" b="0"/>
            <a:pathLst>
              <a:path w="95995" h="95978">
                <a:moveTo>
                  <a:pt x="95995" y="48006"/>
                </a:moveTo>
                <a:cubicBezTo>
                  <a:pt x="95995" y="74540"/>
                  <a:pt x="74506" y="95978"/>
                  <a:pt x="48006" y="95978"/>
                </a:cubicBezTo>
                <a:cubicBezTo>
                  <a:pt x="21505" y="95978"/>
                  <a:pt x="0" y="74540"/>
                  <a:pt x="0" y="48006"/>
                </a:cubicBezTo>
                <a:cubicBezTo>
                  <a:pt x="0" y="21471"/>
                  <a:pt x="21505" y="0"/>
                  <a:pt x="48006" y="0"/>
                </a:cubicBezTo>
                <a:cubicBezTo>
                  <a:pt x="74506" y="0"/>
                  <a:pt x="95995" y="21471"/>
                  <a:pt x="95995" y="48006"/>
                </a:cubicBezTo>
                <a:close/>
              </a:path>
            </a:pathLst>
          </a:custGeom>
          <a:solidFill>
            <a:srgbClr val="545353">
              <a:alpha val="100000"/>
            </a:srgbClr>
          </a:solidFill>
          <a:ln w="12700" cap="flat" cmpd="sng">
            <a:solidFill>
              <a:srgbClr val="FFFFFF">
                <a:alpha val="100000"/>
              </a:srgbClr>
            </a:solidFill>
            <a:prstDash val="solid"/>
            <a:miter lim="800000"/>
          </a:ln>
        </p:spPr>
        <p:txBody>
          <a:bodyPr anchor="ctr">
            <a:spAutoFit/>
          </a:bodyPr>
          <a:lstStyle/>
          <a:p>
            <a:pPr algn="ctr"/>
            <a:endParaRPr lang="en-US" dirty="0"/>
          </a:p>
        </p:txBody>
      </p:sp>
      <p:sp>
        <p:nvSpPr>
          <p:cNvPr id="570" name="TextBox 88">
            <a:extLst>
              <a:ext uri="{FF2B5EF4-FFF2-40B4-BE49-F238E27FC236}">
                <a16:creationId xmlns:a16="http://schemas.microsoft.com/office/drawing/2014/main" id="{4DEFFAD0-FC17-CD43-A530-8FB85C86992A}"/>
              </a:ext>
            </a:extLst>
          </p:cNvPr>
          <p:cNvSpPr txBox="1"/>
          <p:nvPr/>
        </p:nvSpPr>
        <p:spPr>
          <a:xfrm>
            <a:off x="7616389" y="4136991"/>
            <a:ext cx="607195" cy="95888"/>
          </a:xfrm>
          <a:prstGeom prst="rect">
            <a:avLst/>
          </a:prstGeom>
          <a:noFill/>
          <a:ln>
            <a:noFill/>
          </a:ln>
        </p:spPr>
        <p:txBody>
          <a:bodyPr wrap="square" lIns="0" tIns="0" rIns="0" bIns="0" anchor="t"/>
          <a:lstStyle/>
          <a:p>
            <a:pPr>
              <a:lnSpc>
                <a:spcPts val="1066"/>
              </a:lnSpc>
              <a:defRPr lang="en-US"/>
            </a:pPr>
            <a:r>
              <a:rPr lang="en-US" sz="800" dirty="0">
                <a:solidFill>
                  <a:srgbClr val="565655"/>
                </a:solidFill>
                <a:latin typeface="Arial" panose="020B0604020202020204" pitchFamily="34" charset="0"/>
                <a:ea typeface="Wigrum" charset="77"/>
                <a:cs typeface="Arial" panose="020B0604020202020204" pitchFamily="34" charset="0"/>
              </a:rPr>
              <a:t>Beaupréau</a:t>
            </a:r>
            <a:endParaRPr sz="800" dirty="0">
              <a:solidFill>
                <a:srgbClr val="565655"/>
              </a:solidFill>
              <a:latin typeface="Arial" panose="020B0604020202020204" pitchFamily="34" charset="0"/>
              <a:ea typeface="Wigrum" charset="77"/>
              <a:cs typeface="Arial" panose="020B0604020202020204" pitchFamily="34" charset="0"/>
            </a:endParaRPr>
          </a:p>
        </p:txBody>
      </p:sp>
      <p:sp>
        <p:nvSpPr>
          <p:cNvPr id="571" name="Free Form 8">
            <a:extLst>
              <a:ext uri="{FF2B5EF4-FFF2-40B4-BE49-F238E27FC236}">
                <a16:creationId xmlns:a16="http://schemas.microsoft.com/office/drawing/2014/main" id="{AEAA6B35-68F6-2A47-AC22-D19A51DAB5C2}"/>
              </a:ext>
            </a:extLst>
          </p:cNvPr>
          <p:cNvSpPr/>
          <p:nvPr/>
        </p:nvSpPr>
        <p:spPr>
          <a:xfrm>
            <a:off x="6070797" y="4860271"/>
            <a:ext cx="67949" cy="67937"/>
          </a:xfrm>
          <a:custGeom>
            <a:avLst/>
            <a:gdLst/>
            <a:ahLst/>
            <a:cxnLst/>
            <a:rect l="0" t="0" r="0" b="0"/>
            <a:pathLst>
              <a:path w="95995" h="95978">
                <a:moveTo>
                  <a:pt x="95995" y="48006"/>
                </a:moveTo>
                <a:cubicBezTo>
                  <a:pt x="95995" y="74540"/>
                  <a:pt x="74506" y="95978"/>
                  <a:pt x="48006" y="95978"/>
                </a:cubicBezTo>
                <a:cubicBezTo>
                  <a:pt x="21505" y="95978"/>
                  <a:pt x="0" y="74540"/>
                  <a:pt x="0" y="48006"/>
                </a:cubicBezTo>
                <a:cubicBezTo>
                  <a:pt x="0" y="21471"/>
                  <a:pt x="21505" y="0"/>
                  <a:pt x="48006" y="0"/>
                </a:cubicBezTo>
                <a:cubicBezTo>
                  <a:pt x="74506" y="0"/>
                  <a:pt x="95995" y="21471"/>
                  <a:pt x="95995" y="48006"/>
                </a:cubicBezTo>
                <a:close/>
              </a:path>
            </a:pathLst>
          </a:custGeom>
          <a:solidFill>
            <a:srgbClr val="545353">
              <a:alpha val="100000"/>
            </a:srgbClr>
          </a:solidFill>
          <a:ln w="12700" cap="flat" cmpd="sng">
            <a:solidFill>
              <a:srgbClr val="FFFFFF">
                <a:alpha val="100000"/>
              </a:srgbClr>
            </a:solidFill>
            <a:prstDash val="solid"/>
            <a:miter lim="800000"/>
          </a:ln>
        </p:spPr>
        <p:txBody>
          <a:bodyPr anchor="ctr">
            <a:spAutoFit/>
          </a:bodyPr>
          <a:lstStyle/>
          <a:p>
            <a:pPr algn="ctr"/>
            <a:endParaRPr lang="en-US" dirty="0"/>
          </a:p>
        </p:txBody>
      </p:sp>
      <p:sp>
        <p:nvSpPr>
          <p:cNvPr id="572" name="TextBox 88">
            <a:extLst>
              <a:ext uri="{FF2B5EF4-FFF2-40B4-BE49-F238E27FC236}">
                <a16:creationId xmlns:a16="http://schemas.microsoft.com/office/drawing/2014/main" id="{5C4521AE-FBC1-6B41-9CAA-5DDF747F3AB7}"/>
              </a:ext>
            </a:extLst>
          </p:cNvPr>
          <p:cNvSpPr txBox="1"/>
          <p:nvPr/>
        </p:nvSpPr>
        <p:spPr>
          <a:xfrm>
            <a:off x="5612899" y="4820343"/>
            <a:ext cx="456195" cy="95888"/>
          </a:xfrm>
          <a:prstGeom prst="rect">
            <a:avLst/>
          </a:prstGeom>
          <a:noFill/>
          <a:ln>
            <a:noFill/>
          </a:ln>
        </p:spPr>
        <p:txBody>
          <a:bodyPr wrap="square" lIns="0" tIns="0" rIns="0" bIns="0" anchor="t"/>
          <a:lstStyle/>
          <a:p>
            <a:pPr>
              <a:lnSpc>
                <a:spcPts val="1066"/>
              </a:lnSpc>
              <a:defRPr lang="en-US"/>
            </a:pPr>
            <a:r>
              <a:rPr lang="en-US" sz="800" dirty="0">
                <a:solidFill>
                  <a:srgbClr val="565655"/>
                </a:solidFill>
                <a:latin typeface="Arial" panose="020B0604020202020204" pitchFamily="34" charset="0"/>
                <a:ea typeface="Wigrum" charset="77"/>
                <a:cs typeface="Arial" panose="020B0604020202020204" pitchFamily="34" charset="0"/>
              </a:rPr>
              <a:t>Challans</a:t>
            </a:r>
            <a:endParaRPr sz="800" dirty="0">
              <a:solidFill>
                <a:srgbClr val="565655"/>
              </a:solidFill>
              <a:latin typeface="Arial" panose="020B0604020202020204" pitchFamily="34" charset="0"/>
              <a:ea typeface="Wigrum" charset="77"/>
              <a:cs typeface="Arial" panose="020B0604020202020204" pitchFamily="34" charset="0"/>
            </a:endParaRPr>
          </a:p>
        </p:txBody>
      </p:sp>
      <p:sp>
        <p:nvSpPr>
          <p:cNvPr id="573" name="Free Form 8">
            <a:extLst>
              <a:ext uri="{FF2B5EF4-FFF2-40B4-BE49-F238E27FC236}">
                <a16:creationId xmlns:a16="http://schemas.microsoft.com/office/drawing/2014/main" id="{15974922-F442-D04B-A85F-2116D2777A75}"/>
              </a:ext>
            </a:extLst>
          </p:cNvPr>
          <p:cNvSpPr/>
          <p:nvPr/>
        </p:nvSpPr>
        <p:spPr>
          <a:xfrm>
            <a:off x="7623348" y="5303352"/>
            <a:ext cx="67949" cy="67937"/>
          </a:xfrm>
          <a:custGeom>
            <a:avLst/>
            <a:gdLst/>
            <a:ahLst/>
            <a:cxnLst/>
            <a:rect l="0" t="0" r="0" b="0"/>
            <a:pathLst>
              <a:path w="95995" h="95978">
                <a:moveTo>
                  <a:pt x="95995" y="48006"/>
                </a:moveTo>
                <a:cubicBezTo>
                  <a:pt x="95995" y="74540"/>
                  <a:pt x="74506" y="95978"/>
                  <a:pt x="48006" y="95978"/>
                </a:cubicBezTo>
                <a:cubicBezTo>
                  <a:pt x="21505" y="95978"/>
                  <a:pt x="0" y="74540"/>
                  <a:pt x="0" y="48006"/>
                </a:cubicBezTo>
                <a:cubicBezTo>
                  <a:pt x="0" y="21471"/>
                  <a:pt x="21505" y="0"/>
                  <a:pt x="48006" y="0"/>
                </a:cubicBezTo>
                <a:cubicBezTo>
                  <a:pt x="74506" y="0"/>
                  <a:pt x="95995" y="21471"/>
                  <a:pt x="95995" y="48006"/>
                </a:cubicBezTo>
                <a:close/>
              </a:path>
            </a:pathLst>
          </a:custGeom>
          <a:solidFill>
            <a:srgbClr val="545353">
              <a:alpha val="100000"/>
            </a:srgbClr>
          </a:solidFill>
          <a:ln w="12700" cap="flat" cmpd="sng">
            <a:solidFill>
              <a:srgbClr val="FFFFFF">
                <a:alpha val="100000"/>
              </a:srgbClr>
            </a:solidFill>
            <a:prstDash val="solid"/>
            <a:miter lim="800000"/>
          </a:ln>
        </p:spPr>
        <p:txBody>
          <a:bodyPr anchor="ctr">
            <a:spAutoFit/>
          </a:bodyPr>
          <a:lstStyle/>
          <a:p>
            <a:pPr algn="ctr"/>
            <a:endParaRPr lang="en-US" dirty="0"/>
          </a:p>
        </p:txBody>
      </p:sp>
      <p:sp>
        <p:nvSpPr>
          <p:cNvPr id="574" name="TextBox 88">
            <a:extLst>
              <a:ext uri="{FF2B5EF4-FFF2-40B4-BE49-F238E27FC236}">
                <a16:creationId xmlns:a16="http://schemas.microsoft.com/office/drawing/2014/main" id="{45241B72-709F-8947-B5D8-C15138FED756}"/>
              </a:ext>
            </a:extLst>
          </p:cNvPr>
          <p:cNvSpPr txBox="1"/>
          <p:nvPr/>
        </p:nvSpPr>
        <p:spPr>
          <a:xfrm>
            <a:off x="7748359" y="5269339"/>
            <a:ext cx="578133" cy="117292"/>
          </a:xfrm>
          <a:prstGeom prst="rect">
            <a:avLst/>
          </a:prstGeom>
          <a:noFill/>
          <a:ln>
            <a:noFill/>
          </a:ln>
        </p:spPr>
        <p:txBody>
          <a:bodyPr wrap="square" lIns="0" tIns="0" rIns="0" bIns="0" anchor="t"/>
          <a:lstStyle/>
          <a:p>
            <a:pPr>
              <a:lnSpc>
                <a:spcPts val="1066"/>
              </a:lnSpc>
              <a:defRPr lang="en-US"/>
            </a:pPr>
            <a:r>
              <a:rPr lang="en-US" sz="800" dirty="0">
                <a:solidFill>
                  <a:srgbClr val="565655"/>
                </a:solidFill>
                <a:latin typeface="Arial" panose="020B0604020202020204" pitchFamily="34" charset="0"/>
                <a:ea typeface="Wigrum" charset="77"/>
                <a:cs typeface="Arial" panose="020B0604020202020204" pitchFamily="34" charset="0"/>
              </a:rPr>
              <a:t>Chantonnay</a:t>
            </a:r>
            <a:endParaRPr sz="800" dirty="0">
              <a:solidFill>
                <a:srgbClr val="565655"/>
              </a:solidFill>
              <a:latin typeface="Arial" panose="020B0604020202020204" pitchFamily="34" charset="0"/>
              <a:ea typeface="Wigrum" charset="77"/>
              <a:cs typeface="Arial" panose="020B0604020202020204" pitchFamily="34" charset="0"/>
            </a:endParaRPr>
          </a:p>
        </p:txBody>
      </p:sp>
      <p:sp>
        <p:nvSpPr>
          <p:cNvPr id="575" name="Free Form 8">
            <a:extLst>
              <a:ext uri="{FF2B5EF4-FFF2-40B4-BE49-F238E27FC236}">
                <a16:creationId xmlns:a16="http://schemas.microsoft.com/office/drawing/2014/main" id="{6F74E4B9-0A77-A54A-83E0-3B4B8868E5A9}"/>
              </a:ext>
            </a:extLst>
          </p:cNvPr>
          <p:cNvSpPr/>
          <p:nvPr/>
        </p:nvSpPr>
        <p:spPr>
          <a:xfrm>
            <a:off x="8227913" y="2586365"/>
            <a:ext cx="67949" cy="67937"/>
          </a:xfrm>
          <a:custGeom>
            <a:avLst/>
            <a:gdLst/>
            <a:ahLst/>
            <a:cxnLst/>
            <a:rect l="0" t="0" r="0" b="0"/>
            <a:pathLst>
              <a:path w="95995" h="95978">
                <a:moveTo>
                  <a:pt x="95995" y="48006"/>
                </a:moveTo>
                <a:cubicBezTo>
                  <a:pt x="95995" y="74540"/>
                  <a:pt x="74506" y="95978"/>
                  <a:pt x="48006" y="95978"/>
                </a:cubicBezTo>
                <a:cubicBezTo>
                  <a:pt x="21505" y="95978"/>
                  <a:pt x="0" y="74540"/>
                  <a:pt x="0" y="48006"/>
                </a:cubicBezTo>
                <a:cubicBezTo>
                  <a:pt x="0" y="21471"/>
                  <a:pt x="21505" y="0"/>
                  <a:pt x="48006" y="0"/>
                </a:cubicBezTo>
                <a:cubicBezTo>
                  <a:pt x="74506" y="0"/>
                  <a:pt x="95995" y="21471"/>
                  <a:pt x="95995" y="48006"/>
                </a:cubicBezTo>
                <a:close/>
              </a:path>
            </a:pathLst>
          </a:custGeom>
          <a:solidFill>
            <a:srgbClr val="545353">
              <a:alpha val="100000"/>
            </a:srgbClr>
          </a:solidFill>
          <a:ln w="12700" cap="flat" cmpd="sng">
            <a:solidFill>
              <a:srgbClr val="FFFFFF">
                <a:alpha val="100000"/>
              </a:srgbClr>
            </a:solidFill>
            <a:prstDash val="solid"/>
            <a:miter lim="800000"/>
          </a:ln>
        </p:spPr>
        <p:txBody>
          <a:bodyPr anchor="ctr">
            <a:spAutoFit/>
          </a:bodyPr>
          <a:lstStyle/>
          <a:p>
            <a:pPr algn="ctr"/>
            <a:endParaRPr lang="en-US" dirty="0"/>
          </a:p>
        </p:txBody>
      </p:sp>
      <p:sp>
        <p:nvSpPr>
          <p:cNvPr id="576" name="TextBox 88">
            <a:extLst>
              <a:ext uri="{FF2B5EF4-FFF2-40B4-BE49-F238E27FC236}">
                <a16:creationId xmlns:a16="http://schemas.microsoft.com/office/drawing/2014/main" id="{22035E4A-CB05-C74E-8856-034D112DF810}"/>
              </a:ext>
            </a:extLst>
          </p:cNvPr>
          <p:cNvSpPr txBox="1"/>
          <p:nvPr/>
        </p:nvSpPr>
        <p:spPr>
          <a:xfrm>
            <a:off x="7519645" y="2471253"/>
            <a:ext cx="893304" cy="88823"/>
          </a:xfrm>
          <a:prstGeom prst="rect">
            <a:avLst/>
          </a:prstGeom>
          <a:noFill/>
          <a:ln>
            <a:noFill/>
          </a:ln>
        </p:spPr>
        <p:txBody>
          <a:bodyPr wrap="square" lIns="0" tIns="0" rIns="0" bIns="0" anchor="t"/>
          <a:lstStyle/>
          <a:p>
            <a:pPr>
              <a:lnSpc>
                <a:spcPts val="1066"/>
              </a:lnSpc>
              <a:defRPr lang="en-US"/>
            </a:pPr>
            <a:r>
              <a:rPr lang="en-US" sz="800" dirty="0">
                <a:solidFill>
                  <a:srgbClr val="565655"/>
                </a:solidFill>
                <a:latin typeface="Arial" panose="020B0604020202020204" pitchFamily="34" charset="0"/>
                <a:ea typeface="Wigrum" charset="77"/>
                <a:cs typeface="Arial" panose="020B0604020202020204" pitchFamily="34" charset="0"/>
              </a:rPr>
              <a:t>Château-Gontier</a:t>
            </a:r>
            <a:endParaRPr sz="800" dirty="0">
              <a:solidFill>
                <a:srgbClr val="565655"/>
              </a:solidFill>
              <a:latin typeface="Arial" panose="020B0604020202020204" pitchFamily="34" charset="0"/>
              <a:ea typeface="Wigrum" charset="77"/>
              <a:cs typeface="Arial" panose="020B0604020202020204" pitchFamily="34" charset="0"/>
            </a:endParaRPr>
          </a:p>
        </p:txBody>
      </p:sp>
      <p:sp>
        <p:nvSpPr>
          <p:cNvPr id="577" name="Free Form 8">
            <a:extLst>
              <a:ext uri="{FF2B5EF4-FFF2-40B4-BE49-F238E27FC236}">
                <a16:creationId xmlns:a16="http://schemas.microsoft.com/office/drawing/2014/main" id="{1C146756-0DE0-A04F-B391-8076A9BE2EFE}"/>
              </a:ext>
            </a:extLst>
          </p:cNvPr>
          <p:cNvSpPr/>
          <p:nvPr/>
        </p:nvSpPr>
        <p:spPr>
          <a:xfrm>
            <a:off x="8061344" y="4488770"/>
            <a:ext cx="67949" cy="67937"/>
          </a:xfrm>
          <a:custGeom>
            <a:avLst/>
            <a:gdLst/>
            <a:ahLst/>
            <a:cxnLst/>
            <a:rect l="0" t="0" r="0" b="0"/>
            <a:pathLst>
              <a:path w="95995" h="95978">
                <a:moveTo>
                  <a:pt x="95995" y="48006"/>
                </a:moveTo>
                <a:cubicBezTo>
                  <a:pt x="95995" y="74540"/>
                  <a:pt x="74506" y="95978"/>
                  <a:pt x="48006" y="95978"/>
                </a:cubicBezTo>
                <a:cubicBezTo>
                  <a:pt x="21505" y="95978"/>
                  <a:pt x="0" y="74540"/>
                  <a:pt x="0" y="48006"/>
                </a:cubicBezTo>
                <a:cubicBezTo>
                  <a:pt x="0" y="21471"/>
                  <a:pt x="21505" y="0"/>
                  <a:pt x="48006" y="0"/>
                </a:cubicBezTo>
                <a:cubicBezTo>
                  <a:pt x="74506" y="0"/>
                  <a:pt x="95995" y="21471"/>
                  <a:pt x="95995" y="48006"/>
                </a:cubicBezTo>
                <a:close/>
              </a:path>
            </a:pathLst>
          </a:custGeom>
          <a:solidFill>
            <a:srgbClr val="545353">
              <a:alpha val="100000"/>
            </a:srgbClr>
          </a:solidFill>
          <a:ln w="12700" cap="flat" cmpd="sng">
            <a:solidFill>
              <a:srgbClr val="FFFFFF">
                <a:alpha val="100000"/>
              </a:srgbClr>
            </a:solidFill>
            <a:prstDash val="solid"/>
            <a:miter lim="800000"/>
          </a:ln>
        </p:spPr>
        <p:txBody>
          <a:bodyPr anchor="ctr">
            <a:spAutoFit/>
          </a:bodyPr>
          <a:lstStyle/>
          <a:p>
            <a:pPr algn="ctr"/>
            <a:endParaRPr lang="en-US" dirty="0"/>
          </a:p>
        </p:txBody>
      </p:sp>
      <p:sp>
        <p:nvSpPr>
          <p:cNvPr id="578" name="TextBox 88">
            <a:extLst>
              <a:ext uri="{FF2B5EF4-FFF2-40B4-BE49-F238E27FC236}">
                <a16:creationId xmlns:a16="http://schemas.microsoft.com/office/drawing/2014/main" id="{E5866BEB-3196-614B-AC1D-CB4F830AF411}"/>
              </a:ext>
            </a:extLst>
          </p:cNvPr>
          <p:cNvSpPr txBox="1"/>
          <p:nvPr/>
        </p:nvSpPr>
        <p:spPr>
          <a:xfrm>
            <a:off x="7729718" y="4448582"/>
            <a:ext cx="329825" cy="120363"/>
          </a:xfrm>
          <a:prstGeom prst="rect">
            <a:avLst/>
          </a:prstGeom>
          <a:noFill/>
          <a:ln>
            <a:noFill/>
          </a:ln>
        </p:spPr>
        <p:txBody>
          <a:bodyPr wrap="square" lIns="0" tIns="0" rIns="0" bIns="0" anchor="t"/>
          <a:lstStyle/>
          <a:p>
            <a:pPr>
              <a:lnSpc>
                <a:spcPts val="1066"/>
              </a:lnSpc>
              <a:defRPr lang="en-US"/>
            </a:pPr>
            <a:r>
              <a:rPr lang="en-US" sz="800" dirty="0">
                <a:solidFill>
                  <a:srgbClr val="565655"/>
                </a:solidFill>
                <a:latin typeface="Arial" panose="020B0604020202020204" pitchFamily="34" charset="0"/>
                <a:ea typeface="Wigrum" charset="77"/>
                <a:cs typeface="Arial" panose="020B0604020202020204" pitchFamily="34" charset="0"/>
              </a:rPr>
              <a:t>Cholet</a:t>
            </a:r>
            <a:endParaRPr sz="800" dirty="0">
              <a:solidFill>
                <a:srgbClr val="565655"/>
              </a:solidFill>
              <a:latin typeface="Arial" panose="020B0604020202020204" pitchFamily="34" charset="0"/>
              <a:ea typeface="Wigrum" charset="77"/>
              <a:cs typeface="Arial" panose="020B0604020202020204" pitchFamily="34" charset="0"/>
            </a:endParaRPr>
          </a:p>
        </p:txBody>
      </p:sp>
      <p:sp>
        <p:nvSpPr>
          <p:cNvPr id="579" name="Free Form 8">
            <a:extLst>
              <a:ext uri="{FF2B5EF4-FFF2-40B4-BE49-F238E27FC236}">
                <a16:creationId xmlns:a16="http://schemas.microsoft.com/office/drawing/2014/main" id="{2036C5FC-6984-FD4D-ABB5-2F5F19885E5F}"/>
              </a:ext>
            </a:extLst>
          </p:cNvPr>
          <p:cNvSpPr/>
          <p:nvPr/>
        </p:nvSpPr>
        <p:spPr>
          <a:xfrm>
            <a:off x="7865223" y="6032458"/>
            <a:ext cx="67949" cy="67937"/>
          </a:xfrm>
          <a:custGeom>
            <a:avLst/>
            <a:gdLst/>
            <a:ahLst/>
            <a:cxnLst/>
            <a:rect l="0" t="0" r="0" b="0"/>
            <a:pathLst>
              <a:path w="95995" h="95978">
                <a:moveTo>
                  <a:pt x="95995" y="48006"/>
                </a:moveTo>
                <a:cubicBezTo>
                  <a:pt x="95995" y="74540"/>
                  <a:pt x="74506" y="95978"/>
                  <a:pt x="48006" y="95978"/>
                </a:cubicBezTo>
                <a:cubicBezTo>
                  <a:pt x="21505" y="95978"/>
                  <a:pt x="0" y="74540"/>
                  <a:pt x="0" y="48006"/>
                </a:cubicBezTo>
                <a:cubicBezTo>
                  <a:pt x="0" y="21471"/>
                  <a:pt x="21505" y="0"/>
                  <a:pt x="48006" y="0"/>
                </a:cubicBezTo>
                <a:cubicBezTo>
                  <a:pt x="74506" y="0"/>
                  <a:pt x="95995" y="21471"/>
                  <a:pt x="95995" y="48006"/>
                </a:cubicBezTo>
                <a:close/>
              </a:path>
            </a:pathLst>
          </a:custGeom>
          <a:solidFill>
            <a:srgbClr val="545353">
              <a:alpha val="100000"/>
            </a:srgbClr>
          </a:solidFill>
          <a:ln w="12700" cap="flat" cmpd="sng">
            <a:solidFill>
              <a:srgbClr val="FFFFFF">
                <a:alpha val="100000"/>
              </a:srgbClr>
            </a:solidFill>
            <a:prstDash val="solid"/>
            <a:miter lim="800000"/>
          </a:ln>
        </p:spPr>
        <p:txBody>
          <a:bodyPr anchor="ctr">
            <a:spAutoFit/>
          </a:bodyPr>
          <a:lstStyle/>
          <a:p>
            <a:pPr algn="ctr"/>
            <a:endParaRPr lang="en-US" dirty="0"/>
          </a:p>
        </p:txBody>
      </p:sp>
      <p:sp>
        <p:nvSpPr>
          <p:cNvPr id="580" name="TextBox 88">
            <a:extLst>
              <a:ext uri="{FF2B5EF4-FFF2-40B4-BE49-F238E27FC236}">
                <a16:creationId xmlns:a16="http://schemas.microsoft.com/office/drawing/2014/main" id="{28D25F45-53D3-DA47-8A62-C6B1DA8CCEB0}"/>
              </a:ext>
            </a:extLst>
          </p:cNvPr>
          <p:cNvSpPr txBox="1"/>
          <p:nvPr/>
        </p:nvSpPr>
        <p:spPr>
          <a:xfrm>
            <a:off x="8014945" y="5994423"/>
            <a:ext cx="943642" cy="102252"/>
          </a:xfrm>
          <a:prstGeom prst="rect">
            <a:avLst/>
          </a:prstGeom>
          <a:noFill/>
          <a:ln>
            <a:noFill/>
          </a:ln>
        </p:spPr>
        <p:txBody>
          <a:bodyPr wrap="square" lIns="0" tIns="0" rIns="0" bIns="0" anchor="t"/>
          <a:lstStyle/>
          <a:p>
            <a:pPr>
              <a:lnSpc>
                <a:spcPts val="1066"/>
              </a:lnSpc>
              <a:defRPr lang="en-US"/>
            </a:pPr>
            <a:r>
              <a:rPr lang="en-US" sz="800" dirty="0">
                <a:solidFill>
                  <a:srgbClr val="565655"/>
                </a:solidFill>
                <a:latin typeface="Arial" panose="020B0604020202020204" pitchFamily="34" charset="0"/>
                <a:ea typeface="Wigrum" charset="77"/>
                <a:cs typeface="Arial" panose="020B0604020202020204" pitchFamily="34" charset="0"/>
              </a:rPr>
              <a:t>Fontenay-le-Comte</a:t>
            </a:r>
            <a:endParaRPr sz="800" dirty="0">
              <a:solidFill>
                <a:srgbClr val="565655"/>
              </a:solidFill>
              <a:latin typeface="Arial" panose="020B0604020202020204" pitchFamily="34" charset="0"/>
              <a:ea typeface="Wigrum" charset="77"/>
              <a:cs typeface="Arial" panose="020B0604020202020204" pitchFamily="34" charset="0"/>
            </a:endParaRPr>
          </a:p>
        </p:txBody>
      </p:sp>
      <p:sp>
        <p:nvSpPr>
          <p:cNvPr id="581" name="Free Form 8">
            <a:extLst>
              <a:ext uri="{FF2B5EF4-FFF2-40B4-BE49-F238E27FC236}">
                <a16:creationId xmlns:a16="http://schemas.microsoft.com/office/drawing/2014/main" id="{7D59372D-D454-5944-95A9-8B5E47A98B7C}"/>
              </a:ext>
            </a:extLst>
          </p:cNvPr>
          <p:cNvSpPr/>
          <p:nvPr/>
        </p:nvSpPr>
        <p:spPr>
          <a:xfrm>
            <a:off x="10002257" y="1605307"/>
            <a:ext cx="67949" cy="67937"/>
          </a:xfrm>
          <a:custGeom>
            <a:avLst/>
            <a:gdLst/>
            <a:ahLst/>
            <a:cxnLst/>
            <a:rect l="0" t="0" r="0" b="0"/>
            <a:pathLst>
              <a:path w="95995" h="95978">
                <a:moveTo>
                  <a:pt x="95995" y="48006"/>
                </a:moveTo>
                <a:cubicBezTo>
                  <a:pt x="95995" y="74540"/>
                  <a:pt x="74506" y="95978"/>
                  <a:pt x="48006" y="95978"/>
                </a:cubicBezTo>
                <a:cubicBezTo>
                  <a:pt x="21505" y="95978"/>
                  <a:pt x="0" y="74540"/>
                  <a:pt x="0" y="48006"/>
                </a:cubicBezTo>
                <a:cubicBezTo>
                  <a:pt x="0" y="21471"/>
                  <a:pt x="21505" y="0"/>
                  <a:pt x="48006" y="0"/>
                </a:cubicBezTo>
                <a:cubicBezTo>
                  <a:pt x="74506" y="0"/>
                  <a:pt x="95995" y="21471"/>
                  <a:pt x="95995" y="48006"/>
                </a:cubicBezTo>
                <a:close/>
              </a:path>
            </a:pathLst>
          </a:custGeom>
          <a:solidFill>
            <a:srgbClr val="545353">
              <a:alpha val="100000"/>
            </a:srgbClr>
          </a:solidFill>
          <a:ln w="12700" cap="flat" cmpd="sng">
            <a:solidFill>
              <a:srgbClr val="FFFFFF">
                <a:alpha val="100000"/>
              </a:srgbClr>
            </a:solidFill>
            <a:prstDash val="solid"/>
            <a:miter lim="800000"/>
          </a:ln>
        </p:spPr>
        <p:txBody>
          <a:bodyPr anchor="ctr">
            <a:spAutoFit/>
          </a:bodyPr>
          <a:lstStyle/>
          <a:p>
            <a:pPr algn="ctr"/>
            <a:endParaRPr lang="en-US" dirty="0"/>
          </a:p>
        </p:txBody>
      </p:sp>
      <p:sp>
        <p:nvSpPr>
          <p:cNvPr id="582" name="TextBox 88">
            <a:extLst>
              <a:ext uri="{FF2B5EF4-FFF2-40B4-BE49-F238E27FC236}">
                <a16:creationId xmlns:a16="http://schemas.microsoft.com/office/drawing/2014/main" id="{C56DD399-746E-394A-AB1F-0C356A9BF597}"/>
              </a:ext>
            </a:extLst>
          </p:cNvPr>
          <p:cNvSpPr txBox="1"/>
          <p:nvPr/>
        </p:nvSpPr>
        <p:spPr>
          <a:xfrm>
            <a:off x="10154584" y="1572140"/>
            <a:ext cx="830859" cy="118407"/>
          </a:xfrm>
          <a:prstGeom prst="rect">
            <a:avLst/>
          </a:prstGeom>
          <a:noFill/>
          <a:ln>
            <a:noFill/>
          </a:ln>
        </p:spPr>
        <p:txBody>
          <a:bodyPr wrap="square" lIns="0" tIns="0" rIns="0" bIns="0" anchor="t"/>
          <a:lstStyle/>
          <a:p>
            <a:pPr>
              <a:lnSpc>
                <a:spcPts val="1066"/>
              </a:lnSpc>
              <a:defRPr lang="en-US"/>
            </a:pPr>
            <a:r>
              <a:rPr lang="en-US" sz="800" dirty="0">
                <a:solidFill>
                  <a:srgbClr val="565655"/>
                </a:solidFill>
                <a:latin typeface="Arial" panose="020B0604020202020204" pitchFamily="34" charset="0"/>
                <a:ea typeface="Wigrum" charset="77"/>
                <a:cs typeface="Arial" panose="020B0604020202020204" pitchFamily="34" charset="0"/>
              </a:rPr>
              <a:t>La </a:t>
            </a:r>
            <a:r>
              <a:rPr lang="en-US" sz="800" dirty="0" err="1" smtClean="0">
                <a:solidFill>
                  <a:srgbClr val="565655"/>
                </a:solidFill>
                <a:latin typeface="Arial" panose="020B0604020202020204" pitchFamily="34" charset="0"/>
                <a:ea typeface="Wigrum" charset="77"/>
                <a:cs typeface="Arial" panose="020B0604020202020204" pitchFamily="34" charset="0"/>
              </a:rPr>
              <a:t>Ferté</a:t>
            </a:r>
            <a:r>
              <a:rPr lang="en-US" sz="800" dirty="0">
                <a:solidFill>
                  <a:srgbClr val="565655"/>
                </a:solidFill>
                <a:latin typeface="Arial" panose="020B0604020202020204" pitchFamily="34" charset="0"/>
                <a:ea typeface="Wigrum" charset="77"/>
                <a:cs typeface="Arial" panose="020B0604020202020204" pitchFamily="34" charset="0"/>
              </a:rPr>
              <a:t>-</a:t>
            </a:r>
            <a:r>
              <a:rPr lang="en-US" sz="800" dirty="0" smtClean="0">
                <a:solidFill>
                  <a:srgbClr val="565655"/>
                </a:solidFill>
                <a:latin typeface="Arial" panose="020B0604020202020204" pitchFamily="34" charset="0"/>
                <a:ea typeface="Wigrum" charset="77"/>
                <a:cs typeface="Arial" panose="020B0604020202020204" pitchFamily="34" charset="0"/>
              </a:rPr>
              <a:t>Bernard</a:t>
            </a:r>
            <a:endParaRPr sz="800" dirty="0">
              <a:solidFill>
                <a:srgbClr val="565655"/>
              </a:solidFill>
              <a:latin typeface="Arial" panose="020B0604020202020204" pitchFamily="34" charset="0"/>
              <a:ea typeface="Wigrum" charset="77"/>
              <a:cs typeface="Arial" panose="020B0604020202020204" pitchFamily="34" charset="0"/>
            </a:endParaRPr>
          </a:p>
        </p:txBody>
      </p:sp>
      <p:sp>
        <p:nvSpPr>
          <p:cNvPr id="583" name="Free Form 8">
            <a:extLst>
              <a:ext uri="{FF2B5EF4-FFF2-40B4-BE49-F238E27FC236}">
                <a16:creationId xmlns:a16="http://schemas.microsoft.com/office/drawing/2014/main" id="{821AC95A-C409-F046-ADC4-48FCA2751114}"/>
              </a:ext>
            </a:extLst>
          </p:cNvPr>
          <p:cNvSpPr/>
          <p:nvPr/>
        </p:nvSpPr>
        <p:spPr>
          <a:xfrm>
            <a:off x="6935119" y="5300383"/>
            <a:ext cx="67949" cy="67937"/>
          </a:xfrm>
          <a:custGeom>
            <a:avLst/>
            <a:gdLst/>
            <a:ahLst/>
            <a:cxnLst/>
            <a:rect l="0" t="0" r="0" b="0"/>
            <a:pathLst>
              <a:path w="95995" h="95978">
                <a:moveTo>
                  <a:pt x="95995" y="48006"/>
                </a:moveTo>
                <a:cubicBezTo>
                  <a:pt x="95995" y="74540"/>
                  <a:pt x="74506" y="95978"/>
                  <a:pt x="48006" y="95978"/>
                </a:cubicBezTo>
                <a:cubicBezTo>
                  <a:pt x="21505" y="95978"/>
                  <a:pt x="0" y="74540"/>
                  <a:pt x="0" y="48006"/>
                </a:cubicBezTo>
                <a:cubicBezTo>
                  <a:pt x="0" y="21471"/>
                  <a:pt x="21505" y="0"/>
                  <a:pt x="48006" y="0"/>
                </a:cubicBezTo>
                <a:cubicBezTo>
                  <a:pt x="74506" y="0"/>
                  <a:pt x="95995" y="21471"/>
                  <a:pt x="95995" y="48006"/>
                </a:cubicBezTo>
                <a:close/>
              </a:path>
            </a:pathLst>
          </a:custGeom>
          <a:solidFill>
            <a:srgbClr val="545353">
              <a:alpha val="100000"/>
            </a:srgbClr>
          </a:solidFill>
          <a:ln w="12700" cap="flat" cmpd="sng">
            <a:solidFill>
              <a:srgbClr val="FFFFFF">
                <a:alpha val="100000"/>
              </a:srgbClr>
            </a:solidFill>
            <a:prstDash val="solid"/>
            <a:miter lim="800000"/>
          </a:ln>
        </p:spPr>
        <p:txBody>
          <a:bodyPr anchor="ctr">
            <a:spAutoFit/>
          </a:bodyPr>
          <a:lstStyle/>
          <a:p>
            <a:pPr algn="ctr"/>
            <a:endParaRPr lang="en-US" dirty="0"/>
          </a:p>
        </p:txBody>
      </p:sp>
      <p:sp>
        <p:nvSpPr>
          <p:cNvPr id="584" name="TextBox 88">
            <a:extLst>
              <a:ext uri="{FF2B5EF4-FFF2-40B4-BE49-F238E27FC236}">
                <a16:creationId xmlns:a16="http://schemas.microsoft.com/office/drawing/2014/main" id="{082E1295-95FB-B949-B6C2-644739EA58F0}"/>
              </a:ext>
            </a:extLst>
          </p:cNvPr>
          <p:cNvSpPr txBox="1"/>
          <p:nvPr/>
        </p:nvSpPr>
        <p:spPr>
          <a:xfrm>
            <a:off x="6043631" y="5255149"/>
            <a:ext cx="830664" cy="172261"/>
          </a:xfrm>
          <a:prstGeom prst="rect">
            <a:avLst/>
          </a:prstGeom>
          <a:noFill/>
          <a:ln>
            <a:noFill/>
          </a:ln>
        </p:spPr>
        <p:txBody>
          <a:bodyPr wrap="square" lIns="0" tIns="0" rIns="0" bIns="0" anchor="t"/>
          <a:lstStyle/>
          <a:p>
            <a:pPr>
              <a:lnSpc>
                <a:spcPts val="1066"/>
              </a:lnSpc>
              <a:defRPr lang="en-US"/>
            </a:pPr>
            <a:r>
              <a:rPr lang="en-US" sz="800" dirty="0">
                <a:solidFill>
                  <a:srgbClr val="565655"/>
                </a:solidFill>
                <a:latin typeface="Arial" panose="020B0604020202020204" pitchFamily="34" charset="0"/>
                <a:ea typeface="Wigrum" charset="77"/>
                <a:cs typeface="Arial" panose="020B0604020202020204" pitchFamily="34" charset="0"/>
              </a:rPr>
              <a:t>La Roche-sur-Yon</a:t>
            </a:r>
            <a:endParaRPr sz="800" dirty="0">
              <a:solidFill>
                <a:srgbClr val="565655"/>
              </a:solidFill>
              <a:latin typeface="Arial" panose="020B0604020202020204" pitchFamily="34" charset="0"/>
              <a:ea typeface="Wigrum" charset="77"/>
              <a:cs typeface="Arial" panose="020B0604020202020204" pitchFamily="34" charset="0"/>
            </a:endParaRPr>
          </a:p>
        </p:txBody>
      </p:sp>
      <p:sp>
        <p:nvSpPr>
          <p:cNvPr id="585" name="Free Form 8">
            <a:extLst>
              <a:ext uri="{FF2B5EF4-FFF2-40B4-BE49-F238E27FC236}">
                <a16:creationId xmlns:a16="http://schemas.microsoft.com/office/drawing/2014/main" id="{180CFFDF-5170-ED4E-94A9-7BF3A7EB45FF}"/>
              </a:ext>
            </a:extLst>
          </p:cNvPr>
          <p:cNvSpPr/>
          <p:nvPr/>
        </p:nvSpPr>
        <p:spPr>
          <a:xfrm>
            <a:off x="7475678" y="4926825"/>
            <a:ext cx="67949" cy="67937"/>
          </a:xfrm>
          <a:custGeom>
            <a:avLst/>
            <a:gdLst/>
            <a:ahLst/>
            <a:cxnLst/>
            <a:rect l="0" t="0" r="0" b="0"/>
            <a:pathLst>
              <a:path w="95995" h="95978">
                <a:moveTo>
                  <a:pt x="95995" y="48006"/>
                </a:moveTo>
                <a:cubicBezTo>
                  <a:pt x="95995" y="74540"/>
                  <a:pt x="74506" y="95978"/>
                  <a:pt x="48006" y="95978"/>
                </a:cubicBezTo>
                <a:cubicBezTo>
                  <a:pt x="21505" y="95978"/>
                  <a:pt x="0" y="74540"/>
                  <a:pt x="0" y="48006"/>
                </a:cubicBezTo>
                <a:cubicBezTo>
                  <a:pt x="0" y="21471"/>
                  <a:pt x="21505" y="0"/>
                  <a:pt x="48006" y="0"/>
                </a:cubicBezTo>
                <a:cubicBezTo>
                  <a:pt x="74506" y="0"/>
                  <a:pt x="95995" y="21471"/>
                  <a:pt x="95995" y="48006"/>
                </a:cubicBezTo>
                <a:close/>
              </a:path>
            </a:pathLst>
          </a:custGeom>
          <a:solidFill>
            <a:srgbClr val="545353">
              <a:alpha val="100000"/>
            </a:srgbClr>
          </a:solidFill>
          <a:ln w="12700" cap="flat" cmpd="sng">
            <a:solidFill>
              <a:srgbClr val="FFFFFF">
                <a:alpha val="100000"/>
              </a:srgbClr>
            </a:solidFill>
            <a:prstDash val="solid"/>
            <a:miter lim="800000"/>
          </a:ln>
        </p:spPr>
        <p:txBody>
          <a:bodyPr anchor="ctr">
            <a:spAutoFit/>
          </a:bodyPr>
          <a:lstStyle/>
          <a:p>
            <a:pPr algn="ctr"/>
            <a:endParaRPr lang="en-US" dirty="0"/>
          </a:p>
        </p:txBody>
      </p:sp>
      <p:sp>
        <p:nvSpPr>
          <p:cNvPr id="586" name="TextBox 88">
            <a:extLst>
              <a:ext uri="{FF2B5EF4-FFF2-40B4-BE49-F238E27FC236}">
                <a16:creationId xmlns:a16="http://schemas.microsoft.com/office/drawing/2014/main" id="{712DE98B-93CE-1D4D-9F80-130F4E8B08DA}"/>
              </a:ext>
            </a:extLst>
          </p:cNvPr>
          <p:cNvSpPr txBox="1"/>
          <p:nvPr/>
        </p:nvSpPr>
        <p:spPr>
          <a:xfrm>
            <a:off x="7574889" y="4883353"/>
            <a:ext cx="582038" cy="151754"/>
          </a:xfrm>
          <a:prstGeom prst="rect">
            <a:avLst/>
          </a:prstGeom>
          <a:noFill/>
          <a:ln>
            <a:noFill/>
          </a:ln>
        </p:spPr>
        <p:txBody>
          <a:bodyPr wrap="square" lIns="0" tIns="0" rIns="0" bIns="0" anchor="t"/>
          <a:lstStyle/>
          <a:p>
            <a:pPr>
              <a:lnSpc>
                <a:spcPts val="1066"/>
              </a:lnSpc>
              <a:defRPr lang="en-US"/>
            </a:pPr>
            <a:r>
              <a:rPr lang="en-US" sz="800" dirty="0">
                <a:solidFill>
                  <a:srgbClr val="565655"/>
                </a:solidFill>
                <a:latin typeface="Arial" panose="020B0604020202020204" pitchFamily="34" charset="0"/>
                <a:ea typeface="Wigrum" charset="77"/>
                <a:cs typeface="Arial" panose="020B0604020202020204" pitchFamily="34" charset="0"/>
              </a:rPr>
              <a:t>Les Herbiers</a:t>
            </a:r>
            <a:endParaRPr sz="800" dirty="0">
              <a:solidFill>
                <a:srgbClr val="565655"/>
              </a:solidFill>
              <a:latin typeface="Arial" panose="020B0604020202020204" pitchFamily="34" charset="0"/>
              <a:ea typeface="Wigrum" charset="77"/>
              <a:cs typeface="Arial" panose="020B0604020202020204" pitchFamily="34" charset="0"/>
            </a:endParaRPr>
          </a:p>
        </p:txBody>
      </p:sp>
      <p:sp>
        <p:nvSpPr>
          <p:cNvPr id="587" name="Free Form 8">
            <a:extLst>
              <a:ext uri="{FF2B5EF4-FFF2-40B4-BE49-F238E27FC236}">
                <a16:creationId xmlns:a16="http://schemas.microsoft.com/office/drawing/2014/main" id="{82212243-1D42-AE45-8C5F-5FC0174744F8}"/>
              </a:ext>
            </a:extLst>
          </p:cNvPr>
          <p:cNvSpPr/>
          <p:nvPr/>
        </p:nvSpPr>
        <p:spPr>
          <a:xfrm>
            <a:off x="6285564" y="5782617"/>
            <a:ext cx="67949" cy="67937"/>
          </a:xfrm>
          <a:custGeom>
            <a:avLst/>
            <a:gdLst/>
            <a:ahLst/>
            <a:cxnLst/>
            <a:rect l="0" t="0" r="0" b="0"/>
            <a:pathLst>
              <a:path w="95995" h="95978">
                <a:moveTo>
                  <a:pt x="95995" y="48006"/>
                </a:moveTo>
                <a:cubicBezTo>
                  <a:pt x="95995" y="74540"/>
                  <a:pt x="74506" y="95978"/>
                  <a:pt x="48006" y="95978"/>
                </a:cubicBezTo>
                <a:cubicBezTo>
                  <a:pt x="21505" y="95978"/>
                  <a:pt x="0" y="74540"/>
                  <a:pt x="0" y="48006"/>
                </a:cubicBezTo>
                <a:cubicBezTo>
                  <a:pt x="0" y="21471"/>
                  <a:pt x="21505" y="0"/>
                  <a:pt x="48006" y="0"/>
                </a:cubicBezTo>
                <a:cubicBezTo>
                  <a:pt x="74506" y="0"/>
                  <a:pt x="95995" y="21471"/>
                  <a:pt x="95995" y="48006"/>
                </a:cubicBezTo>
                <a:close/>
              </a:path>
            </a:pathLst>
          </a:custGeom>
          <a:solidFill>
            <a:srgbClr val="545353">
              <a:alpha val="100000"/>
            </a:srgbClr>
          </a:solidFill>
          <a:ln w="12700" cap="flat" cmpd="sng">
            <a:solidFill>
              <a:srgbClr val="FFFFFF">
                <a:alpha val="100000"/>
              </a:srgbClr>
            </a:solidFill>
            <a:prstDash val="solid"/>
            <a:miter lim="800000"/>
          </a:ln>
        </p:spPr>
        <p:txBody>
          <a:bodyPr anchor="ctr">
            <a:spAutoFit/>
          </a:bodyPr>
          <a:lstStyle/>
          <a:p>
            <a:pPr algn="ctr"/>
            <a:endParaRPr lang="en-US" dirty="0"/>
          </a:p>
        </p:txBody>
      </p:sp>
      <p:sp>
        <p:nvSpPr>
          <p:cNvPr id="588" name="TextBox 88">
            <a:extLst>
              <a:ext uri="{FF2B5EF4-FFF2-40B4-BE49-F238E27FC236}">
                <a16:creationId xmlns:a16="http://schemas.microsoft.com/office/drawing/2014/main" id="{C6467772-A1A6-4B45-805D-BCF25F104409}"/>
              </a:ext>
            </a:extLst>
          </p:cNvPr>
          <p:cNvSpPr txBox="1"/>
          <p:nvPr/>
        </p:nvSpPr>
        <p:spPr>
          <a:xfrm>
            <a:off x="5155340" y="5753414"/>
            <a:ext cx="959483" cy="132179"/>
          </a:xfrm>
          <a:prstGeom prst="rect">
            <a:avLst/>
          </a:prstGeom>
          <a:noFill/>
          <a:ln>
            <a:noFill/>
          </a:ln>
        </p:spPr>
        <p:txBody>
          <a:bodyPr wrap="square" lIns="0" tIns="0" rIns="0" bIns="0" anchor="t"/>
          <a:lstStyle/>
          <a:p>
            <a:pPr>
              <a:lnSpc>
                <a:spcPts val="1066"/>
              </a:lnSpc>
              <a:defRPr lang="en-US"/>
            </a:pPr>
            <a:r>
              <a:rPr lang="en-US" sz="800" dirty="0">
                <a:solidFill>
                  <a:srgbClr val="565655"/>
                </a:solidFill>
                <a:latin typeface="Arial" panose="020B0604020202020204" pitchFamily="34" charset="0"/>
                <a:ea typeface="Wigrum" charset="77"/>
                <a:cs typeface="Arial" panose="020B0604020202020204" pitchFamily="34" charset="0"/>
              </a:rPr>
              <a:t>Les </a:t>
            </a:r>
            <a:r>
              <a:rPr lang="en-US" sz="800" dirty="0" smtClean="0">
                <a:solidFill>
                  <a:srgbClr val="565655"/>
                </a:solidFill>
                <a:latin typeface="Arial" panose="020B0604020202020204" pitchFamily="34" charset="0"/>
                <a:ea typeface="Wigrum" charset="77"/>
                <a:cs typeface="Arial" panose="020B0604020202020204" pitchFamily="34" charset="0"/>
              </a:rPr>
              <a:t>Sables </a:t>
            </a:r>
            <a:r>
              <a:rPr lang="en-US" sz="800" dirty="0" err="1" smtClean="0">
                <a:solidFill>
                  <a:srgbClr val="565655"/>
                </a:solidFill>
                <a:latin typeface="Arial" panose="020B0604020202020204" pitchFamily="34" charset="0"/>
                <a:ea typeface="Wigrum" charset="77"/>
                <a:cs typeface="Arial" panose="020B0604020202020204" pitchFamily="34" charset="0"/>
              </a:rPr>
              <a:t>d’Olonne</a:t>
            </a:r>
            <a:endParaRPr sz="800" dirty="0">
              <a:solidFill>
                <a:srgbClr val="565655"/>
              </a:solidFill>
              <a:latin typeface="Arial" panose="020B0604020202020204" pitchFamily="34" charset="0"/>
              <a:ea typeface="Wigrum" charset="77"/>
              <a:cs typeface="Arial" panose="020B0604020202020204" pitchFamily="34" charset="0"/>
            </a:endParaRPr>
          </a:p>
        </p:txBody>
      </p:sp>
      <p:sp>
        <p:nvSpPr>
          <p:cNvPr id="589" name="Free Form 8">
            <a:extLst>
              <a:ext uri="{FF2B5EF4-FFF2-40B4-BE49-F238E27FC236}">
                <a16:creationId xmlns:a16="http://schemas.microsoft.com/office/drawing/2014/main" id="{39176A33-50D5-0846-B16B-49950D47C335}"/>
              </a:ext>
            </a:extLst>
          </p:cNvPr>
          <p:cNvSpPr/>
          <p:nvPr/>
        </p:nvSpPr>
        <p:spPr>
          <a:xfrm>
            <a:off x="7340222" y="5981432"/>
            <a:ext cx="67949" cy="67937"/>
          </a:xfrm>
          <a:custGeom>
            <a:avLst/>
            <a:gdLst/>
            <a:ahLst/>
            <a:cxnLst/>
            <a:rect l="0" t="0" r="0" b="0"/>
            <a:pathLst>
              <a:path w="95995" h="95978">
                <a:moveTo>
                  <a:pt x="95995" y="48006"/>
                </a:moveTo>
                <a:cubicBezTo>
                  <a:pt x="95995" y="74540"/>
                  <a:pt x="74506" y="95978"/>
                  <a:pt x="48006" y="95978"/>
                </a:cubicBezTo>
                <a:cubicBezTo>
                  <a:pt x="21505" y="95978"/>
                  <a:pt x="0" y="74540"/>
                  <a:pt x="0" y="48006"/>
                </a:cubicBezTo>
                <a:cubicBezTo>
                  <a:pt x="0" y="21471"/>
                  <a:pt x="21505" y="0"/>
                  <a:pt x="48006" y="0"/>
                </a:cubicBezTo>
                <a:cubicBezTo>
                  <a:pt x="74506" y="0"/>
                  <a:pt x="95995" y="21471"/>
                  <a:pt x="95995" y="48006"/>
                </a:cubicBezTo>
                <a:close/>
              </a:path>
            </a:pathLst>
          </a:custGeom>
          <a:solidFill>
            <a:srgbClr val="545353">
              <a:alpha val="100000"/>
            </a:srgbClr>
          </a:solidFill>
          <a:ln w="12700" cap="flat" cmpd="sng">
            <a:solidFill>
              <a:srgbClr val="FFFFFF">
                <a:alpha val="100000"/>
              </a:srgbClr>
            </a:solidFill>
            <a:prstDash val="solid"/>
            <a:miter lim="800000"/>
          </a:ln>
        </p:spPr>
        <p:txBody>
          <a:bodyPr anchor="ctr">
            <a:spAutoFit/>
          </a:bodyPr>
          <a:lstStyle/>
          <a:p>
            <a:pPr algn="ctr"/>
            <a:endParaRPr lang="en-US" dirty="0"/>
          </a:p>
        </p:txBody>
      </p:sp>
      <p:sp>
        <p:nvSpPr>
          <p:cNvPr id="590" name="TextBox 88">
            <a:extLst>
              <a:ext uri="{FF2B5EF4-FFF2-40B4-BE49-F238E27FC236}">
                <a16:creationId xmlns:a16="http://schemas.microsoft.com/office/drawing/2014/main" id="{2DF6F9C8-FF65-EC4B-9C53-DA98043F4EF6}"/>
              </a:ext>
            </a:extLst>
          </p:cNvPr>
          <p:cNvSpPr txBox="1"/>
          <p:nvPr/>
        </p:nvSpPr>
        <p:spPr>
          <a:xfrm>
            <a:off x="7048016" y="5964636"/>
            <a:ext cx="359360" cy="106723"/>
          </a:xfrm>
          <a:prstGeom prst="rect">
            <a:avLst/>
          </a:prstGeom>
          <a:noFill/>
          <a:ln>
            <a:noFill/>
          </a:ln>
        </p:spPr>
        <p:txBody>
          <a:bodyPr wrap="square" lIns="0" tIns="0" rIns="0" bIns="0" anchor="t"/>
          <a:lstStyle/>
          <a:p>
            <a:pPr>
              <a:lnSpc>
                <a:spcPts val="1066"/>
              </a:lnSpc>
              <a:defRPr lang="en-US"/>
            </a:pPr>
            <a:r>
              <a:rPr lang="en-US" sz="800" dirty="0">
                <a:solidFill>
                  <a:srgbClr val="565655"/>
                </a:solidFill>
                <a:latin typeface="Arial" panose="020B0604020202020204" pitchFamily="34" charset="0"/>
                <a:ea typeface="Wigrum" charset="77"/>
                <a:cs typeface="Arial" panose="020B0604020202020204" pitchFamily="34" charset="0"/>
              </a:rPr>
              <a:t>Luçon</a:t>
            </a:r>
            <a:endParaRPr sz="800" dirty="0">
              <a:solidFill>
                <a:srgbClr val="565655"/>
              </a:solidFill>
              <a:latin typeface="Arial" panose="020B0604020202020204" pitchFamily="34" charset="0"/>
              <a:ea typeface="Wigrum" charset="77"/>
              <a:cs typeface="Arial" panose="020B0604020202020204" pitchFamily="34" charset="0"/>
            </a:endParaRPr>
          </a:p>
        </p:txBody>
      </p:sp>
      <p:sp>
        <p:nvSpPr>
          <p:cNvPr id="591" name="Free Form 8">
            <a:extLst>
              <a:ext uri="{FF2B5EF4-FFF2-40B4-BE49-F238E27FC236}">
                <a16:creationId xmlns:a16="http://schemas.microsoft.com/office/drawing/2014/main" id="{B899D970-D172-FC4B-8488-1C6CBF7A0BC6}"/>
              </a:ext>
            </a:extLst>
          </p:cNvPr>
          <p:cNvSpPr/>
          <p:nvPr/>
        </p:nvSpPr>
        <p:spPr>
          <a:xfrm>
            <a:off x="9813625" y="1372636"/>
            <a:ext cx="67949" cy="67937"/>
          </a:xfrm>
          <a:custGeom>
            <a:avLst/>
            <a:gdLst/>
            <a:ahLst/>
            <a:cxnLst/>
            <a:rect l="0" t="0" r="0" b="0"/>
            <a:pathLst>
              <a:path w="95995" h="95978">
                <a:moveTo>
                  <a:pt x="95995" y="48006"/>
                </a:moveTo>
                <a:cubicBezTo>
                  <a:pt x="95995" y="74540"/>
                  <a:pt x="74506" y="95978"/>
                  <a:pt x="48006" y="95978"/>
                </a:cubicBezTo>
                <a:cubicBezTo>
                  <a:pt x="21505" y="95978"/>
                  <a:pt x="0" y="74540"/>
                  <a:pt x="0" y="48006"/>
                </a:cubicBezTo>
                <a:cubicBezTo>
                  <a:pt x="0" y="21471"/>
                  <a:pt x="21505" y="0"/>
                  <a:pt x="48006" y="0"/>
                </a:cubicBezTo>
                <a:cubicBezTo>
                  <a:pt x="74506" y="0"/>
                  <a:pt x="95995" y="21471"/>
                  <a:pt x="95995" y="48006"/>
                </a:cubicBezTo>
                <a:close/>
              </a:path>
            </a:pathLst>
          </a:custGeom>
          <a:solidFill>
            <a:srgbClr val="545353">
              <a:alpha val="100000"/>
            </a:srgbClr>
          </a:solidFill>
          <a:ln w="12700" cap="flat" cmpd="sng">
            <a:solidFill>
              <a:srgbClr val="FFFFFF">
                <a:alpha val="100000"/>
              </a:srgbClr>
            </a:solidFill>
            <a:prstDash val="solid"/>
            <a:miter lim="800000"/>
          </a:ln>
        </p:spPr>
        <p:txBody>
          <a:bodyPr anchor="ctr">
            <a:spAutoFit/>
          </a:bodyPr>
          <a:lstStyle/>
          <a:p>
            <a:pPr algn="ctr"/>
            <a:endParaRPr lang="en-US" dirty="0"/>
          </a:p>
        </p:txBody>
      </p:sp>
      <p:sp>
        <p:nvSpPr>
          <p:cNvPr id="592" name="TextBox 88">
            <a:extLst>
              <a:ext uri="{FF2B5EF4-FFF2-40B4-BE49-F238E27FC236}">
                <a16:creationId xmlns:a16="http://schemas.microsoft.com/office/drawing/2014/main" id="{1693221D-8106-E244-8FC0-7A907B966DBB}"/>
              </a:ext>
            </a:extLst>
          </p:cNvPr>
          <p:cNvSpPr txBox="1"/>
          <p:nvPr/>
        </p:nvSpPr>
        <p:spPr>
          <a:xfrm>
            <a:off x="9417587" y="1340877"/>
            <a:ext cx="395296" cy="106723"/>
          </a:xfrm>
          <a:prstGeom prst="rect">
            <a:avLst/>
          </a:prstGeom>
          <a:noFill/>
          <a:ln>
            <a:noFill/>
          </a:ln>
        </p:spPr>
        <p:txBody>
          <a:bodyPr wrap="square" lIns="0" tIns="0" rIns="0" bIns="0" anchor="t"/>
          <a:lstStyle/>
          <a:p>
            <a:pPr>
              <a:lnSpc>
                <a:spcPts val="1066"/>
              </a:lnSpc>
              <a:defRPr lang="en-US"/>
            </a:pPr>
            <a:r>
              <a:rPr lang="en-US" sz="800" dirty="0">
                <a:solidFill>
                  <a:srgbClr val="565655"/>
                </a:solidFill>
                <a:latin typeface="Arial" panose="020B0604020202020204" pitchFamily="34" charset="0"/>
                <a:ea typeface="Wigrum" charset="77"/>
                <a:cs typeface="Arial" panose="020B0604020202020204" pitchFamily="34" charset="0"/>
              </a:rPr>
              <a:t>Mamers</a:t>
            </a:r>
            <a:endParaRPr sz="800" dirty="0">
              <a:solidFill>
                <a:srgbClr val="565655"/>
              </a:solidFill>
              <a:latin typeface="Arial" panose="020B0604020202020204" pitchFamily="34" charset="0"/>
              <a:ea typeface="Wigrum" charset="77"/>
              <a:cs typeface="Arial" panose="020B0604020202020204" pitchFamily="34" charset="0"/>
            </a:endParaRPr>
          </a:p>
        </p:txBody>
      </p:sp>
      <p:sp>
        <p:nvSpPr>
          <p:cNvPr id="593" name="Free Form 8">
            <a:extLst>
              <a:ext uri="{FF2B5EF4-FFF2-40B4-BE49-F238E27FC236}">
                <a16:creationId xmlns:a16="http://schemas.microsoft.com/office/drawing/2014/main" id="{6CCB3007-9E88-B74E-815D-DB7536A250B0}"/>
              </a:ext>
            </a:extLst>
          </p:cNvPr>
          <p:cNvSpPr/>
          <p:nvPr/>
        </p:nvSpPr>
        <p:spPr>
          <a:xfrm>
            <a:off x="8357427" y="1481714"/>
            <a:ext cx="67949" cy="67937"/>
          </a:xfrm>
          <a:custGeom>
            <a:avLst/>
            <a:gdLst/>
            <a:ahLst/>
            <a:cxnLst/>
            <a:rect l="0" t="0" r="0" b="0"/>
            <a:pathLst>
              <a:path w="95995" h="95978">
                <a:moveTo>
                  <a:pt x="95995" y="48006"/>
                </a:moveTo>
                <a:cubicBezTo>
                  <a:pt x="95995" y="74540"/>
                  <a:pt x="74506" y="95978"/>
                  <a:pt x="48006" y="95978"/>
                </a:cubicBezTo>
                <a:cubicBezTo>
                  <a:pt x="21505" y="95978"/>
                  <a:pt x="0" y="74540"/>
                  <a:pt x="0" y="48006"/>
                </a:cubicBezTo>
                <a:cubicBezTo>
                  <a:pt x="0" y="21471"/>
                  <a:pt x="21505" y="0"/>
                  <a:pt x="48006" y="0"/>
                </a:cubicBezTo>
                <a:cubicBezTo>
                  <a:pt x="74506" y="0"/>
                  <a:pt x="95995" y="21471"/>
                  <a:pt x="95995" y="48006"/>
                </a:cubicBezTo>
                <a:close/>
              </a:path>
            </a:pathLst>
          </a:custGeom>
          <a:solidFill>
            <a:srgbClr val="545353">
              <a:alpha val="100000"/>
            </a:srgbClr>
          </a:solidFill>
          <a:ln w="12700" cap="flat" cmpd="sng">
            <a:solidFill>
              <a:srgbClr val="FFFFFF">
                <a:alpha val="100000"/>
              </a:srgbClr>
            </a:solidFill>
            <a:prstDash val="solid"/>
            <a:miter lim="800000"/>
          </a:ln>
        </p:spPr>
        <p:txBody>
          <a:bodyPr anchor="ctr">
            <a:spAutoFit/>
          </a:bodyPr>
          <a:lstStyle/>
          <a:p>
            <a:pPr algn="ctr"/>
            <a:endParaRPr lang="en-US" dirty="0"/>
          </a:p>
        </p:txBody>
      </p:sp>
      <p:sp>
        <p:nvSpPr>
          <p:cNvPr id="594" name="TextBox 88">
            <a:extLst>
              <a:ext uri="{FF2B5EF4-FFF2-40B4-BE49-F238E27FC236}">
                <a16:creationId xmlns:a16="http://schemas.microsoft.com/office/drawing/2014/main" id="{13FB923E-5071-CC46-99D2-7A689E4C9C2B}"/>
              </a:ext>
            </a:extLst>
          </p:cNvPr>
          <p:cNvSpPr txBox="1"/>
          <p:nvPr/>
        </p:nvSpPr>
        <p:spPr>
          <a:xfrm>
            <a:off x="7923925" y="1440013"/>
            <a:ext cx="434826" cy="106723"/>
          </a:xfrm>
          <a:prstGeom prst="rect">
            <a:avLst/>
          </a:prstGeom>
          <a:noFill/>
          <a:ln>
            <a:noFill/>
          </a:ln>
        </p:spPr>
        <p:txBody>
          <a:bodyPr wrap="square" lIns="0" tIns="0" rIns="0" bIns="0" anchor="t"/>
          <a:lstStyle/>
          <a:p>
            <a:pPr>
              <a:lnSpc>
                <a:spcPts val="1066"/>
              </a:lnSpc>
              <a:defRPr lang="en-US"/>
            </a:pPr>
            <a:r>
              <a:rPr lang="en-US" sz="800" dirty="0">
                <a:solidFill>
                  <a:srgbClr val="565655"/>
                </a:solidFill>
                <a:latin typeface="Arial" panose="020B0604020202020204" pitchFamily="34" charset="0"/>
                <a:ea typeface="Wigrum" charset="77"/>
                <a:cs typeface="Arial" panose="020B0604020202020204" pitchFamily="34" charset="0"/>
              </a:rPr>
              <a:t>Mayenne</a:t>
            </a:r>
            <a:endParaRPr sz="800" dirty="0">
              <a:solidFill>
                <a:srgbClr val="565655"/>
              </a:solidFill>
              <a:latin typeface="Arial" panose="020B0604020202020204" pitchFamily="34" charset="0"/>
              <a:ea typeface="Wigrum" charset="77"/>
              <a:cs typeface="Arial" panose="020B0604020202020204" pitchFamily="34" charset="0"/>
            </a:endParaRPr>
          </a:p>
        </p:txBody>
      </p:sp>
      <p:sp>
        <p:nvSpPr>
          <p:cNvPr id="595" name="Free Form 8">
            <a:extLst>
              <a:ext uri="{FF2B5EF4-FFF2-40B4-BE49-F238E27FC236}">
                <a16:creationId xmlns:a16="http://schemas.microsoft.com/office/drawing/2014/main" id="{E80E8D93-3203-8D47-B1E0-5E8E1E597E1F}"/>
              </a:ext>
            </a:extLst>
          </p:cNvPr>
          <p:cNvSpPr/>
          <p:nvPr/>
        </p:nvSpPr>
        <p:spPr>
          <a:xfrm>
            <a:off x="7013805" y="4761854"/>
            <a:ext cx="67949" cy="67937"/>
          </a:xfrm>
          <a:custGeom>
            <a:avLst/>
            <a:gdLst/>
            <a:ahLst/>
            <a:cxnLst/>
            <a:rect l="0" t="0" r="0" b="0"/>
            <a:pathLst>
              <a:path w="95995" h="95978">
                <a:moveTo>
                  <a:pt x="95995" y="48006"/>
                </a:moveTo>
                <a:cubicBezTo>
                  <a:pt x="95995" y="74540"/>
                  <a:pt x="74506" y="95978"/>
                  <a:pt x="48006" y="95978"/>
                </a:cubicBezTo>
                <a:cubicBezTo>
                  <a:pt x="21505" y="95978"/>
                  <a:pt x="0" y="74540"/>
                  <a:pt x="0" y="48006"/>
                </a:cubicBezTo>
                <a:cubicBezTo>
                  <a:pt x="0" y="21471"/>
                  <a:pt x="21505" y="0"/>
                  <a:pt x="48006" y="0"/>
                </a:cubicBezTo>
                <a:cubicBezTo>
                  <a:pt x="74506" y="0"/>
                  <a:pt x="95995" y="21471"/>
                  <a:pt x="95995" y="48006"/>
                </a:cubicBezTo>
                <a:close/>
              </a:path>
            </a:pathLst>
          </a:custGeom>
          <a:solidFill>
            <a:srgbClr val="545353">
              <a:alpha val="100000"/>
            </a:srgbClr>
          </a:solidFill>
          <a:ln w="12700" cap="flat" cmpd="sng">
            <a:solidFill>
              <a:srgbClr val="FFFFFF">
                <a:alpha val="100000"/>
              </a:srgbClr>
            </a:solidFill>
            <a:prstDash val="solid"/>
            <a:miter lim="800000"/>
          </a:ln>
        </p:spPr>
        <p:txBody>
          <a:bodyPr anchor="ctr">
            <a:spAutoFit/>
          </a:bodyPr>
          <a:lstStyle/>
          <a:p>
            <a:pPr algn="ctr"/>
            <a:endParaRPr lang="en-US" dirty="0"/>
          </a:p>
        </p:txBody>
      </p:sp>
      <p:sp>
        <p:nvSpPr>
          <p:cNvPr id="596" name="TextBox 88">
            <a:extLst>
              <a:ext uri="{FF2B5EF4-FFF2-40B4-BE49-F238E27FC236}">
                <a16:creationId xmlns:a16="http://schemas.microsoft.com/office/drawing/2014/main" id="{49D3A539-F8EC-EB44-85A6-13327F25DB6B}"/>
              </a:ext>
            </a:extLst>
          </p:cNvPr>
          <p:cNvSpPr txBox="1"/>
          <p:nvPr/>
        </p:nvSpPr>
        <p:spPr>
          <a:xfrm>
            <a:off x="6556054" y="4715323"/>
            <a:ext cx="434826" cy="106723"/>
          </a:xfrm>
          <a:prstGeom prst="rect">
            <a:avLst/>
          </a:prstGeom>
          <a:noFill/>
          <a:ln>
            <a:noFill/>
          </a:ln>
        </p:spPr>
        <p:txBody>
          <a:bodyPr wrap="square" lIns="0" tIns="0" rIns="0" bIns="0" anchor="t"/>
          <a:lstStyle/>
          <a:p>
            <a:pPr>
              <a:lnSpc>
                <a:spcPts val="1066"/>
              </a:lnSpc>
              <a:defRPr lang="en-US"/>
            </a:pPr>
            <a:r>
              <a:rPr lang="en-US" sz="800" dirty="0">
                <a:solidFill>
                  <a:srgbClr val="565655"/>
                </a:solidFill>
                <a:latin typeface="Arial" panose="020B0604020202020204" pitchFamily="34" charset="0"/>
                <a:ea typeface="Wigrum" charset="77"/>
                <a:cs typeface="Arial" panose="020B0604020202020204" pitchFamily="34" charset="0"/>
              </a:rPr>
              <a:t>Montaigu</a:t>
            </a:r>
            <a:endParaRPr sz="800" dirty="0">
              <a:solidFill>
                <a:srgbClr val="565655"/>
              </a:solidFill>
              <a:latin typeface="Arial" panose="020B0604020202020204" pitchFamily="34" charset="0"/>
              <a:ea typeface="Wigrum" charset="77"/>
              <a:cs typeface="Arial" panose="020B0604020202020204" pitchFamily="34" charset="0"/>
            </a:endParaRPr>
          </a:p>
        </p:txBody>
      </p:sp>
      <p:sp>
        <p:nvSpPr>
          <p:cNvPr id="597" name="Free Form 8">
            <a:extLst>
              <a:ext uri="{FF2B5EF4-FFF2-40B4-BE49-F238E27FC236}">
                <a16:creationId xmlns:a16="http://schemas.microsoft.com/office/drawing/2014/main" id="{DF9F4ADB-4604-6046-ABAC-8F2F26CF58E0}"/>
              </a:ext>
            </a:extLst>
          </p:cNvPr>
          <p:cNvSpPr/>
          <p:nvPr/>
        </p:nvSpPr>
        <p:spPr>
          <a:xfrm>
            <a:off x="9747874" y="3050241"/>
            <a:ext cx="67949" cy="67937"/>
          </a:xfrm>
          <a:custGeom>
            <a:avLst/>
            <a:gdLst/>
            <a:ahLst/>
            <a:cxnLst/>
            <a:rect l="0" t="0" r="0" b="0"/>
            <a:pathLst>
              <a:path w="95995" h="95978">
                <a:moveTo>
                  <a:pt x="95995" y="48006"/>
                </a:moveTo>
                <a:cubicBezTo>
                  <a:pt x="95995" y="74540"/>
                  <a:pt x="74506" y="95978"/>
                  <a:pt x="48006" y="95978"/>
                </a:cubicBezTo>
                <a:cubicBezTo>
                  <a:pt x="21505" y="95978"/>
                  <a:pt x="0" y="74540"/>
                  <a:pt x="0" y="48006"/>
                </a:cubicBezTo>
                <a:cubicBezTo>
                  <a:pt x="0" y="21471"/>
                  <a:pt x="21505" y="0"/>
                  <a:pt x="48006" y="0"/>
                </a:cubicBezTo>
                <a:cubicBezTo>
                  <a:pt x="74506" y="0"/>
                  <a:pt x="95995" y="21471"/>
                  <a:pt x="95995" y="48006"/>
                </a:cubicBezTo>
                <a:close/>
              </a:path>
            </a:pathLst>
          </a:custGeom>
          <a:solidFill>
            <a:srgbClr val="545353">
              <a:alpha val="100000"/>
            </a:srgbClr>
          </a:solidFill>
          <a:ln w="12700" cap="flat" cmpd="sng">
            <a:solidFill>
              <a:srgbClr val="FFFFFF">
                <a:alpha val="100000"/>
              </a:srgbClr>
            </a:solidFill>
            <a:prstDash val="solid"/>
            <a:miter lim="800000"/>
          </a:ln>
        </p:spPr>
        <p:txBody>
          <a:bodyPr anchor="ctr">
            <a:spAutoFit/>
          </a:bodyPr>
          <a:lstStyle/>
          <a:p>
            <a:pPr algn="ctr"/>
            <a:endParaRPr lang="en-US" dirty="0"/>
          </a:p>
        </p:txBody>
      </p:sp>
      <p:sp>
        <p:nvSpPr>
          <p:cNvPr id="598" name="TextBox 88">
            <a:extLst>
              <a:ext uri="{FF2B5EF4-FFF2-40B4-BE49-F238E27FC236}">
                <a16:creationId xmlns:a16="http://schemas.microsoft.com/office/drawing/2014/main" id="{C50F5EE2-C788-E84D-871E-C11337308621}"/>
              </a:ext>
            </a:extLst>
          </p:cNvPr>
          <p:cNvSpPr txBox="1"/>
          <p:nvPr/>
        </p:nvSpPr>
        <p:spPr>
          <a:xfrm>
            <a:off x="9872900" y="3011158"/>
            <a:ext cx="847353" cy="106723"/>
          </a:xfrm>
          <a:prstGeom prst="rect">
            <a:avLst/>
          </a:prstGeom>
          <a:noFill/>
          <a:ln>
            <a:noFill/>
          </a:ln>
        </p:spPr>
        <p:txBody>
          <a:bodyPr wrap="square" lIns="0" tIns="0" rIns="0" bIns="0" anchor="t"/>
          <a:lstStyle/>
          <a:p>
            <a:pPr>
              <a:lnSpc>
                <a:spcPts val="1066"/>
              </a:lnSpc>
              <a:defRPr lang="en-US"/>
            </a:pPr>
            <a:r>
              <a:rPr lang="en-US" sz="800" dirty="0">
                <a:solidFill>
                  <a:srgbClr val="565655"/>
                </a:solidFill>
                <a:latin typeface="Arial" panose="020B0604020202020204" pitchFamily="34" charset="0"/>
                <a:ea typeface="Wigrum" charset="77"/>
                <a:cs typeface="Arial" panose="020B0604020202020204" pitchFamily="34" charset="0"/>
              </a:rPr>
              <a:t>Montval-sur-Loir</a:t>
            </a:r>
            <a:endParaRPr sz="800" dirty="0">
              <a:solidFill>
                <a:srgbClr val="565655"/>
              </a:solidFill>
              <a:latin typeface="Arial" panose="020B0604020202020204" pitchFamily="34" charset="0"/>
              <a:ea typeface="Wigrum" charset="77"/>
              <a:cs typeface="Arial" panose="020B0604020202020204" pitchFamily="34" charset="0"/>
            </a:endParaRPr>
          </a:p>
        </p:txBody>
      </p:sp>
      <p:sp>
        <p:nvSpPr>
          <p:cNvPr id="599" name="Free Form 8">
            <a:extLst>
              <a:ext uri="{FF2B5EF4-FFF2-40B4-BE49-F238E27FC236}">
                <a16:creationId xmlns:a16="http://schemas.microsoft.com/office/drawing/2014/main" id="{80EB4915-5768-2F48-97CF-A6D85709105C}"/>
              </a:ext>
            </a:extLst>
          </p:cNvPr>
          <p:cNvSpPr/>
          <p:nvPr/>
        </p:nvSpPr>
        <p:spPr>
          <a:xfrm>
            <a:off x="6003415" y="5450395"/>
            <a:ext cx="67949" cy="67937"/>
          </a:xfrm>
          <a:custGeom>
            <a:avLst/>
            <a:gdLst/>
            <a:ahLst/>
            <a:cxnLst/>
            <a:rect l="0" t="0" r="0" b="0"/>
            <a:pathLst>
              <a:path w="95995" h="95978">
                <a:moveTo>
                  <a:pt x="95995" y="48006"/>
                </a:moveTo>
                <a:cubicBezTo>
                  <a:pt x="95995" y="74540"/>
                  <a:pt x="74506" y="95978"/>
                  <a:pt x="48006" y="95978"/>
                </a:cubicBezTo>
                <a:cubicBezTo>
                  <a:pt x="21505" y="95978"/>
                  <a:pt x="0" y="74540"/>
                  <a:pt x="0" y="48006"/>
                </a:cubicBezTo>
                <a:cubicBezTo>
                  <a:pt x="0" y="21471"/>
                  <a:pt x="21505" y="0"/>
                  <a:pt x="48006" y="0"/>
                </a:cubicBezTo>
                <a:cubicBezTo>
                  <a:pt x="74506" y="0"/>
                  <a:pt x="95995" y="21471"/>
                  <a:pt x="95995" y="48006"/>
                </a:cubicBezTo>
                <a:close/>
              </a:path>
            </a:pathLst>
          </a:custGeom>
          <a:solidFill>
            <a:srgbClr val="545353">
              <a:alpha val="100000"/>
            </a:srgbClr>
          </a:solidFill>
          <a:ln w="12700" cap="flat" cmpd="sng">
            <a:solidFill>
              <a:srgbClr val="FFFFFF">
                <a:alpha val="100000"/>
              </a:srgbClr>
            </a:solidFill>
            <a:prstDash val="solid"/>
            <a:miter lim="800000"/>
          </a:ln>
        </p:spPr>
        <p:txBody>
          <a:bodyPr anchor="ctr">
            <a:spAutoFit/>
          </a:bodyPr>
          <a:lstStyle/>
          <a:p>
            <a:pPr algn="ctr"/>
            <a:endParaRPr lang="en-US" dirty="0"/>
          </a:p>
        </p:txBody>
      </p:sp>
      <p:sp>
        <p:nvSpPr>
          <p:cNvPr id="600" name="TextBox 88">
            <a:extLst>
              <a:ext uri="{FF2B5EF4-FFF2-40B4-BE49-F238E27FC236}">
                <a16:creationId xmlns:a16="http://schemas.microsoft.com/office/drawing/2014/main" id="{7D47BA1B-63C4-C740-9190-F72A4B718590}"/>
              </a:ext>
            </a:extLst>
          </p:cNvPr>
          <p:cNvSpPr txBox="1"/>
          <p:nvPr/>
        </p:nvSpPr>
        <p:spPr>
          <a:xfrm>
            <a:off x="5004795" y="5406762"/>
            <a:ext cx="993475" cy="135935"/>
          </a:xfrm>
          <a:prstGeom prst="rect">
            <a:avLst/>
          </a:prstGeom>
          <a:noFill/>
          <a:ln>
            <a:noFill/>
          </a:ln>
        </p:spPr>
        <p:txBody>
          <a:bodyPr wrap="square" lIns="0" tIns="0" rIns="0" bIns="0" anchor="t"/>
          <a:lstStyle/>
          <a:p>
            <a:pPr>
              <a:lnSpc>
                <a:spcPts val="1066"/>
              </a:lnSpc>
              <a:defRPr lang="en-US"/>
            </a:pPr>
            <a:r>
              <a:rPr lang="en-US" sz="800" dirty="0" smtClean="0">
                <a:solidFill>
                  <a:srgbClr val="565655"/>
                </a:solidFill>
                <a:latin typeface="Arial" panose="020B0604020202020204" pitchFamily="34" charset="0"/>
                <a:ea typeface="Wigrum" charset="77"/>
                <a:cs typeface="Arial" panose="020B0604020202020204" pitchFamily="34" charset="0"/>
              </a:rPr>
              <a:t>St-Gilles-Croix-de-Vie</a:t>
            </a:r>
            <a:endParaRPr sz="800" dirty="0">
              <a:solidFill>
                <a:srgbClr val="565655"/>
              </a:solidFill>
              <a:latin typeface="Arial" panose="020B0604020202020204" pitchFamily="34" charset="0"/>
              <a:ea typeface="Wigrum" charset="77"/>
              <a:cs typeface="Arial" panose="020B0604020202020204" pitchFamily="34" charset="0"/>
            </a:endParaRPr>
          </a:p>
        </p:txBody>
      </p:sp>
      <p:sp>
        <p:nvSpPr>
          <p:cNvPr id="601" name="Free Form 8">
            <a:extLst>
              <a:ext uri="{FF2B5EF4-FFF2-40B4-BE49-F238E27FC236}">
                <a16:creationId xmlns:a16="http://schemas.microsoft.com/office/drawing/2014/main" id="{D0C2FA43-A5E0-294C-94F8-C99A20066F83}"/>
              </a:ext>
            </a:extLst>
          </p:cNvPr>
          <p:cNvSpPr/>
          <p:nvPr/>
        </p:nvSpPr>
        <p:spPr>
          <a:xfrm>
            <a:off x="9154185" y="3907547"/>
            <a:ext cx="67949" cy="67937"/>
          </a:xfrm>
          <a:custGeom>
            <a:avLst/>
            <a:gdLst/>
            <a:ahLst/>
            <a:cxnLst/>
            <a:rect l="0" t="0" r="0" b="0"/>
            <a:pathLst>
              <a:path w="95995" h="95978">
                <a:moveTo>
                  <a:pt x="95995" y="48006"/>
                </a:moveTo>
                <a:cubicBezTo>
                  <a:pt x="95995" y="74540"/>
                  <a:pt x="74506" y="95978"/>
                  <a:pt x="48006" y="95978"/>
                </a:cubicBezTo>
                <a:cubicBezTo>
                  <a:pt x="21505" y="95978"/>
                  <a:pt x="0" y="74540"/>
                  <a:pt x="0" y="48006"/>
                </a:cubicBezTo>
                <a:cubicBezTo>
                  <a:pt x="0" y="21471"/>
                  <a:pt x="21505" y="0"/>
                  <a:pt x="48006" y="0"/>
                </a:cubicBezTo>
                <a:cubicBezTo>
                  <a:pt x="74506" y="0"/>
                  <a:pt x="95995" y="21471"/>
                  <a:pt x="95995" y="48006"/>
                </a:cubicBezTo>
                <a:close/>
              </a:path>
            </a:pathLst>
          </a:custGeom>
          <a:solidFill>
            <a:srgbClr val="545353">
              <a:alpha val="100000"/>
            </a:srgbClr>
          </a:solidFill>
          <a:ln w="12700" cap="flat" cmpd="sng">
            <a:solidFill>
              <a:srgbClr val="FFFFFF">
                <a:alpha val="100000"/>
              </a:srgbClr>
            </a:solidFill>
            <a:prstDash val="solid"/>
            <a:miter lim="800000"/>
          </a:ln>
        </p:spPr>
        <p:txBody>
          <a:bodyPr anchor="ctr">
            <a:spAutoFit/>
          </a:bodyPr>
          <a:lstStyle/>
          <a:p>
            <a:pPr algn="ctr"/>
            <a:endParaRPr lang="en-US" dirty="0"/>
          </a:p>
        </p:txBody>
      </p:sp>
      <p:sp>
        <p:nvSpPr>
          <p:cNvPr id="602" name="TextBox 88">
            <a:extLst>
              <a:ext uri="{FF2B5EF4-FFF2-40B4-BE49-F238E27FC236}">
                <a16:creationId xmlns:a16="http://schemas.microsoft.com/office/drawing/2014/main" id="{5BFCF101-F4E2-F343-BB0B-98435038B955}"/>
              </a:ext>
            </a:extLst>
          </p:cNvPr>
          <p:cNvSpPr txBox="1"/>
          <p:nvPr/>
        </p:nvSpPr>
        <p:spPr>
          <a:xfrm>
            <a:off x="9248981" y="3869869"/>
            <a:ext cx="395296" cy="106723"/>
          </a:xfrm>
          <a:prstGeom prst="rect">
            <a:avLst/>
          </a:prstGeom>
          <a:noFill/>
          <a:ln>
            <a:noFill/>
          </a:ln>
        </p:spPr>
        <p:txBody>
          <a:bodyPr wrap="square" lIns="0" tIns="0" rIns="0" bIns="0" anchor="t"/>
          <a:lstStyle/>
          <a:p>
            <a:pPr>
              <a:lnSpc>
                <a:spcPts val="1066"/>
              </a:lnSpc>
              <a:defRPr lang="en-US"/>
            </a:pPr>
            <a:r>
              <a:rPr lang="en-US" sz="800" dirty="0">
                <a:solidFill>
                  <a:srgbClr val="565655"/>
                </a:solidFill>
                <a:latin typeface="Arial" panose="020B0604020202020204" pitchFamily="34" charset="0"/>
                <a:ea typeface="Wigrum" charset="77"/>
                <a:cs typeface="Arial" panose="020B0604020202020204" pitchFamily="34" charset="0"/>
              </a:rPr>
              <a:t>Saumur</a:t>
            </a:r>
            <a:endParaRPr sz="800" dirty="0">
              <a:solidFill>
                <a:srgbClr val="565655"/>
              </a:solidFill>
              <a:latin typeface="Arial" panose="020B0604020202020204" pitchFamily="34" charset="0"/>
              <a:ea typeface="Wigrum" charset="77"/>
              <a:cs typeface="Arial" panose="020B0604020202020204" pitchFamily="34" charset="0"/>
            </a:endParaRPr>
          </a:p>
        </p:txBody>
      </p:sp>
      <p:sp>
        <p:nvSpPr>
          <p:cNvPr id="603" name="Free Form 8">
            <a:extLst>
              <a:ext uri="{FF2B5EF4-FFF2-40B4-BE49-F238E27FC236}">
                <a16:creationId xmlns:a16="http://schemas.microsoft.com/office/drawing/2014/main" id="{65662642-17E1-1641-AA8C-CB5F30EE3842}"/>
              </a:ext>
            </a:extLst>
          </p:cNvPr>
          <p:cNvSpPr/>
          <p:nvPr/>
        </p:nvSpPr>
        <p:spPr>
          <a:xfrm>
            <a:off x="7836485" y="2946098"/>
            <a:ext cx="67949" cy="67937"/>
          </a:xfrm>
          <a:custGeom>
            <a:avLst/>
            <a:gdLst/>
            <a:ahLst/>
            <a:cxnLst/>
            <a:rect l="0" t="0" r="0" b="0"/>
            <a:pathLst>
              <a:path w="95995" h="95978">
                <a:moveTo>
                  <a:pt x="95995" y="48006"/>
                </a:moveTo>
                <a:cubicBezTo>
                  <a:pt x="95995" y="74540"/>
                  <a:pt x="74506" y="95978"/>
                  <a:pt x="48006" y="95978"/>
                </a:cubicBezTo>
                <a:cubicBezTo>
                  <a:pt x="21505" y="95978"/>
                  <a:pt x="0" y="74540"/>
                  <a:pt x="0" y="48006"/>
                </a:cubicBezTo>
                <a:cubicBezTo>
                  <a:pt x="0" y="21471"/>
                  <a:pt x="21505" y="0"/>
                  <a:pt x="48006" y="0"/>
                </a:cubicBezTo>
                <a:cubicBezTo>
                  <a:pt x="74506" y="0"/>
                  <a:pt x="95995" y="21471"/>
                  <a:pt x="95995" y="48006"/>
                </a:cubicBezTo>
                <a:close/>
              </a:path>
            </a:pathLst>
          </a:custGeom>
          <a:solidFill>
            <a:srgbClr val="545353">
              <a:alpha val="100000"/>
            </a:srgbClr>
          </a:solidFill>
          <a:ln w="12700" cap="flat" cmpd="sng">
            <a:solidFill>
              <a:srgbClr val="FFFFFF">
                <a:alpha val="100000"/>
              </a:srgbClr>
            </a:solidFill>
            <a:prstDash val="solid"/>
            <a:miter lim="800000"/>
          </a:ln>
        </p:spPr>
        <p:txBody>
          <a:bodyPr anchor="ctr">
            <a:spAutoFit/>
          </a:bodyPr>
          <a:lstStyle/>
          <a:p>
            <a:pPr algn="ctr"/>
            <a:endParaRPr lang="en-US" dirty="0"/>
          </a:p>
        </p:txBody>
      </p:sp>
      <p:sp>
        <p:nvSpPr>
          <p:cNvPr id="604" name="TextBox 88">
            <a:extLst>
              <a:ext uri="{FF2B5EF4-FFF2-40B4-BE49-F238E27FC236}">
                <a16:creationId xmlns:a16="http://schemas.microsoft.com/office/drawing/2014/main" id="{B9C05873-AEE5-DA4C-AA75-79AE8BD82E9C}"/>
              </a:ext>
            </a:extLst>
          </p:cNvPr>
          <p:cNvSpPr txBox="1"/>
          <p:nvPr/>
        </p:nvSpPr>
        <p:spPr>
          <a:xfrm>
            <a:off x="7948013" y="2910355"/>
            <a:ext cx="327706" cy="133524"/>
          </a:xfrm>
          <a:prstGeom prst="rect">
            <a:avLst/>
          </a:prstGeom>
          <a:noFill/>
          <a:ln>
            <a:noFill/>
          </a:ln>
        </p:spPr>
        <p:txBody>
          <a:bodyPr wrap="square" lIns="0" tIns="0" rIns="0" bIns="0" anchor="t"/>
          <a:lstStyle/>
          <a:p>
            <a:pPr>
              <a:lnSpc>
                <a:spcPts val="1066"/>
              </a:lnSpc>
              <a:defRPr lang="en-US"/>
            </a:pPr>
            <a:r>
              <a:rPr lang="en-US" sz="800" dirty="0">
                <a:solidFill>
                  <a:srgbClr val="565655"/>
                </a:solidFill>
                <a:latin typeface="Arial" panose="020B0604020202020204" pitchFamily="34" charset="0"/>
                <a:ea typeface="Wigrum" charset="77"/>
                <a:cs typeface="Arial" panose="020B0604020202020204" pitchFamily="34" charset="0"/>
              </a:rPr>
              <a:t>Segré</a:t>
            </a:r>
            <a:endParaRPr sz="800" dirty="0">
              <a:solidFill>
                <a:srgbClr val="565655"/>
              </a:solidFill>
              <a:latin typeface="Arial" panose="020B0604020202020204" pitchFamily="34" charset="0"/>
              <a:ea typeface="Wigrum" charset="77"/>
              <a:cs typeface="Arial" panose="020B0604020202020204" pitchFamily="34" charset="0"/>
            </a:endParaRPr>
          </a:p>
        </p:txBody>
      </p:sp>
      <p:sp>
        <p:nvSpPr>
          <p:cNvPr id="605" name="Free Form 8">
            <a:extLst>
              <a:ext uri="{FF2B5EF4-FFF2-40B4-BE49-F238E27FC236}">
                <a16:creationId xmlns:a16="http://schemas.microsoft.com/office/drawing/2014/main" id="{212988A0-CCD6-4F4D-B82D-2C9CB7FA0E28}"/>
              </a:ext>
            </a:extLst>
          </p:cNvPr>
          <p:cNvSpPr/>
          <p:nvPr/>
        </p:nvSpPr>
        <p:spPr>
          <a:xfrm>
            <a:off x="8864485" y="2689652"/>
            <a:ext cx="67949" cy="67937"/>
          </a:xfrm>
          <a:custGeom>
            <a:avLst/>
            <a:gdLst/>
            <a:ahLst/>
            <a:cxnLst/>
            <a:rect l="0" t="0" r="0" b="0"/>
            <a:pathLst>
              <a:path w="95995" h="95978">
                <a:moveTo>
                  <a:pt x="95995" y="48006"/>
                </a:moveTo>
                <a:cubicBezTo>
                  <a:pt x="95995" y="74540"/>
                  <a:pt x="74506" y="95978"/>
                  <a:pt x="48006" y="95978"/>
                </a:cubicBezTo>
                <a:cubicBezTo>
                  <a:pt x="21505" y="95978"/>
                  <a:pt x="0" y="74540"/>
                  <a:pt x="0" y="48006"/>
                </a:cubicBezTo>
                <a:cubicBezTo>
                  <a:pt x="0" y="21471"/>
                  <a:pt x="21505" y="0"/>
                  <a:pt x="48006" y="0"/>
                </a:cubicBezTo>
                <a:cubicBezTo>
                  <a:pt x="74506" y="0"/>
                  <a:pt x="95995" y="21471"/>
                  <a:pt x="95995" y="48006"/>
                </a:cubicBezTo>
                <a:close/>
              </a:path>
            </a:pathLst>
          </a:custGeom>
          <a:solidFill>
            <a:srgbClr val="545353">
              <a:alpha val="100000"/>
            </a:srgbClr>
          </a:solidFill>
          <a:ln w="12700" cap="flat" cmpd="sng">
            <a:solidFill>
              <a:srgbClr val="FFFFFF">
                <a:alpha val="100000"/>
              </a:srgbClr>
            </a:solidFill>
            <a:prstDash val="solid"/>
            <a:miter lim="800000"/>
          </a:ln>
        </p:spPr>
        <p:txBody>
          <a:bodyPr anchor="ctr">
            <a:spAutoFit/>
          </a:bodyPr>
          <a:lstStyle/>
          <a:p>
            <a:pPr algn="ctr"/>
            <a:endParaRPr lang="en-US" dirty="0"/>
          </a:p>
        </p:txBody>
      </p:sp>
      <p:sp>
        <p:nvSpPr>
          <p:cNvPr id="606" name="TextBox 88">
            <a:extLst>
              <a:ext uri="{FF2B5EF4-FFF2-40B4-BE49-F238E27FC236}">
                <a16:creationId xmlns:a16="http://schemas.microsoft.com/office/drawing/2014/main" id="{5682F4BC-2C8E-894D-9757-3E93F93F35B3}"/>
              </a:ext>
            </a:extLst>
          </p:cNvPr>
          <p:cNvSpPr txBox="1"/>
          <p:nvPr/>
        </p:nvSpPr>
        <p:spPr>
          <a:xfrm>
            <a:off x="8988047" y="2643349"/>
            <a:ext cx="486388" cy="107276"/>
          </a:xfrm>
          <a:prstGeom prst="rect">
            <a:avLst/>
          </a:prstGeom>
          <a:noFill/>
          <a:ln>
            <a:noFill/>
          </a:ln>
        </p:spPr>
        <p:txBody>
          <a:bodyPr wrap="square" lIns="0" tIns="0" rIns="0" bIns="0" anchor="t"/>
          <a:lstStyle/>
          <a:p>
            <a:pPr>
              <a:lnSpc>
                <a:spcPts val="1066"/>
              </a:lnSpc>
              <a:defRPr lang="en-US"/>
            </a:pPr>
            <a:r>
              <a:rPr lang="en-US" sz="800" dirty="0" err="1">
                <a:solidFill>
                  <a:srgbClr val="565655"/>
                </a:solidFill>
                <a:latin typeface="Arial" panose="020B0604020202020204" pitchFamily="34" charset="0"/>
                <a:ea typeface="Wigrum" charset="77"/>
                <a:cs typeface="Arial" panose="020B0604020202020204" pitchFamily="34" charset="0"/>
              </a:rPr>
              <a:t>Solesmes</a:t>
            </a:r>
            <a:endParaRPr sz="800" dirty="0">
              <a:solidFill>
                <a:srgbClr val="565655"/>
              </a:solidFill>
              <a:latin typeface="Arial" panose="020B0604020202020204" pitchFamily="34" charset="0"/>
              <a:ea typeface="Wigrum" charset="77"/>
              <a:cs typeface="Arial" panose="020B0604020202020204" pitchFamily="34" charset="0"/>
            </a:endParaRPr>
          </a:p>
        </p:txBody>
      </p:sp>
      <p:sp>
        <p:nvSpPr>
          <p:cNvPr id="607" name="Free Form 242">
            <a:extLst>
              <a:ext uri="{FF2B5EF4-FFF2-40B4-BE49-F238E27FC236}">
                <a16:creationId xmlns:a16="http://schemas.microsoft.com/office/drawing/2014/main" id="{59F1BDE7-ECBC-7843-AF0D-F76C77F33CD1}"/>
              </a:ext>
            </a:extLst>
          </p:cNvPr>
          <p:cNvSpPr/>
          <p:nvPr/>
        </p:nvSpPr>
        <p:spPr>
          <a:xfrm>
            <a:off x="5241825" y="4388974"/>
            <a:ext cx="328504" cy="439337"/>
          </a:xfrm>
          <a:custGeom>
            <a:avLst/>
            <a:gdLst/>
            <a:ahLst/>
            <a:cxnLst/>
            <a:rect l="0" t="0" r="0" b="0"/>
            <a:pathLst>
              <a:path w="7078" h="9465">
                <a:moveTo>
                  <a:pt x="2184" y="0"/>
                </a:moveTo>
                <a:lnTo>
                  <a:pt x="0" y="2709"/>
                </a:lnTo>
                <a:lnTo>
                  <a:pt x="7078" y="9465"/>
                </a:lnTo>
                <a:lnTo>
                  <a:pt x="6858" y="5825"/>
                </a:lnTo>
                <a:lnTo>
                  <a:pt x="3318" y="3640"/>
                </a:lnTo>
                <a:close/>
              </a:path>
            </a:pathLst>
          </a:custGeom>
          <a:solidFill>
            <a:srgbClr val="E4E4E4">
              <a:alpha val="100000"/>
            </a:srgbClr>
          </a:solidFill>
          <a:ln w="12700" cap="flat" cmpd="sng">
            <a:noFill/>
            <a:prstDash val="solid"/>
            <a:miter lim="800000"/>
          </a:ln>
        </p:spPr>
        <p:txBody>
          <a:bodyPr wrap="square" anchor="ctr">
            <a:spAutoFit/>
          </a:bodyPr>
          <a:lstStyle/>
          <a:p>
            <a:pPr algn="ctr"/>
            <a:endParaRPr lang="en-US" dirty="0"/>
          </a:p>
        </p:txBody>
      </p:sp>
      <p:sp>
        <p:nvSpPr>
          <p:cNvPr id="608" name="Free Form 8">
            <a:extLst>
              <a:ext uri="{FF2B5EF4-FFF2-40B4-BE49-F238E27FC236}">
                <a16:creationId xmlns:a16="http://schemas.microsoft.com/office/drawing/2014/main" id="{28092F8B-9732-414D-B01B-119DA7E09142}"/>
              </a:ext>
            </a:extLst>
          </p:cNvPr>
          <p:cNvSpPr/>
          <p:nvPr/>
        </p:nvSpPr>
        <p:spPr>
          <a:xfrm>
            <a:off x="5476345" y="4669469"/>
            <a:ext cx="67949" cy="67937"/>
          </a:xfrm>
          <a:custGeom>
            <a:avLst/>
            <a:gdLst/>
            <a:ahLst/>
            <a:cxnLst/>
            <a:rect l="0" t="0" r="0" b="0"/>
            <a:pathLst>
              <a:path w="95995" h="95978">
                <a:moveTo>
                  <a:pt x="95995" y="48006"/>
                </a:moveTo>
                <a:cubicBezTo>
                  <a:pt x="95995" y="74540"/>
                  <a:pt x="74506" y="95978"/>
                  <a:pt x="48006" y="95978"/>
                </a:cubicBezTo>
                <a:cubicBezTo>
                  <a:pt x="21505" y="95978"/>
                  <a:pt x="0" y="74540"/>
                  <a:pt x="0" y="48006"/>
                </a:cubicBezTo>
                <a:cubicBezTo>
                  <a:pt x="0" y="21471"/>
                  <a:pt x="21505" y="0"/>
                  <a:pt x="48006" y="0"/>
                </a:cubicBezTo>
                <a:cubicBezTo>
                  <a:pt x="74506" y="0"/>
                  <a:pt x="95995" y="21471"/>
                  <a:pt x="95995" y="48006"/>
                </a:cubicBezTo>
                <a:close/>
              </a:path>
            </a:pathLst>
          </a:custGeom>
          <a:solidFill>
            <a:srgbClr val="545353">
              <a:alpha val="100000"/>
            </a:srgbClr>
          </a:solidFill>
          <a:ln w="12700" cap="flat" cmpd="sng">
            <a:solidFill>
              <a:srgbClr val="FFFFFF">
                <a:alpha val="100000"/>
              </a:srgbClr>
            </a:solidFill>
            <a:prstDash val="solid"/>
            <a:miter lim="800000"/>
          </a:ln>
        </p:spPr>
        <p:txBody>
          <a:bodyPr anchor="ctr">
            <a:spAutoFit/>
          </a:bodyPr>
          <a:lstStyle/>
          <a:p>
            <a:pPr algn="ctr"/>
            <a:endParaRPr lang="en-US" dirty="0"/>
          </a:p>
        </p:txBody>
      </p:sp>
      <p:sp>
        <p:nvSpPr>
          <p:cNvPr id="609" name="Free Form 8">
            <a:extLst>
              <a:ext uri="{FF2B5EF4-FFF2-40B4-BE49-F238E27FC236}">
                <a16:creationId xmlns:a16="http://schemas.microsoft.com/office/drawing/2014/main" id="{4709FE58-0011-F54F-A663-07CB21DFA91F}"/>
              </a:ext>
            </a:extLst>
          </p:cNvPr>
          <p:cNvSpPr/>
          <p:nvPr/>
        </p:nvSpPr>
        <p:spPr>
          <a:xfrm>
            <a:off x="5216462" y="3570887"/>
            <a:ext cx="67949" cy="67937"/>
          </a:xfrm>
          <a:custGeom>
            <a:avLst/>
            <a:gdLst/>
            <a:ahLst/>
            <a:cxnLst/>
            <a:rect l="0" t="0" r="0" b="0"/>
            <a:pathLst>
              <a:path w="95995" h="95978">
                <a:moveTo>
                  <a:pt x="95995" y="48006"/>
                </a:moveTo>
                <a:cubicBezTo>
                  <a:pt x="95995" y="74540"/>
                  <a:pt x="74506" y="95978"/>
                  <a:pt x="48006" y="95978"/>
                </a:cubicBezTo>
                <a:cubicBezTo>
                  <a:pt x="21505" y="95978"/>
                  <a:pt x="0" y="74540"/>
                  <a:pt x="0" y="48006"/>
                </a:cubicBezTo>
                <a:cubicBezTo>
                  <a:pt x="0" y="21471"/>
                  <a:pt x="21505" y="0"/>
                  <a:pt x="48006" y="0"/>
                </a:cubicBezTo>
                <a:cubicBezTo>
                  <a:pt x="74506" y="0"/>
                  <a:pt x="95995" y="21471"/>
                  <a:pt x="95995" y="48006"/>
                </a:cubicBezTo>
                <a:close/>
              </a:path>
            </a:pathLst>
          </a:custGeom>
          <a:solidFill>
            <a:srgbClr val="545353">
              <a:alpha val="100000"/>
            </a:srgbClr>
          </a:solidFill>
          <a:ln w="12700" cap="flat" cmpd="sng">
            <a:solidFill>
              <a:srgbClr val="FFFFFF">
                <a:alpha val="100000"/>
              </a:srgbClr>
            </a:solidFill>
            <a:prstDash val="solid"/>
            <a:miter lim="800000"/>
          </a:ln>
        </p:spPr>
        <p:txBody>
          <a:bodyPr wrap="square" anchor="ctr">
            <a:spAutoFit/>
          </a:bodyPr>
          <a:lstStyle/>
          <a:p>
            <a:pPr algn="ctr"/>
            <a:endParaRPr lang="en-US" dirty="0"/>
          </a:p>
        </p:txBody>
      </p:sp>
      <p:sp>
        <p:nvSpPr>
          <p:cNvPr id="610" name="TextBox 88">
            <a:extLst>
              <a:ext uri="{FF2B5EF4-FFF2-40B4-BE49-F238E27FC236}">
                <a16:creationId xmlns:a16="http://schemas.microsoft.com/office/drawing/2014/main" id="{8BB102D0-15EA-614C-B7B7-E3DC5695E8F3}"/>
              </a:ext>
            </a:extLst>
          </p:cNvPr>
          <p:cNvSpPr txBox="1"/>
          <p:nvPr/>
        </p:nvSpPr>
        <p:spPr>
          <a:xfrm>
            <a:off x="4722052" y="3530630"/>
            <a:ext cx="501814" cy="95888"/>
          </a:xfrm>
          <a:prstGeom prst="rect">
            <a:avLst/>
          </a:prstGeom>
          <a:noFill/>
          <a:ln>
            <a:noFill/>
          </a:ln>
        </p:spPr>
        <p:txBody>
          <a:bodyPr wrap="square" lIns="0" tIns="0" rIns="0" bIns="0" anchor="t"/>
          <a:lstStyle/>
          <a:p>
            <a:pPr>
              <a:lnSpc>
                <a:spcPts val="1066"/>
              </a:lnSpc>
              <a:defRPr lang="en-US"/>
            </a:pPr>
            <a:r>
              <a:rPr lang="en-US" sz="800" dirty="0">
                <a:solidFill>
                  <a:srgbClr val="565655"/>
                </a:solidFill>
                <a:latin typeface="Arial" panose="020B0604020202020204" pitchFamily="34" charset="0"/>
                <a:ea typeface="Wigrum" charset="77"/>
                <a:cs typeface="Arial" panose="020B0604020202020204" pitchFamily="34" charset="0"/>
              </a:rPr>
              <a:t>Guérande</a:t>
            </a:r>
            <a:endParaRPr sz="800" dirty="0">
              <a:solidFill>
                <a:srgbClr val="565655"/>
              </a:solidFill>
              <a:latin typeface="Arial" panose="020B0604020202020204" pitchFamily="34" charset="0"/>
              <a:ea typeface="Wigrum" charset="77"/>
              <a:cs typeface="Arial" panose="020B0604020202020204" pitchFamily="34" charset="0"/>
            </a:endParaRPr>
          </a:p>
        </p:txBody>
      </p:sp>
      <p:sp>
        <p:nvSpPr>
          <p:cNvPr id="611" name="Free Form 8">
            <a:extLst>
              <a:ext uri="{FF2B5EF4-FFF2-40B4-BE49-F238E27FC236}">
                <a16:creationId xmlns:a16="http://schemas.microsoft.com/office/drawing/2014/main" id="{D80F36F3-B026-004F-B0C7-F2DA2197573D}"/>
              </a:ext>
            </a:extLst>
          </p:cNvPr>
          <p:cNvSpPr/>
          <p:nvPr/>
        </p:nvSpPr>
        <p:spPr>
          <a:xfrm>
            <a:off x="6162347" y="4615818"/>
            <a:ext cx="67949" cy="67937"/>
          </a:xfrm>
          <a:custGeom>
            <a:avLst/>
            <a:gdLst/>
            <a:ahLst/>
            <a:cxnLst/>
            <a:rect l="0" t="0" r="0" b="0"/>
            <a:pathLst>
              <a:path w="95995" h="95978">
                <a:moveTo>
                  <a:pt x="95995" y="48006"/>
                </a:moveTo>
                <a:cubicBezTo>
                  <a:pt x="95995" y="74540"/>
                  <a:pt x="74506" y="95978"/>
                  <a:pt x="48006" y="95978"/>
                </a:cubicBezTo>
                <a:cubicBezTo>
                  <a:pt x="21505" y="95978"/>
                  <a:pt x="0" y="74540"/>
                  <a:pt x="0" y="48006"/>
                </a:cubicBezTo>
                <a:cubicBezTo>
                  <a:pt x="0" y="21471"/>
                  <a:pt x="21505" y="0"/>
                  <a:pt x="48006" y="0"/>
                </a:cubicBezTo>
                <a:cubicBezTo>
                  <a:pt x="74506" y="0"/>
                  <a:pt x="95995" y="21471"/>
                  <a:pt x="95995" y="48006"/>
                </a:cubicBezTo>
                <a:close/>
              </a:path>
            </a:pathLst>
          </a:custGeom>
          <a:solidFill>
            <a:srgbClr val="545353">
              <a:alpha val="100000"/>
            </a:srgbClr>
          </a:solidFill>
          <a:ln w="12700" cap="flat" cmpd="sng">
            <a:solidFill>
              <a:srgbClr val="FFFFFF">
                <a:alpha val="100000"/>
              </a:srgbClr>
            </a:solidFill>
            <a:prstDash val="solid"/>
            <a:miter lim="800000"/>
          </a:ln>
        </p:spPr>
        <p:txBody>
          <a:bodyPr anchor="ctr">
            <a:spAutoFit/>
          </a:bodyPr>
          <a:lstStyle/>
          <a:p>
            <a:pPr algn="ctr"/>
            <a:endParaRPr lang="en-US" dirty="0"/>
          </a:p>
        </p:txBody>
      </p:sp>
      <p:sp>
        <p:nvSpPr>
          <p:cNvPr id="612" name="TextBox 88">
            <a:extLst>
              <a:ext uri="{FF2B5EF4-FFF2-40B4-BE49-F238E27FC236}">
                <a16:creationId xmlns:a16="http://schemas.microsoft.com/office/drawing/2014/main" id="{C2A1CEBD-89DF-C543-89CF-6DC3CE5BD377}"/>
              </a:ext>
            </a:extLst>
          </p:cNvPr>
          <p:cNvSpPr txBox="1"/>
          <p:nvPr/>
        </p:nvSpPr>
        <p:spPr>
          <a:xfrm>
            <a:off x="5911129" y="4488225"/>
            <a:ext cx="551995" cy="95888"/>
          </a:xfrm>
          <a:prstGeom prst="rect">
            <a:avLst/>
          </a:prstGeom>
          <a:noFill/>
          <a:ln>
            <a:noFill/>
          </a:ln>
        </p:spPr>
        <p:txBody>
          <a:bodyPr wrap="square" lIns="0" tIns="0" rIns="0" bIns="0" anchor="t"/>
          <a:lstStyle/>
          <a:p>
            <a:pPr>
              <a:lnSpc>
                <a:spcPts val="1066"/>
              </a:lnSpc>
              <a:defRPr lang="en-US"/>
            </a:pPr>
            <a:r>
              <a:rPr lang="en-US" sz="800" dirty="0">
                <a:solidFill>
                  <a:srgbClr val="565655"/>
                </a:solidFill>
                <a:latin typeface="Arial" panose="020B0604020202020204" pitchFamily="34" charset="0"/>
                <a:ea typeface="Wigrum" charset="77"/>
                <a:cs typeface="Arial" panose="020B0604020202020204" pitchFamily="34" charset="0"/>
              </a:rPr>
              <a:t>Machecoul</a:t>
            </a:r>
            <a:endParaRPr sz="800" dirty="0">
              <a:solidFill>
                <a:srgbClr val="565655"/>
              </a:solidFill>
              <a:latin typeface="Arial" panose="020B0604020202020204" pitchFamily="34" charset="0"/>
              <a:ea typeface="Wigrum" charset="77"/>
              <a:cs typeface="Arial" panose="020B0604020202020204" pitchFamily="34" charset="0"/>
            </a:endParaRPr>
          </a:p>
        </p:txBody>
      </p:sp>
      <p:sp>
        <p:nvSpPr>
          <p:cNvPr id="613" name="Free Form 8">
            <a:extLst>
              <a:ext uri="{FF2B5EF4-FFF2-40B4-BE49-F238E27FC236}">
                <a16:creationId xmlns:a16="http://schemas.microsoft.com/office/drawing/2014/main" id="{8D3C80B3-EB40-3640-9E5A-2CA9AA3101A7}"/>
              </a:ext>
            </a:extLst>
          </p:cNvPr>
          <p:cNvSpPr/>
          <p:nvPr/>
        </p:nvSpPr>
        <p:spPr>
          <a:xfrm>
            <a:off x="5874817" y="3384116"/>
            <a:ext cx="67949" cy="67937"/>
          </a:xfrm>
          <a:custGeom>
            <a:avLst/>
            <a:gdLst/>
            <a:ahLst/>
            <a:cxnLst/>
            <a:rect l="0" t="0" r="0" b="0"/>
            <a:pathLst>
              <a:path w="95995" h="95978">
                <a:moveTo>
                  <a:pt x="95995" y="48006"/>
                </a:moveTo>
                <a:cubicBezTo>
                  <a:pt x="95995" y="74540"/>
                  <a:pt x="74506" y="95978"/>
                  <a:pt x="48006" y="95978"/>
                </a:cubicBezTo>
                <a:cubicBezTo>
                  <a:pt x="21505" y="95978"/>
                  <a:pt x="0" y="74540"/>
                  <a:pt x="0" y="48006"/>
                </a:cubicBezTo>
                <a:cubicBezTo>
                  <a:pt x="0" y="21471"/>
                  <a:pt x="21505" y="0"/>
                  <a:pt x="48006" y="0"/>
                </a:cubicBezTo>
                <a:cubicBezTo>
                  <a:pt x="74506" y="0"/>
                  <a:pt x="95995" y="21471"/>
                  <a:pt x="95995" y="48006"/>
                </a:cubicBezTo>
                <a:close/>
              </a:path>
            </a:pathLst>
          </a:custGeom>
          <a:solidFill>
            <a:srgbClr val="545353">
              <a:alpha val="100000"/>
            </a:srgbClr>
          </a:solidFill>
          <a:ln w="12700" cap="flat" cmpd="sng">
            <a:solidFill>
              <a:srgbClr val="FFFFFF">
                <a:alpha val="100000"/>
              </a:srgbClr>
            </a:solidFill>
            <a:prstDash val="solid"/>
            <a:miter lim="800000"/>
          </a:ln>
        </p:spPr>
        <p:txBody>
          <a:bodyPr wrap="square" anchor="ctr">
            <a:spAutoFit/>
          </a:bodyPr>
          <a:lstStyle/>
          <a:p>
            <a:pPr algn="ctr"/>
            <a:endParaRPr lang="en-US" dirty="0"/>
          </a:p>
        </p:txBody>
      </p:sp>
      <p:sp>
        <p:nvSpPr>
          <p:cNvPr id="614" name="TextBox 88">
            <a:extLst>
              <a:ext uri="{FF2B5EF4-FFF2-40B4-BE49-F238E27FC236}">
                <a16:creationId xmlns:a16="http://schemas.microsoft.com/office/drawing/2014/main" id="{2768543F-DD67-DA42-B6AE-45CD44E3C05E}"/>
              </a:ext>
            </a:extLst>
          </p:cNvPr>
          <p:cNvSpPr txBox="1"/>
          <p:nvPr/>
        </p:nvSpPr>
        <p:spPr>
          <a:xfrm>
            <a:off x="4947136" y="3344939"/>
            <a:ext cx="905307" cy="95888"/>
          </a:xfrm>
          <a:prstGeom prst="rect">
            <a:avLst/>
          </a:prstGeom>
          <a:noFill/>
          <a:ln>
            <a:noFill/>
          </a:ln>
        </p:spPr>
        <p:txBody>
          <a:bodyPr wrap="square" lIns="0" tIns="0" rIns="0" bIns="0" anchor="t"/>
          <a:lstStyle/>
          <a:p>
            <a:pPr>
              <a:lnSpc>
                <a:spcPts val="1066"/>
              </a:lnSpc>
              <a:defRPr lang="en-US"/>
            </a:pPr>
            <a:r>
              <a:rPr lang="en-US" sz="800" dirty="0" err="1" smtClean="0">
                <a:solidFill>
                  <a:srgbClr val="565655"/>
                </a:solidFill>
                <a:latin typeface="Arial" panose="020B0604020202020204" pitchFamily="34" charset="0"/>
                <a:ea typeface="Wigrum" charset="77"/>
                <a:cs typeface="Arial" panose="020B0604020202020204" pitchFamily="34" charset="0"/>
              </a:rPr>
              <a:t>Ste</a:t>
            </a:r>
            <a:r>
              <a:rPr lang="en-US" sz="800" dirty="0" smtClean="0">
                <a:solidFill>
                  <a:srgbClr val="565655"/>
                </a:solidFill>
                <a:latin typeface="Arial" panose="020B0604020202020204" pitchFamily="34" charset="0"/>
                <a:ea typeface="Wigrum" charset="77"/>
                <a:cs typeface="Arial" panose="020B0604020202020204" pitchFamily="34" charset="0"/>
              </a:rPr>
              <a:t>-Anne-sur-</a:t>
            </a:r>
            <a:r>
              <a:rPr lang="en-US" sz="800" dirty="0" err="1" smtClean="0">
                <a:solidFill>
                  <a:srgbClr val="565655"/>
                </a:solidFill>
                <a:latin typeface="Arial" panose="020B0604020202020204" pitchFamily="34" charset="0"/>
                <a:ea typeface="Wigrum" charset="77"/>
                <a:cs typeface="Arial" panose="020B0604020202020204" pitchFamily="34" charset="0"/>
              </a:rPr>
              <a:t>Brivet</a:t>
            </a:r>
            <a:endParaRPr sz="800" dirty="0">
              <a:solidFill>
                <a:srgbClr val="565655"/>
              </a:solidFill>
              <a:latin typeface="Arial" panose="020B0604020202020204" pitchFamily="34" charset="0"/>
              <a:ea typeface="Wigrum" charset="77"/>
              <a:cs typeface="Arial" panose="020B0604020202020204" pitchFamily="34" charset="0"/>
            </a:endParaRPr>
          </a:p>
        </p:txBody>
      </p:sp>
      <p:sp>
        <p:nvSpPr>
          <p:cNvPr id="615" name="Free Form 8">
            <a:extLst>
              <a:ext uri="{FF2B5EF4-FFF2-40B4-BE49-F238E27FC236}">
                <a16:creationId xmlns:a16="http://schemas.microsoft.com/office/drawing/2014/main" id="{6BB8E350-AC39-1B45-999A-DA59C1665F0F}"/>
              </a:ext>
            </a:extLst>
          </p:cNvPr>
          <p:cNvSpPr/>
          <p:nvPr/>
        </p:nvSpPr>
        <p:spPr>
          <a:xfrm>
            <a:off x="5597319" y="3673426"/>
            <a:ext cx="67949" cy="67937"/>
          </a:xfrm>
          <a:custGeom>
            <a:avLst/>
            <a:gdLst/>
            <a:ahLst/>
            <a:cxnLst/>
            <a:rect l="0" t="0" r="0" b="0"/>
            <a:pathLst>
              <a:path w="95995" h="95978">
                <a:moveTo>
                  <a:pt x="95995" y="48006"/>
                </a:moveTo>
                <a:cubicBezTo>
                  <a:pt x="95995" y="74540"/>
                  <a:pt x="74506" y="95978"/>
                  <a:pt x="48006" y="95978"/>
                </a:cubicBezTo>
                <a:cubicBezTo>
                  <a:pt x="21505" y="95978"/>
                  <a:pt x="0" y="74540"/>
                  <a:pt x="0" y="48006"/>
                </a:cubicBezTo>
                <a:cubicBezTo>
                  <a:pt x="0" y="21471"/>
                  <a:pt x="21505" y="0"/>
                  <a:pt x="48006" y="0"/>
                </a:cubicBezTo>
                <a:cubicBezTo>
                  <a:pt x="74506" y="0"/>
                  <a:pt x="95995" y="21471"/>
                  <a:pt x="95995" y="48006"/>
                </a:cubicBezTo>
                <a:close/>
              </a:path>
            </a:pathLst>
          </a:custGeom>
          <a:solidFill>
            <a:srgbClr val="545353">
              <a:alpha val="100000"/>
            </a:srgbClr>
          </a:solidFill>
          <a:ln w="12700" cap="flat" cmpd="sng">
            <a:solidFill>
              <a:srgbClr val="FFFFFF">
                <a:alpha val="100000"/>
              </a:srgbClr>
            </a:solidFill>
            <a:prstDash val="solid"/>
            <a:miter lim="800000"/>
          </a:ln>
        </p:spPr>
        <p:txBody>
          <a:bodyPr wrap="square" anchor="ctr">
            <a:spAutoFit/>
          </a:bodyPr>
          <a:lstStyle/>
          <a:p>
            <a:pPr algn="ctr"/>
            <a:endParaRPr lang="en-US" dirty="0"/>
          </a:p>
        </p:txBody>
      </p:sp>
      <p:sp>
        <p:nvSpPr>
          <p:cNvPr id="616" name="TextBox 88">
            <a:extLst>
              <a:ext uri="{FF2B5EF4-FFF2-40B4-BE49-F238E27FC236}">
                <a16:creationId xmlns:a16="http://schemas.microsoft.com/office/drawing/2014/main" id="{4D82AEA2-9B6A-6D4D-80E8-0A7C66A8E2B8}"/>
              </a:ext>
            </a:extLst>
          </p:cNvPr>
          <p:cNvSpPr txBox="1"/>
          <p:nvPr/>
        </p:nvSpPr>
        <p:spPr>
          <a:xfrm>
            <a:off x="5239218" y="3638824"/>
            <a:ext cx="377021" cy="95888"/>
          </a:xfrm>
          <a:prstGeom prst="rect">
            <a:avLst/>
          </a:prstGeom>
          <a:noFill/>
          <a:ln>
            <a:noFill/>
          </a:ln>
        </p:spPr>
        <p:txBody>
          <a:bodyPr wrap="square" lIns="0" tIns="0" rIns="0" bIns="0" anchor="t"/>
          <a:lstStyle/>
          <a:p>
            <a:pPr>
              <a:lnSpc>
                <a:spcPts val="1066"/>
              </a:lnSpc>
              <a:defRPr lang="en-US"/>
            </a:pPr>
            <a:r>
              <a:rPr lang="en-US" sz="800" dirty="0">
                <a:solidFill>
                  <a:srgbClr val="565655"/>
                </a:solidFill>
                <a:latin typeface="Arial" panose="020B0604020202020204" pitchFamily="34" charset="0"/>
                <a:ea typeface="Wigrum" charset="77"/>
                <a:cs typeface="Arial" panose="020B0604020202020204" pitchFamily="34" charset="0"/>
              </a:rPr>
              <a:t>Trignac</a:t>
            </a:r>
            <a:endParaRPr sz="800" dirty="0">
              <a:solidFill>
                <a:srgbClr val="565655"/>
              </a:solidFill>
              <a:latin typeface="Arial" panose="020B0604020202020204" pitchFamily="34" charset="0"/>
              <a:ea typeface="Wigrum" charset="77"/>
              <a:cs typeface="Arial" panose="020B0604020202020204" pitchFamily="34" charset="0"/>
            </a:endParaRPr>
          </a:p>
        </p:txBody>
      </p:sp>
      <p:sp>
        <p:nvSpPr>
          <p:cNvPr id="617" name="Free Form 8">
            <a:extLst>
              <a:ext uri="{FF2B5EF4-FFF2-40B4-BE49-F238E27FC236}">
                <a16:creationId xmlns:a16="http://schemas.microsoft.com/office/drawing/2014/main" id="{C0DDC3DC-A3F4-7041-9120-D1D35EBF13E6}"/>
              </a:ext>
            </a:extLst>
          </p:cNvPr>
          <p:cNvSpPr/>
          <p:nvPr/>
        </p:nvSpPr>
        <p:spPr>
          <a:xfrm>
            <a:off x="9021142" y="3649269"/>
            <a:ext cx="67949" cy="67937"/>
          </a:xfrm>
          <a:custGeom>
            <a:avLst/>
            <a:gdLst/>
            <a:ahLst/>
            <a:cxnLst/>
            <a:rect l="0" t="0" r="0" b="0"/>
            <a:pathLst>
              <a:path w="95995" h="95978">
                <a:moveTo>
                  <a:pt x="95995" y="48006"/>
                </a:moveTo>
                <a:cubicBezTo>
                  <a:pt x="95995" y="74540"/>
                  <a:pt x="74506" y="95978"/>
                  <a:pt x="48006" y="95978"/>
                </a:cubicBezTo>
                <a:cubicBezTo>
                  <a:pt x="21505" y="95978"/>
                  <a:pt x="0" y="74540"/>
                  <a:pt x="0" y="48006"/>
                </a:cubicBezTo>
                <a:cubicBezTo>
                  <a:pt x="0" y="21471"/>
                  <a:pt x="21505" y="0"/>
                  <a:pt x="48006" y="0"/>
                </a:cubicBezTo>
                <a:cubicBezTo>
                  <a:pt x="74506" y="0"/>
                  <a:pt x="95995" y="21471"/>
                  <a:pt x="95995" y="48006"/>
                </a:cubicBezTo>
                <a:close/>
              </a:path>
            </a:pathLst>
          </a:custGeom>
          <a:solidFill>
            <a:srgbClr val="545353">
              <a:alpha val="100000"/>
            </a:srgbClr>
          </a:solidFill>
          <a:ln w="12700" cap="flat" cmpd="sng">
            <a:solidFill>
              <a:srgbClr val="FFFFFF">
                <a:alpha val="100000"/>
              </a:srgbClr>
            </a:solidFill>
            <a:prstDash val="solid"/>
            <a:miter lim="800000"/>
          </a:ln>
        </p:spPr>
        <p:txBody>
          <a:bodyPr anchor="ctr">
            <a:spAutoFit/>
          </a:bodyPr>
          <a:lstStyle/>
          <a:p>
            <a:pPr algn="ctr"/>
            <a:endParaRPr lang="en-US" dirty="0"/>
          </a:p>
        </p:txBody>
      </p:sp>
      <p:sp>
        <p:nvSpPr>
          <p:cNvPr id="618" name="TextBox 88">
            <a:extLst>
              <a:ext uri="{FF2B5EF4-FFF2-40B4-BE49-F238E27FC236}">
                <a16:creationId xmlns:a16="http://schemas.microsoft.com/office/drawing/2014/main" id="{5208FA85-8265-AC44-8823-E75DD33F6CD4}"/>
              </a:ext>
            </a:extLst>
          </p:cNvPr>
          <p:cNvSpPr txBox="1"/>
          <p:nvPr/>
        </p:nvSpPr>
        <p:spPr>
          <a:xfrm>
            <a:off x="9108180" y="3602673"/>
            <a:ext cx="864041" cy="136891"/>
          </a:xfrm>
          <a:prstGeom prst="rect">
            <a:avLst/>
          </a:prstGeom>
          <a:noFill/>
          <a:ln>
            <a:noFill/>
          </a:ln>
        </p:spPr>
        <p:txBody>
          <a:bodyPr wrap="square" lIns="0" tIns="0" rIns="0" bIns="0" anchor="t"/>
          <a:lstStyle/>
          <a:p>
            <a:pPr>
              <a:lnSpc>
                <a:spcPts val="1066"/>
              </a:lnSpc>
              <a:defRPr lang="en-US"/>
            </a:pPr>
            <a:r>
              <a:rPr lang="en-US" sz="800" dirty="0">
                <a:solidFill>
                  <a:srgbClr val="565655"/>
                </a:solidFill>
                <a:latin typeface="Arial" panose="020B0604020202020204" pitchFamily="34" charset="0"/>
                <a:ea typeface="Wigrum" charset="77"/>
                <a:cs typeface="Arial" panose="020B0604020202020204" pitchFamily="34" charset="0"/>
              </a:rPr>
              <a:t>Beaufort-en-Vallée</a:t>
            </a:r>
            <a:endParaRPr sz="800" dirty="0">
              <a:solidFill>
                <a:srgbClr val="565655"/>
              </a:solidFill>
              <a:latin typeface="Arial" panose="020B0604020202020204" pitchFamily="34" charset="0"/>
              <a:ea typeface="Wigrum" charset="77"/>
              <a:cs typeface="Arial" panose="020B0604020202020204" pitchFamily="34" charset="0"/>
            </a:endParaRPr>
          </a:p>
        </p:txBody>
      </p:sp>
      <p:sp>
        <p:nvSpPr>
          <p:cNvPr id="619" name="Free Form 8">
            <a:extLst>
              <a:ext uri="{FF2B5EF4-FFF2-40B4-BE49-F238E27FC236}">
                <a16:creationId xmlns:a16="http://schemas.microsoft.com/office/drawing/2014/main" id="{631DFC9E-A588-7C4F-A488-642178A2CB07}"/>
              </a:ext>
            </a:extLst>
          </p:cNvPr>
          <p:cNvSpPr/>
          <p:nvPr/>
        </p:nvSpPr>
        <p:spPr>
          <a:xfrm>
            <a:off x="8869799" y="4220642"/>
            <a:ext cx="67949" cy="67937"/>
          </a:xfrm>
          <a:custGeom>
            <a:avLst/>
            <a:gdLst/>
            <a:ahLst/>
            <a:cxnLst/>
            <a:rect l="0" t="0" r="0" b="0"/>
            <a:pathLst>
              <a:path w="95995" h="95978">
                <a:moveTo>
                  <a:pt x="95995" y="48006"/>
                </a:moveTo>
                <a:cubicBezTo>
                  <a:pt x="95995" y="74540"/>
                  <a:pt x="74506" y="95978"/>
                  <a:pt x="48006" y="95978"/>
                </a:cubicBezTo>
                <a:cubicBezTo>
                  <a:pt x="21505" y="95978"/>
                  <a:pt x="0" y="74540"/>
                  <a:pt x="0" y="48006"/>
                </a:cubicBezTo>
                <a:cubicBezTo>
                  <a:pt x="0" y="21471"/>
                  <a:pt x="21505" y="0"/>
                  <a:pt x="48006" y="0"/>
                </a:cubicBezTo>
                <a:cubicBezTo>
                  <a:pt x="74506" y="0"/>
                  <a:pt x="95995" y="21471"/>
                  <a:pt x="95995" y="48006"/>
                </a:cubicBezTo>
                <a:close/>
              </a:path>
            </a:pathLst>
          </a:custGeom>
          <a:solidFill>
            <a:srgbClr val="545353">
              <a:alpha val="100000"/>
            </a:srgbClr>
          </a:solidFill>
          <a:ln w="12700" cap="flat" cmpd="sng">
            <a:solidFill>
              <a:srgbClr val="FFFFFF">
                <a:alpha val="100000"/>
              </a:srgbClr>
            </a:solidFill>
            <a:prstDash val="solid"/>
            <a:miter lim="800000"/>
          </a:ln>
        </p:spPr>
        <p:txBody>
          <a:bodyPr anchor="ctr">
            <a:spAutoFit/>
          </a:bodyPr>
          <a:lstStyle/>
          <a:p>
            <a:pPr algn="ctr"/>
            <a:endParaRPr lang="en-US" dirty="0"/>
          </a:p>
        </p:txBody>
      </p:sp>
      <p:sp>
        <p:nvSpPr>
          <p:cNvPr id="620" name="TextBox 88">
            <a:extLst>
              <a:ext uri="{FF2B5EF4-FFF2-40B4-BE49-F238E27FC236}">
                <a16:creationId xmlns:a16="http://schemas.microsoft.com/office/drawing/2014/main" id="{11988B66-87DA-8344-AFA5-480D28A784F7}"/>
              </a:ext>
            </a:extLst>
          </p:cNvPr>
          <p:cNvSpPr txBox="1"/>
          <p:nvPr/>
        </p:nvSpPr>
        <p:spPr>
          <a:xfrm>
            <a:off x="8995273" y="4189393"/>
            <a:ext cx="845671" cy="117293"/>
          </a:xfrm>
          <a:prstGeom prst="rect">
            <a:avLst/>
          </a:prstGeom>
          <a:noFill/>
          <a:ln>
            <a:noFill/>
          </a:ln>
        </p:spPr>
        <p:txBody>
          <a:bodyPr wrap="square" lIns="0" tIns="0" rIns="0" bIns="0" anchor="t"/>
          <a:lstStyle/>
          <a:p>
            <a:pPr>
              <a:lnSpc>
                <a:spcPts val="1066"/>
              </a:lnSpc>
              <a:defRPr lang="en-US"/>
            </a:pPr>
            <a:r>
              <a:rPr lang="en-US" sz="800" dirty="0">
                <a:solidFill>
                  <a:srgbClr val="565655"/>
                </a:solidFill>
                <a:latin typeface="Arial" panose="020B0604020202020204" pitchFamily="34" charset="0"/>
                <a:ea typeface="Wigrum" charset="77"/>
                <a:cs typeface="Arial" panose="020B0604020202020204" pitchFamily="34" charset="0"/>
              </a:rPr>
              <a:t>Doué-la -Fontaine</a:t>
            </a:r>
            <a:endParaRPr sz="800" dirty="0">
              <a:solidFill>
                <a:srgbClr val="565655"/>
              </a:solidFill>
              <a:latin typeface="Arial" panose="020B0604020202020204" pitchFamily="34" charset="0"/>
              <a:ea typeface="Wigrum" charset="77"/>
              <a:cs typeface="Arial" panose="020B0604020202020204" pitchFamily="34" charset="0"/>
            </a:endParaRPr>
          </a:p>
        </p:txBody>
      </p:sp>
      <p:sp>
        <p:nvSpPr>
          <p:cNvPr id="621" name="Free Form 8">
            <a:extLst>
              <a:ext uri="{FF2B5EF4-FFF2-40B4-BE49-F238E27FC236}">
                <a16:creationId xmlns:a16="http://schemas.microsoft.com/office/drawing/2014/main" id="{428196CB-8C18-C542-85D0-483153F9813D}"/>
              </a:ext>
            </a:extLst>
          </p:cNvPr>
          <p:cNvSpPr/>
          <p:nvPr/>
        </p:nvSpPr>
        <p:spPr>
          <a:xfrm>
            <a:off x="8205666" y="3696441"/>
            <a:ext cx="67949" cy="67937"/>
          </a:xfrm>
          <a:custGeom>
            <a:avLst/>
            <a:gdLst/>
            <a:ahLst/>
            <a:cxnLst/>
            <a:rect l="0" t="0" r="0" b="0"/>
            <a:pathLst>
              <a:path w="95995" h="95978">
                <a:moveTo>
                  <a:pt x="95995" y="48006"/>
                </a:moveTo>
                <a:cubicBezTo>
                  <a:pt x="95995" y="74540"/>
                  <a:pt x="74506" y="95978"/>
                  <a:pt x="48006" y="95978"/>
                </a:cubicBezTo>
                <a:cubicBezTo>
                  <a:pt x="21505" y="95978"/>
                  <a:pt x="0" y="74540"/>
                  <a:pt x="0" y="48006"/>
                </a:cubicBezTo>
                <a:cubicBezTo>
                  <a:pt x="0" y="21471"/>
                  <a:pt x="21505" y="0"/>
                  <a:pt x="48006" y="0"/>
                </a:cubicBezTo>
                <a:cubicBezTo>
                  <a:pt x="74506" y="0"/>
                  <a:pt x="95995" y="21471"/>
                  <a:pt x="95995" y="48006"/>
                </a:cubicBezTo>
                <a:close/>
              </a:path>
            </a:pathLst>
          </a:custGeom>
          <a:solidFill>
            <a:srgbClr val="545353">
              <a:alpha val="100000"/>
            </a:srgbClr>
          </a:solidFill>
          <a:ln w="12700" cap="flat" cmpd="sng">
            <a:solidFill>
              <a:srgbClr val="FFFFFF">
                <a:alpha val="100000"/>
              </a:srgbClr>
            </a:solidFill>
            <a:prstDash val="solid"/>
            <a:miter lim="800000"/>
          </a:ln>
        </p:spPr>
        <p:txBody>
          <a:bodyPr anchor="ctr">
            <a:spAutoFit/>
          </a:bodyPr>
          <a:lstStyle/>
          <a:p>
            <a:pPr algn="ctr"/>
            <a:endParaRPr lang="en-US" dirty="0"/>
          </a:p>
        </p:txBody>
      </p:sp>
      <p:sp>
        <p:nvSpPr>
          <p:cNvPr id="622" name="TextBox 88">
            <a:extLst>
              <a:ext uri="{FF2B5EF4-FFF2-40B4-BE49-F238E27FC236}">
                <a16:creationId xmlns:a16="http://schemas.microsoft.com/office/drawing/2014/main" id="{997B5FBC-4EB0-7A4C-9A23-DD93DDBA8571}"/>
              </a:ext>
            </a:extLst>
          </p:cNvPr>
          <p:cNvSpPr txBox="1"/>
          <p:nvPr/>
        </p:nvSpPr>
        <p:spPr>
          <a:xfrm>
            <a:off x="7350611" y="3720684"/>
            <a:ext cx="950850" cy="137963"/>
          </a:xfrm>
          <a:prstGeom prst="rect">
            <a:avLst/>
          </a:prstGeom>
          <a:noFill/>
          <a:ln>
            <a:noFill/>
          </a:ln>
        </p:spPr>
        <p:txBody>
          <a:bodyPr wrap="square" lIns="0" tIns="0" rIns="0" bIns="0" anchor="t"/>
          <a:lstStyle/>
          <a:p>
            <a:pPr>
              <a:lnSpc>
                <a:spcPts val="1066"/>
              </a:lnSpc>
              <a:defRPr lang="en-US"/>
            </a:pPr>
            <a:r>
              <a:rPr lang="en-US" sz="800" dirty="0">
                <a:solidFill>
                  <a:srgbClr val="565655"/>
                </a:solidFill>
                <a:latin typeface="Arial" panose="020B0604020202020204" pitchFamily="34" charset="0"/>
                <a:ea typeface="Wigrum" charset="77"/>
                <a:cs typeface="Arial" panose="020B0604020202020204" pitchFamily="34" charset="0"/>
              </a:rPr>
              <a:t>Chalonnes-sur-Loire</a:t>
            </a:r>
            <a:endParaRPr sz="800" dirty="0">
              <a:solidFill>
                <a:srgbClr val="565655"/>
              </a:solidFill>
              <a:latin typeface="Arial" panose="020B0604020202020204" pitchFamily="34" charset="0"/>
              <a:ea typeface="Wigrum" charset="77"/>
              <a:cs typeface="Arial" panose="020B0604020202020204" pitchFamily="34" charset="0"/>
            </a:endParaRPr>
          </a:p>
        </p:txBody>
      </p:sp>
      <p:sp>
        <p:nvSpPr>
          <p:cNvPr id="623" name="Free Form 8">
            <a:extLst>
              <a:ext uri="{FF2B5EF4-FFF2-40B4-BE49-F238E27FC236}">
                <a16:creationId xmlns:a16="http://schemas.microsoft.com/office/drawing/2014/main" id="{8A3C80F3-21A2-9040-8E28-25A2FD869FCC}"/>
              </a:ext>
            </a:extLst>
          </p:cNvPr>
          <p:cNvSpPr/>
          <p:nvPr/>
        </p:nvSpPr>
        <p:spPr>
          <a:xfrm>
            <a:off x="6508292" y="5109852"/>
            <a:ext cx="67949" cy="67937"/>
          </a:xfrm>
          <a:custGeom>
            <a:avLst/>
            <a:gdLst/>
            <a:ahLst/>
            <a:cxnLst/>
            <a:rect l="0" t="0" r="0" b="0"/>
            <a:pathLst>
              <a:path w="95995" h="95978">
                <a:moveTo>
                  <a:pt x="95995" y="48006"/>
                </a:moveTo>
                <a:cubicBezTo>
                  <a:pt x="95995" y="74540"/>
                  <a:pt x="74506" y="95978"/>
                  <a:pt x="48006" y="95978"/>
                </a:cubicBezTo>
                <a:cubicBezTo>
                  <a:pt x="21505" y="95978"/>
                  <a:pt x="0" y="74540"/>
                  <a:pt x="0" y="48006"/>
                </a:cubicBezTo>
                <a:cubicBezTo>
                  <a:pt x="0" y="21471"/>
                  <a:pt x="21505" y="0"/>
                  <a:pt x="48006" y="0"/>
                </a:cubicBezTo>
                <a:cubicBezTo>
                  <a:pt x="74506" y="0"/>
                  <a:pt x="95995" y="21471"/>
                  <a:pt x="95995" y="48006"/>
                </a:cubicBezTo>
                <a:close/>
              </a:path>
            </a:pathLst>
          </a:custGeom>
          <a:solidFill>
            <a:srgbClr val="545353">
              <a:alpha val="100000"/>
            </a:srgbClr>
          </a:solidFill>
          <a:ln w="12700" cap="flat" cmpd="sng">
            <a:solidFill>
              <a:srgbClr val="FFFFFF">
                <a:alpha val="100000"/>
              </a:srgbClr>
            </a:solidFill>
            <a:prstDash val="solid"/>
            <a:miter lim="800000"/>
          </a:ln>
        </p:spPr>
        <p:txBody>
          <a:bodyPr anchor="ctr">
            <a:spAutoFit/>
          </a:bodyPr>
          <a:lstStyle/>
          <a:p>
            <a:pPr algn="ctr"/>
            <a:endParaRPr lang="en-US" dirty="0"/>
          </a:p>
        </p:txBody>
      </p:sp>
      <p:sp>
        <p:nvSpPr>
          <p:cNvPr id="624" name="TextBox 88">
            <a:extLst>
              <a:ext uri="{FF2B5EF4-FFF2-40B4-BE49-F238E27FC236}">
                <a16:creationId xmlns:a16="http://schemas.microsoft.com/office/drawing/2014/main" id="{EF1275D3-6EEE-D84B-9347-10258EAF3839}"/>
              </a:ext>
            </a:extLst>
          </p:cNvPr>
          <p:cNvSpPr txBox="1"/>
          <p:nvPr/>
        </p:nvSpPr>
        <p:spPr>
          <a:xfrm>
            <a:off x="6125127" y="5069677"/>
            <a:ext cx="414723" cy="95888"/>
          </a:xfrm>
          <a:prstGeom prst="rect">
            <a:avLst/>
          </a:prstGeom>
          <a:noFill/>
          <a:ln>
            <a:noFill/>
          </a:ln>
        </p:spPr>
        <p:txBody>
          <a:bodyPr wrap="square" lIns="0" tIns="0" rIns="0" bIns="0" anchor="t"/>
          <a:lstStyle/>
          <a:p>
            <a:pPr>
              <a:lnSpc>
                <a:spcPts val="1066"/>
              </a:lnSpc>
              <a:defRPr lang="en-US"/>
            </a:pPr>
            <a:r>
              <a:rPr lang="en-US" sz="800" dirty="0">
                <a:solidFill>
                  <a:srgbClr val="565655"/>
                </a:solidFill>
                <a:latin typeface="Arial" panose="020B0604020202020204" pitchFamily="34" charset="0"/>
                <a:ea typeface="Wigrum" charset="77"/>
                <a:cs typeface="Arial" panose="020B0604020202020204" pitchFamily="34" charset="0"/>
              </a:rPr>
              <a:t>Aizenay</a:t>
            </a:r>
            <a:endParaRPr sz="800" dirty="0">
              <a:solidFill>
                <a:srgbClr val="565655"/>
              </a:solidFill>
              <a:latin typeface="Arial" panose="020B0604020202020204" pitchFamily="34" charset="0"/>
              <a:ea typeface="Wigrum" charset="77"/>
              <a:cs typeface="Arial" panose="020B0604020202020204" pitchFamily="34" charset="0"/>
            </a:endParaRPr>
          </a:p>
        </p:txBody>
      </p:sp>
      <p:sp>
        <p:nvSpPr>
          <p:cNvPr id="625" name="Free Form 8">
            <a:extLst>
              <a:ext uri="{FF2B5EF4-FFF2-40B4-BE49-F238E27FC236}">
                <a16:creationId xmlns:a16="http://schemas.microsoft.com/office/drawing/2014/main" id="{D246C7E8-5C57-894A-8E29-B221AB75B61A}"/>
              </a:ext>
            </a:extLst>
          </p:cNvPr>
          <p:cNvSpPr/>
          <p:nvPr/>
        </p:nvSpPr>
        <p:spPr>
          <a:xfrm>
            <a:off x="8284439" y="2660404"/>
            <a:ext cx="67949" cy="67937"/>
          </a:xfrm>
          <a:custGeom>
            <a:avLst/>
            <a:gdLst/>
            <a:ahLst/>
            <a:cxnLst/>
            <a:rect l="0" t="0" r="0" b="0"/>
            <a:pathLst>
              <a:path w="95995" h="95978">
                <a:moveTo>
                  <a:pt x="95995" y="48006"/>
                </a:moveTo>
                <a:cubicBezTo>
                  <a:pt x="95995" y="74540"/>
                  <a:pt x="74506" y="95978"/>
                  <a:pt x="48006" y="95978"/>
                </a:cubicBezTo>
                <a:cubicBezTo>
                  <a:pt x="21505" y="95978"/>
                  <a:pt x="0" y="74540"/>
                  <a:pt x="0" y="48006"/>
                </a:cubicBezTo>
                <a:cubicBezTo>
                  <a:pt x="0" y="21471"/>
                  <a:pt x="21505" y="0"/>
                  <a:pt x="48006" y="0"/>
                </a:cubicBezTo>
                <a:cubicBezTo>
                  <a:pt x="74506" y="0"/>
                  <a:pt x="95995" y="21471"/>
                  <a:pt x="95995" y="48006"/>
                </a:cubicBezTo>
                <a:close/>
              </a:path>
            </a:pathLst>
          </a:custGeom>
          <a:solidFill>
            <a:srgbClr val="545353">
              <a:alpha val="100000"/>
            </a:srgbClr>
          </a:solidFill>
          <a:ln w="12700" cap="flat" cmpd="sng">
            <a:solidFill>
              <a:srgbClr val="FFFFFF">
                <a:alpha val="100000"/>
              </a:srgbClr>
            </a:solidFill>
            <a:prstDash val="solid"/>
            <a:miter lim="800000"/>
          </a:ln>
        </p:spPr>
        <p:txBody>
          <a:bodyPr wrap="square" anchor="ctr">
            <a:spAutoFit/>
          </a:bodyPr>
          <a:lstStyle/>
          <a:p>
            <a:pPr algn="ctr"/>
            <a:endParaRPr lang="en-US" dirty="0"/>
          </a:p>
        </p:txBody>
      </p:sp>
      <p:sp>
        <p:nvSpPr>
          <p:cNvPr id="626" name="TextBox 88">
            <a:extLst>
              <a:ext uri="{FF2B5EF4-FFF2-40B4-BE49-F238E27FC236}">
                <a16:creationId xmlns:a16="http://schemas.microsoft.com/office/drawing/2014/main" id="{1BFFA873-DC96-3041-AA9B-B0A7499EDDC2}"/>
              </a:ext>
            </a:extLst>
          </p:cNvPr>
          <p:cNvSpPr txBox="1"/>
          <p:nvPr/>
        </p:nvSpPr>
        <p:spPr>
          <a:xfrm>
            <a:off x="8055449" y="2619516"/>
            <a:ext cx="193471" cy="95888"/>
          </a:xfrm>
          <a:prstGeom prst="rect">
            <a:avLst/>
          </a:prstGeom>
          <a:noFill/>
          <a:ln>
            <a:noFill/>
          </a:ln>
        </p:spPr>
        <p:txBody>
          <a:bodyPr wrap="square" lIns="0" tIns="0" rIns="0" bIns="0" anchor="t"/>
          <a:lstStyle/>
          <a:p>
            <a:pPr>
              <a:lnSpc>
                <a:spcPts val="1066"/>
              </a:lnSpc>
              <a:defRPr lang="en-US"/>
            </a:pPr>
            <a:r>
              <a:rPr lang="en-US" sz="800" dirty="0">
                <a:solidFill>
                  <a:srgbClr val="565655"/>
                </a:solidFill>
                <a:latin typeface="Arial" panose="020B0604020202020204" pitchFamily="34" charset="0"/>
                <a:ea typeface="Wigrum" charset="77"/>
                <a:cs typeface="Arial" panose="020B0604020202020204" pitchFamily="34" charset="0"/>
              </a:rPr>
              <a:t>Azé</a:t>
            </a:r>
            <a:endParaRPr sz="800" dirty="0">
              <a:solidFill>
                <a:srgbClr val="565655"/>
              </a:solidFill>
              <a:latin typeface="Arial" panose="020B0604020202020204" pitchFamily="34" charset="0"/>
              <a:ea typeface="Wigrum" charset="77"/>
              <a:cs typeface="Arial" panose="020B0604020202020204" pitchFamily="34" charset="0"/>
            </a:endParaRPr>
          </a:p>
        </p:txBody>
      </p:sp>
      <p:sp>
        <p:nvSpPr>
          <p:cNvPr id="627" name="Free Form 8">
            <a:extLst>
              <a:ext uri="{FF2B5EF4-FFF2-40B4-BE49-F238E27FC236}">
                <a16:creationId xmlns:a16="http://schemas.microsoft.com/office/drawing/2014/main" id="{AE1B7C7E-5205-3240-AAE7-959CF07B7376}"/>
              </a:ext>
            </a:extLst>
          </p:cNvPr>
          <p:cNvSpPr/>
          <p:nvPr/>
        </p:nvSpPr>
        <p:spPr>
          <a:xfrm>
            <a:off x="8360713" y="3572636"/>
            <a:ext cx="67949" cy="67937"/>
          </a:xfrm>
          <a:custGeom>
            <a:avLst/>
            <a:gdLst/>
            <a:ahLst/>
            <a:cxnLst/>
            <a:rect l="0" t="0" r="0" b="0"/>
            <a:pathLst>
              <a:path w="95995" h="95978">
                <a:moveTo>
                  <a:pt x="95995" y="48006"/>
                </a:moveTo>
                <a:cubicBezTo>
                  <a:pt x="95995" y="74540"/>
                  <a:pt x="74506" y="95978"/>
                  <a:pt x="48006" y="95978"/>
                </a:cubicBezTo>
                <a:cubicBezTo>
                  <a:pt x="21505" y="95978"/>
                  <a:pt x="0" y="74540"/>
                  <a:pt x="0" y="48006"/>
                </a:cubicBezTo>
                <a:cubicBezTo>
                  <a:pt x="0" y="21471"/>
                  <a:pt x="21505" y="0"/>
                  <a:pt x="48006" y="0"/>
                </a:cubicBezTo>
                <a:cubicBezTo>
                  <a:pt x="74506" y="0"/>
                  <a:pt x="95995" y="21471"/>
                  <a:pt x="95995" y="48006"/>
                </a:cubicBezTo>
                <a:close/>
              </a:path>
            </a:pathLst>
          </a:custGeom>
          <a:solidFill>
            <a:srgbClr val="545353">
              <a:alpha val="100000"/>
            </a:srgbClr>
          </a:solidFill>
          <a:ln w="12700" cap="flat" cmpd="sng">
            <a:solidFill>
              <a:srgbClr val="FFFFFF">
                <a:alpha val="100000"/>
              </a:srgbClr>
            </a:solidFill>
            <a:prstDash val="solid"/>
            <a:miter lim="800000"/>
          </a:ln>
        </p:spPr>
        <p:txBody>
          <a:bodyPr anchor="ctr">
            <a:spAutoFit/>
          </a:bodyPr>
          <a:lstStyle/>
          <a:p>
            <a:pPr algn="ctr"/>
            <a:endParaRPr lang="en-US" dirty="0"/>
          </a:p>
        </p:txBody>
      </p:sp>
      <p:sp>
        <p:nvSpPr>
          <p:cNvPr id="628" name="TextBox 88">
            <a:extLst>
              <a:ext uri="{FF2B5EF4-FFF2-40B4-BE49-F238E27FC236}">
                <a16:creationId xmlns:a16="http://schemas.microsoft.com/office/drawing/2014/main" id="{D114351D-F68A-2B4F-99EB-D8817108CD57}"/>
              </a:ext>
            </a:extLst>
          </p:cNvPr>
          <p:cNvSpPr txBox="1"/>
          <p:nvPr/>
        </p:nvSpPr>
        <p:spPr>
          <a:xfrm>
            <a:off x="7835850" y="3547064"/>
            <a:ext cx="607195" cy="95888"/>
          </a:xfrm>
          <a:prstGeom prst="rect">
            <a:avLst/>
          </a:prstGeom>
          <a:noFill/>
          <a:ln>
            <a:noFill/>
          </a:ln>
        </p:spPr>
        <p:txBody>
          <a:bodyPr wrap="square" lIns="0" tIns="0" rIns="0" bIns="0" anchor="t"/>
          <a:lstStyle/>
          <a:p>
            <a:pPr>
              <a:lnSpc>
                <a:spcPts val="1066"/>
              </a:lnSpc>
              <a:defRPr lang="en-US"/>
            </a:pPr>
            <a:r>
              <a:rPr lang="en-US" sz="800" dirty="0">
                <a:solidFill>
                  <a:srgbClr val="565655"/>
                </a:solidFill>
                <a:latin typeface="Arial" panose="020B0604020202020204" pitchFamily="34" charset="0"/>
                <a:ea typeface="Wigrum" charset="77"/>
                <a:cs typeface="Arial" panose="020B0604020202020204" pitchFamily="34" charset="0"/>
              </a:rPr>
              <a:t>Beaucouzé</a:t>
            </a:r>
            <a:endParaRPr sz="800" dirty="0">
              <a:solidFill>
                <a:srgbClr val="565655"/>
              </a:solidFill>
              <a:latin typeface="Arial" panose="020B0604020202020204" pitchFamily="34" charset="0"/>
              <a:ea typeface="Wigrum" charset="77"/>
              <a:cs typeface="Arial" panose="020B0604020202020204" pitchFamily="34" charset="0"/>
            </a:endParaRPr>
          </a:p>
        </p:txBody>
      </p:sp>
      <p:sp>
        <p:nvSpPr>
          <p:cNvPr id="629" name="Free Form 8">
            <a:extLst>
              <a:ext uri="{FF2B5EF4-FFF2-40B4-BE49-F238E27FC236}">
                <a16:creationId xmlns:a16="http://schemas.microsoft.com/office/drawing/2014/main" id="{AA28F1D7-9CC9-A140-BC8B-D46FD80CC88E}"/>
              </a:ext>
            </a:extLst>
          </p:cNvPr>
          <p:cNvSpPr/>
          <p:nvPr/>
        </p:nvSpPr>
        <p:spPr>
          <a:xfrm>
            <a:off x="7088550" y="5102355"/>
            <a:ext cx="67949" cy="67937"/>
          </a:xfrm>
          <a:custGeom>
            <a:avLst/>
            <a:gdLst/>
            <a:ahLst/>
            <a:cxnLst/>
            <a:rect l="0" t="0" r="0" b="0"/>
            <a:pathLst>
              <a:path w="95995" h="95978">
                <a:moveTo>
                  <a:pt x="95995" y="48006"/>
                </a:moveTo>
                <a:cubicBezTo>
                  <a:pt x="95995" y="74540"/>
                  <a:pt x="74506" y="95978"/>
                  <a:pt x="48006" y="95978"/>
                </a:cubicBezTo>
                <a:cubicBezTo>
                  <a:pt x="21505" y="95978"/>
                  <a:pt x="0" y="74540"/>
                  <a:pt x="0" y="48006"/>
                </a:cubicBezTo>
                <a:cubicBezTo>
                  <a:pt x="0" y="21471"/>
                  <a:pt x="21505" y="0"/>
                  <a:pt x="48006" y="0"/>
                </a:cubicBezTo>
                <a:cubicBezTo>
                  <a:pt x="74506" y="0"/>
                  <a:pt x="95995" y="21471"/>
                  <a:pt x="95995" y="48006"/>
                </a:cubicBezTo>
                <a:close/>
              </a:path>
            </a:pathLst>
          </a:custGeom>
          <a:solidFill>
            <a:srgbClr val="545353">
              <a:alpha val="100000"/>
            </a:srgbClr>
          </a:solidFill>
          <a:ln w="12700" cap="flat" cmpd="sng">
            <a:solidFill>
              <a:srgbClr val="FFFFFF">
                <a:alpha val="100000"/>
              </a:srgbClr>
            </a:solidFill>
            <a:prstDash val="solid"/>
            <a:miter lim="800000"/>
          </a:ln>
        </p:spPr>
        <p:txBody>
          <a:bodyPr anchor="ctr">
            <a:spAutoFit/>
          </a:bodyPr>
          <a:lstStyle/>
          <a:p>
            <a:pPr algn="ctr"/>
            <a:endParaRPr lang="en-US" dirty="0"/>
          </a:p>
        </p:txBody>
      </p:sp>
      <p:sp>
        <p:nvSpPr>
          <p:cNvPr id="630" name="TextBox 88">
            <a:extLst>
              <a:ext uri="{FF2B5EF4-FFF2-40B4-BE49-F238E27FC236}">
                <a16:creationId xmlns:a16="http://schemas.microsoft.com/office/drawing/2014/main" id="{BF2D887D-DF71-D346-B103-3B77F14C4471}"/>
              </a:ext>
            </a:extLst>
          </p:cNvPr>
          <p:cNvSpPr txBox="1"/>
          <p:nvPr/>
        </p:nvSpPr>
        <p:spPr>
          <a:xfrm>
            <a:off x="7191076" y="5069592"/>
            <a:ext cx="913945" cy="132881"/>
          </a:xfrm>
          <a:prstGeom prst="rect">
            <a:avLst/>
          </a:prstGeom>
          <a:noFill/>
          <a:ln>
            <a:noFill/>
          </a:ln>
        </p:spPr>
        <p:txBody>
          <a:bodyPr wrap="square" lIns="0" tIns="0" rIns="0" bIns="0" anchor="t"/>
          <a:lstStyle/>
          <a:p>
            <a:pPr>
              <a:lnSpc>
                <a:spcPts val="1066"/>
              </a:lnSpc>
              <a:defRPr lang="en-US"/>
            </a:pPr>
            <a:r>
              <a:rPr lang="en-US" sz="800" dirty="0">
                <a:solidFill>
                  <a:srgbClr val="565655"/>
                </a:solidFill>
                <a:latin typeface="Arial" panose="020B0604020202020204" pitchFamily="34" charset="0"/>
                <a:ea typeface="Wigrum" charset="77"/>
                <a:cs typeface="Arial" panose="020B0604020202020204" pitchFamily="34" charset="0"/>
              </a:rPr>
              <a:t>Les </a:t>
            </a:r>
            <a:r>
              <a:rPr lang="en-US" sz="800" dirty="0" err="1">
                <a:solidFill>
                  <a:srgbClr val="565655"/>
                </a:solidFill>
                <a:latin typeface="Arial" panose="020B0604020202020204" pitchFamily="34" charset="0"/>
                <a:ea typeface="Wigrum" charset="77"/>
                <a:cs typeface="Arial" panose="020B0604020202020204" pitchFamily="34" charset="0"/>
              </a:rPr>
              <a:t>Essarts</a:t>
            </a:r>
            <a:endParaRPr sz="800" dirty="0">
              <a:solidFill>
                <a:srgbClr val="565655"/>
              </a:solidFill>
              <a:latin typeface="Arial" panose="020B0604020202020204" pitchFamily="34" charset="0"/>
              <a:ea typeface="Wigrum" charset="77"/>
              <a:cs typeface="Arial" panose="020B0604020202020204" pitchFamily="34" charset="0"/>
            </a:endParaRPr>
          </a:p>
        </p:txBody>
      </p:sp>
      <p:sp>
        <p:nvSpPr>
          <p:cNvPr id="631" name="Free Form 8">
            <a:extLst>
              <a:ext uri="{FF2B5EF4-FFF2-40B4-BE49-F238E27FC236}">
                <a16:creationId xmlns:a16="http://schemas.microsoft.com/office/drawing/2014/main" id="{3269F85A-BE7B-0840-92D0-FC136FD372B2}"/>
              </a:ext>
            </a:extLst>
          </p:cNvPr>
          <p:cNvSpPr/>
          <p:nvPr/>
        </p:nvSpPr>
        <p:spPr>
          <a:xfrm>
            <a:off x="7916623" y="5560725"/>
            <a:ext cx="67949" cy="67937"/>
          </a:xfrm>
          <a:custGeom>
            <a:avLst/>
            <a:gdLst/>
            <a:ahLst/>
            <a:cxnLst/>
            <a:rect l="0" t="0" r="0" b="0"/>
            <a:pathLst>
              <a:path w="95995" h="95978">
                <a:moveTo>
                  <a:pt x="95995" y="48006"/>
                </a:moveTo>
                <a:cubicBezTo>
                  <a:pt x="95995" y="74540"/>
                  <a:pt x="74506" y="95978"/>
                  <a:pt x="48006" y="95978"/>
                </a:cubicBezTo>
                <a:cubicBezTo>
                  <a:pt x="21505" y="95978"/>
                  <a:pt x="0" y="74540"/>
                  <a:pt x="0" y="48006"/>
                </a:cubicBezTo>
                <a:cubicBezTo>
                  <a:pt x="0" y="21471"/>
                  <a:pt x="21505" y="0"/>
                  <a:pt x="48006" y="0"/>
                </a:cubicBezTo>
                <a:cubicBezTo>
                  <a:pt x="74506" y="0"/>
                  <a:pt x="95995" y="21471"/>
                  <a:pt x="95995" y="48006"/>
                </a:cubicBezTo>
                <a:close/>
              </a:path>
            </a:pathLst>
          </a:custGeom>
          <a:solidFill>
            <a:srgbClr val="545353">
              <a:alpha val="100000"/>
            </a:srgbClr>
          </a:solidFill>
          <a:ln w="12700" cap="flat" cmpd="sng">
            <a:solidFill>
              <a:srgbClr val="FFFFFF">
                <a:alpha val="100000"/>
              </a:srgbClr>
            </a:solidFill>
            <a:prstDash val="solid"/>
            <a:miter lim="800000"/>
          </a:ln>
        </p:spPr>
        <p:txBody>
          <a:bodyPr anchor="ctr">
            <a:spAutoFit/>
          </a:bodyPr>
          <a:lstStyle/>
          <a:p>
            <a:pPr algn="ctr"/>
            <a:endParaRPr lang="en-US" dirty="0"/>
          </a:p>
        </p:txBody>
      </p:sp>
      <p:sp>
        <p:nvSpPr>
          <p:cNvPr id="632" name="TextBox 88">
            <a:extLst>
              <a:ext uri="{FF2B5EF4-FFF2-40B4-BE49-F238E27FC236}">
                <a16:creationId xmlns:a16="http://schemas.microsoft.com/office/drawing/2014/main" id="{1EE3339D-E64F-974C-BA6E-817A39941656}"/>
              </a:ext>
            </a:extLst>
          </p:cNvPr>
          <p:cNvSpPr txBox="1"/>
          <p:nvPr/>
        </p:nvSpPr>
        <p:spPr>
          <a:xfrm>
            <a:off x="7994654" y="5523333"/>
            <a:ext cx="802985" cy="113961"/>
          </a:xfrm>
          <a:prstGeom prst="rect">
            <a:avLst/>
          </a:prstGeom>
          <a:noFill/>
          <a:ln>
            <a:noFill/>
          </a:ln>
        </p:spPr>
        <p:txBody>
          <a:bodyPr wrap="square" lIns="0" tIns="0" rIns="0" bIns="0" anchor="t"/>
          <a:lstStyle/>
          <a:p>
            <a:pPr>
              <a:lnSpc>
                <a:spcPts val="1066"/>
              </a:lnSpc>
              <a:defRPr lang="en-US"/>
            </a:pPr>
            <a:r>
              <a:rPr lang="en-US" sz="800" dirty="0">
                <a:solidFill>
                  <a:srgbClr val="565655"/>
                </a:solidFill>
                <a:latin typeface="Arial" panose="020B0604020202020204" pitchFamily="34" charset="0"/>
                <a:ea typeface="Wigrum" charset="77"/>
                <a:cs typeface="Arial" panose="020B0604020202020204" pitchFamily="34" charset="0"/>
              </a:rPr>
              <a:t>La Châtaigneraie</a:t>
            </a:r>
            <a:endParaRPr sz="800" dirty="0">
              <a:solidFill>
                <a:srgbClr val="565655"/>
              </a:solidFill>
              <a:latin typeface="Arial" panose="020B0604020202020204" pitchFamily="34" charset="0"/>
              <a:ea typeface="Wigrum" charset="77"/>
              <a:cs typeface="Arial" panose="020B0604020202020204" pitchFamily="34" charset="0"/>
            </a:endParaRPr>
          </a:p>
        </p:txBody>
      </p:sp>
      <p:sp>
        <p:nvSpPr>
          <p:cNvPr id="633" name="Free Form 8">
            <a:extLst>
              <a:ext uri="{FF2B5EF4-FFF2-40B4-BE49-F238E27FC236}">
                <a16:creationId xmlns:a16="http://schemas.microsoft.com/office/drawing/2014/main" id="{D4192E71-6C8E-CA49-9D38-D7D1B6405538}"/>
              </a:ext>
            </a:extLst>
          </p:cNvPr>
          <p:cNvSpPr/>
          <p:nvPr/>
        </p:nvSpPr>
        <p:spPr>
          <a:xfrm>
            <a:off x="7775996" y="5126536"/>
            <a:ext cx="67949" cy="67937"/>
          </a:xfrm>
          <a:custGeom>
            <a:avLst/>
            <a:gdLst/>
            <a:ahLst/>
            <a:cxnLst/>
            <a:rect l="0" t="0" r="0" b="0"/>
            <a:pathLst>
              <a:path w="95995" h="95978">
                <a:moveTo>
                  <a:pt x="95995" y="48006"/>
                </a:moveTo>
                <a:cubicBezTo>
                  <a:pt x="95995" y="74540"/>
                  <a:pt x="74506" y="95978"/>
                  <a:pt x="48006" y="95978"/>
                </a:cubicBezTo>
                <a:cubicBezTo>
                  <a:pt x="21505" y="95978"/>
                  <a:pt x="0" y="74540"/>
                  <a:pt x="0" y="48006"/>
                </a:cubicBezTo>
                <a:cubicBezTo>
                  <a:pt x="0" y="21471"/>
                  <a:pt x="21505" y="0"/>
                  <a:pt x="48006" y="0"/>
                </a:cubicBezTo>
                <a:cubicBezTo>
                  <a:pt x="74506" y="0"/>
                  <a:pt x="95995" y="21471"/>
                  <a:pt x="95995" y="48006"/>
                </a:cubicBezTo>
                <a:close/>
              </a:path>
            </a:pathLst>
          </a:custGeom>
          <a:solidFill>
            <a:srgbClr val="545353">
              <a:alpha val="100000"/>
            </a:srgbClr>
          </a:solidFill>
          <a:ln w="12700" cap="flat" cmpd="sng">
            <a:solidFill>
              <a:srgbClr val="FFFFFF">
                <a:alpha val="100000"/>
              </a:srgbClr>
            </a:solidFill>
            <a:prstDash val="solid"/>
            <a:miter lim="800000"/>
          </a:ln>
        </p:spPr>
        <p:txBody>
          <a:bodyPr anchor="ctr">
            <a:spAutoFit/>
          </a:bodyPr>
          <a:lstStyle/>
          <a:p>
            <a:pPr algn="ctr"/>
            <a:endParaRPr lang="en-US" dirty="0"/>
          </a:p>
        </p:txBody>
      </p:sp>
      <p:sp>
        <p:nvSpPr>
          <p:cNvPr id="634" name="TextBox 88">
            <a:extLst>
              <a:ext uri="{FF2B5EF4-FFF2-40B4-BE49-F238E27FC236}">
                <a16:creationId xmlns:a16="http://schemas.microsoft.com/office/drawing/2014/main" id="{791584FC-0160-6548-AB9F-7B88D7154E73}"/>
              </a:ext>
            </a:extLst>
          </p:cNvPr>
          <p:cNvSpPr txBox="1"/>
          <p:nvPr/>
        </p:nvSpPr>
        <p:spPr>
          <a:xfrm>
            <a:off x="7857737" y="5085960"/>
            <a:ext cx="847353" cy="106723"/>
          </a:xfrm>
          <a:prstGeom prst="rect">
            <a:avLst/>
          </a:prstGeom>
          <a:noFill/>
          <a:ln>
            <a:noFill/>
          </a:ln>
        </p:spPr>
        <p:txBody>
          <a:bodyPr wrap="square" lIns="0" tIns="0" rIns="0" bIns="0" anchor="t"/>
          <a:lstStyle/>
          <a:p>
            <a:pPr>
              <a:lnSpc>
                <a:spcPts val="1066"/>
              </a:lnSpc>
              <a:defRPr lang="en-US"/>
            </a:pPr>
            <a:r>
              <a:rPr lang="en-US" sz="800" dirty="0">
                <a:solidFill>
                  <a:srgbClr val="565655"/>
                </a:solidFill>
                <a:latin typeface="Arial" panose="020B0604020202020204" pitchFamily="34" charset="0"/>
                <a:ea typeface="Wigrum" charset="77"/>
                <a:cs typeface="Arial" panose="020B0604020202020204" pitchFamily="34" charset="0"/>
              </a:rPr>
              <a:t>Pouzauges</a:t>
            </a:r>
            <a:endParaRPr sz="800" dirty="0">
              <a:solidFill>
                <a:srgbClr val="565655"/>
              </a:solidFill>
              <a:latin typeface="Arial" panose="020B0604020202020204" pitchFamily="34" charset="0"/>
              <a:ea typeface="Wigrum" charset="77"/>
              <a:cs typeface="Arial" panose="020B0604020202020204" pitchFamily="34" charset="0"/>
            </a:endParaRPr>
          </a:p>
        </p:txBody>
      </p:sp>
      <p:sp>
        <p:nvSpPr>
          <p:cNvPr id="635" name="Free Form 8">
            <a:extLst>
              <a:ext uri="{FF2B5EF4-FFF2-40B4-BE49-F238E27FC236}">
                <a16:creationId xmlns:a16="http://schemas.microsoft.com/office/drawing/2014/main" id="{F69DB1CD-E5FF-6646-9707-5A71D031FCDC}"/>
              </a:ext>
            </a:extLst>
          </p:cNvPr>
          <p:cNvSpPr/>
          <p:nvPr/>
        </p:nvSpPr>
        <p:spPr>
          <a:xfrm>
            <a:off x="9283331" y="2038617"/>
            <a:ext cx="67949" cy="67937"/>
          </a:xfrm>
          <a:custGeom>
            <a:avLst/>
            <a:gdLst/>
            <a:ahLst/>
            <a:cxnLst/>
            <a:rect l="0" t="0" r="0" b="0"/>
            <a:pathLst>
              <a:path w="95995" h="95978">
                <a:moveTo>
                  <a:pt x="95995" y="48006"/>
                </a:moveTo>
                <a:cubicBezTo>
                  <a:pt x="95995" y="74540"/>
                  <a:pt x="74506" y="95978"/>
                  <a:pt x="48006" y="95978"/>
                </a:cubicBezTo>
                <a:cubicBezTo>
                  <a:pt x="21505" y="95978"/>
                  <a:pt x="0" y="74540"/>
                  <a:pt x="0" y="48006"/>
                </a:cubicBezTo>
                <a:cubicBezTo>
                  <a:pt x="0" y="21471"/>
                  <a:pt x="21505" y="0"/>
                  <a:pt x="48006" y="0"/>
                </a:cubicBezTo>
                <a:cubicBezTo>
                  <a:pt x="74506" y="0"/>
                  <a:pt x="95995" y="21471"/>
                  <a:pt x="95995" y="48006"/>
                </a:cubicBezTo>
                <a:close/>
              </a:path>
            </a:pathLst>
          </a:custGeom>
          <a:solidFill>
            <a:srgbClr val="545353">
              <a:alpha val="100000"/>
            </a:srgbClr>
          </a:solidFill>
          <a:ln w="12700" cap="flat" cmpd="sng">
            <a:solidFill>
              <a:srgbClr val="FFFFFF">
                <a:alpha val="100000"/>
              </a:srgbClr>
            </a:solidFill>
            <a:prstDash val="solid"/>
            <a:miter lim="800000"/>
          </a:ln>
        </p:spPr>
        <p:txBody>
          <a:bodyPr anchor="ctr">
            <a:spAutoFit/>
          </a:bodyPr>
          <a:lstStyle/>
          <a:p>
            <a:pPr algn="ctr"/>
            <a:endParaRPr lang="en-US" dirty="0"/>
          </a:p>
        </p:txBody>
      </p:sp>
      <p:sp>
        <p:nvSpPr>
          <p:cNvPr id="636" name="TextBox 88">
            <a:extLst>
              <a:ext uri="{FF2B5EF4-FFF2-40B4-BE49-F238E27FC236}">
                <a16:creationId xmlns:a16="http://schemas.microsoft.com/office/drawing/2014/main" id="{C5D3406E-C060-FC49-9207-D892473E8BB2}"/>
              </a:ext>
            </a:extLst>
          </p:cNvPr>
          <p:cNvSpPr txBox="1"/>
          <p:nvPr/>
        </p:nvSpPr>
        <p:spPr>
          <a:xfrm>
            <a:off x="9378451" y="1930544"/>
            <a:ext cx="988692" cy="114571"/>
          </a:xfrm>
          <a:prstGeom prst="rect">
            <a:avLst/>
          </a:prstGeom>
          <a:noFill/>
          <a:ln>
            <a:noFill/>
          </a:ln>
        </p:spPr>
        <p:txBody>
          <a:bodyPr wrap="square" lIns="0" tIns="0" rIns="0" bIns="0" anchor="t"/>
          <a:lstStyle/>
          <a:p>
            <a:pPr>
              <a:lnSpc>
                <a:spcPts val="1066"/>
              </a:lnSpc>
              <a:defRPr lang="en-US"/>
            </a:pPr>
            <a:r>
              <a:rPr lang="en-US" sz="800" dirty="0">
                <a:solidFill>
                  <a:srgbClr val="565655"/>
                </a:solidFill>
                <a:latin typeface="Arial" panose="020B0604020202020204" pitchFamily="34" charset="0"/>
                <a:ea typeface="Wigrum" charset="77"/>
                <a:cs typeface="Arial" panose="020B0604020202020204" pitchFamily="34" charset="0"/>
              </a:rPr>
              <a:t>La </a:t>
            </a:r>
            <a:r>
              <a:rPr lang="en-US" sz="800" dirty="0" err="1" smtClean="0">
                <a:solidFill>
                  <a:srgbClr val="565655"/>
                </a:solidFill>
                <a:latin typeface="Arial" panose="020B0604020202020204" pitchFamily="34" charset="0"/>
                <a:ea typeface="Wigrum" charset="77"/>
                <a:cs typeface="Arial" panose="020B0604020202020204" pitchFamily="34" charset="0"/>
              </a:rPr>
              <a:t>Chapelle</a:t>
            </a:r>
            <a:r>
              <a:rPr lang="en-US" sz="800" dirty="0" smtClean="0">
                <a:solidFill>
                  <a:srgbClr val="565655"/>
                </a:solidFill>
                <a:latin typeface="Arial" panose="020B0604020202020204" pitchFamily="34" charset="0"/>
                <a:ea typeface="Wigrum" charset="77"/>
                <a:cs typeface="Arial" panose="020B0604020202020204" pitchFamily="34" charset="0"/>
              </a:rPr>
              <a:t>-St-Aubin</a:t>
            </a:r>
            <a:endParaRPr sz="800" dirty="0">
              <a:solidFill>
                <a:srgbClr val="565655"/>
              </a:solidFill>
              <a:latin typeface="Arial" panose="020B0604020202020204" pitchFamily="34" charset="0"/>
              <a:ea typeface="Wigrum" charset="77"/>
              <a:cs typeface="Arial" panose="020B0604020202020204" pitchFamily="34" charset="0"/>
            </a:endParaRPr>
          </a:p>
        </p:txBody>
      </p:sp>
      <p:sp>
        <p:nvSpPr>
          <p:cNvPr id="637" name="Free Form 8">
            <a:extLst>
              <a:ext uri="{FF2B5EF4-FFF2-40B4-BE49-F238E27FC236}">
                <a16:creationId xmlns:a16="http://schemas.microsoft.com/office/drawing/2014/main" id="{84ADB829-FF0A-0E48-A913-231A8A2090A4}"/>
              </a:ext>
            </a:extLst>
          </p:cNvPr>
          <p:cNvSpPr/>
          <p:nvPr/>
        </p:nvSpPr>
        <p:spPr>
          <a:xfrm>
            <a:off x="6776873" y="6127267"/>
            <a:ext cx="67949" cy="67937"/>
          </a:xfrm>
          <a:custGeom>
            <a:avLst/>
            <a:gdLst/>
            <a:ahLst/>
            <a:cxnLst/>
            <a:rect l="0" t="0" r="0" b="0"/>
            <a:pathLst>
              <a:path w="95995" h="95978">
                <a:moveTo>
                  <a:pt x="95995" y="48006"/>
                </a:moveTo>
                <a:cubicBezTo>
                  <a:pt x="95995" y="74540"/>
                  <a:pt x="74506" y="95978"/>
                  <a:pt x="48006" y="95978"/>
                </a:cubicBezTo>
                <a:cubicBezTo>
                  <a:pt x="21505" y="95978"/>
                  <a:pt x="0" y="74540"/>
                  <a:pt x="0" y="48006"/>
                </a:cubicBezTo>
                <a:cubicBezTo>
                  <a:pt x="0" y="21471"/>
                  <a:pt x="21505" y="0"/>
                  <a:pt x="48006" y="0"/>
                </a:cubicBezTo>
                <a:cubicBezTo>
                  <a:pt x="74506" y="0"/>
                  <a:pt x="95995" y="21471"/>
                  <a:pt x="95995" y="48006"/>
                </a:cubicBezTo>
                <a:close/>
              </a:path>
            </a:pathLst>
          </a:custGeom>
          <a:solidFill>
            <a:srgbClr val="545353">
              <a:alpha val="100000"/>
            </a:srgbClr>
          </a:solidFill>
          <a:ln w="12700" cap="flat" cmpd="sng">
            <a:solidFill>
              <a:srgbClr val="FFFFFF">
                <a:alpha val="100000"/>
              </a:srgbClr>
            </a:solidFill>
            <a:prstDash val="solid"/>
            <a:miter lim="800000"/>
          </a:ln>
        </p:spPr>
        <p:txBody>
          <a:bodyPr anchor="ctr">
            <a:spAutoFit/>
          </a:bodyPr>
          <a:lstStyle/>
          <a:p>
            <a:pPr algn="ctr"/>
            <a:endParaRPr lang="en-US" dirty="0"/>
          </a:p>
        </p:txBody>
      </p:sp>
      <p:sp>
        <p:nvSpPr>
          <p:cNvPr id="638" name="TextBox 88">
            <a:extLst>
              <a:ext uri="{FF2B5EF4-FFF2-40B4-BE49-F238E27FC236}">
                <a16:creationId xmlns:a16="http://schemas.microsoft.com/office/drawing/2014/main" id="{98B4DA57-63DD-9C40-941E-EA037D13BF45}"/>
              </a:ext>
            </a:extLst>
          </p:cNvPr>
          <p:cNvSpPr txBox="1"/>
          <p:nvPr/>
        </p:nvSpPr>
        <p:spPr>
          <a:xfrm>
            <a:off x="5815403" y="6089800"/>
            <a:ext cx="977279" cy="113748"/>
          </a:xfrm>
          <a:prstGeom prst="rect">
            <a:avLst/>
          </a:prstGeom>
          <a:noFill/>
          <a:ln>
            <a:noFill/>
          </a:ln>
        </p:spPr>
        <p:txBody>
          <a:bodyPr wrap="square" lIns="0" tIns="0" rIns="0" bIns="0" anchor="t"/>
          <a:lstStyle/>
          <a:p>
            <a:pPr>
              <a:lnSpc>
                <a:spcPts val="1066"/>
              </a:lnSpc>
              <a:defRPr lang="en-US"/>
            </a:pPr>
            <a:r>
              <a:rPr lang="en-US" sz="800" dirty="0">
                <a:solidFill>
                  <a:srgbClr val="565655"/>
                </a:solidFill>
                <a:latin typeface="Arial" panose="020B0604020202020204" pitchFamily="34" charset="0"/>
                <a:ea typeface="Wigrum" charset="77"/>
                <a:cs typeface="Arial" panose="020B0604020202020204" pitchFamily="34" charset="0"/>
              </a:rPr>
              <a:t>La Tranche-sur-Mer</a:t>
            </a:r>
            <a:endParaRPr sz="800" dirty="0">
              <a:solidFill>
                <a:srgbClr val="565655"/>
              </a:solidFill>
              <a:latin typeface="Arial" panose="020B0604020202020204" pitchFamily="34" charset="0"/>
              <a:ea typeface="Wigrum" charset="77"/>
              <a:cs typeface="Arial" panose="020B0604020202020204" pitchFamily="34" charset="0"/>
            </a:endParaRPr>
          </a:p>
        </p:txBody>
      </p:sp>
      <p:sp>
        <p:nvSpPr>
          <p:cNvPr id="639" name="Free Form 8">
            <a:extLst>
              <a:ext uri="{FF2B5EF4-FFF2-40B4-BE49-F238E27FC236}">
                <a16:creationId xmlns:a16="http://schemas.microsoft.com/office/drawing/2014/main" id="{20D26D77-644D-A841-BBF3-4E8A31BBA8FB}"/>
              </a:ext>
            </a:extLst>
          </p:cNvPr>
          <p:cNvSpPr/>
          <p:nvPr/>
        </p:nvSpPr>
        <p:spPr>
          <a:xfrm>
            <a:off x="6172027" y="5791203"/>
            <a:ext cx="67949" cy="67937"/>
          </a:xfrm>
          <a:custGeom>
            <a:avLst/>
            <a:gdLst/>
            <a:ahLst/>
            <a:cxnLst/>
            <a:rect l="0" t="0" r="0" b="0"/>
            <a:pathLst>
              <a:path w="95995" h="95978">
                <a:moveTo>
                  <a:pt x="95995" y="48006"/>
                </a:moveTo>
                <a:cubicBezTo>
                  <a:pt x="95995" y="74540"/>
                  <a:pt x="74506" y="95978"/>
                  <a:pt x="48006" y="95978"/>
                </a:cubicBezTo>
                <a:cubicBezTo>
                  <a:pt x="21505" y="95978"/>
                  <a:pt x="0" y="74540"/>
                  <a:pt x="0" y="48006"/>
                </a:cubicBezTo>
                <a:cubicBezTo>
                  <a:pt x="0" y="21471"/>
                  <a:pt x="21505" y="0"/>
                  <a:pt x="48006" y="0"/>
                </a:cubicBezTo>
                <a:cubicBezTo>
                  <a:pt x="74506" y="0"/>
                  <a:pt x="95995" y="21471"/>
                  <a:pt x="95995" y="48006"/>
                </a:cubicBezTo>
                <a:close/>
              </a:path>
            </a:pathLst>
          </a:custGeom>
          <a:solidFill>
            <a:srgbClr val="545353">
              <a:alpha val="100000"/>
            </a:srgbClr>
          </a:solidFill>
          <a:ln w="12700" cap="flat" cmpd="sng">
            <a:solidFill>
              <a:srgbClr val="FFFFFF">
                <a:alpha val="100000"/>
              </a:srgbClr>
            </a:solidFill>
            <a:prstDash val="solid"/>
            <a:miter lim="800000"/>
          </a:ln>
        </p:spPr>
        <p:txBody>
          <a:bodyPr anchor="ctr">
            <a:spAutoFit/>
          </a:bodyPr>
          <a:lstStyle/>
          <a:p>
            <a:pPr algn="ctr"/>
            <a:endParaRPr lang="en-US" dirty="0"/>
          </a:p>
        </p:txBody>
      </p:sp>
      <p:sp>
        <p:nvSpPr>
          <p:cNvPr id="640" name="TextBox 88">
            <a:extLst>
              <a:ext uri="{FF2B5EF4-FFF2-40B4-BE49-F238E27FC236}">
                <a16:creationId xmlns:a16="http://schemas.microsoft.com/office/drawing/2014/main" id="{E7ED0A19-79FA-0F40-8C14-D9FD6D85B6DE}"/>
              </a:ext>
            </a:extLst>
          </p:cNvPr>
          <p:cNvSpPr txBox="1"/>
          <p:nvPr/>
        </p:nvSpPr>
        <p:spPr>
          <a:xfrm>
            <a:off x="6378670" y="5756107"/>
            <a:ext cx="1059377" cy="125001"/>
          </a:xfrm>
          <a:prstGeom prst="rect">
            <a:avLst/>
          </a:prstGeom>
          <a:noFill/>
          <a:ln>
            <a:noFill/>
          </a:ln>
        </p:spPr>
        <p:txBody>
          <a:bodyPr wrap="square" lIns="0" tIns="0" rIns="0" bIns="0" anchor="t"/>
          <a:lstStyle/>
          <a:p>
            <a:pPr>
              <a:lnSpc>
                <a:spcPts val="1066"/>
              </a:lnSpc>
              <a:defRPr lang="en-US"/>
            </a:pPr>
            <a:r>
              <a:rPr lang="en-US" sz="800" dirty="0">
                <a:solidFill>
                  <a:srgbClr val="565655"/>
                </a:solidFill>
                <a:latin typeface="Arial" panose="020B0604020202020204" pitchFamily="34" charset="0"/>
                <a:ea typeface="Wigrum" charset="77"/>
                <a:cs typeface="Arial" panose="020B0604020202020204" pitchFamily="34" charset="0"/>
              </a:rPr>
              <a:t>Le Château </a:t>
            </a:r>
            <a:r>
              <a:rPr lang="en-US" sz="800" dirty="0" err="1" smtClean="0">
                <a:solidFill>
                  <a:srgbClr val="565655"/>
                </a:solidFill>
                <a:latin typeface="Arial" panose="020B0604020202020204" pitchFamily="34" charset="0"/>
                <a:ea typeface="Wigrum" charset="77"/>
                <a:cs typeface="Arial" panose="020B0604020202020204" pitchFamily="34" charset="0"/>
              </a:rPr>
              <a:t>d’Olonne</a:t>
            </a:r>
            <a:endParaRPr sz="800" dirty="0">
              <a:solidFill>
                <a:srgbClr val="565655"/>
              </a:solidFill>
              <a:latin typeface="Arial" panose="020B0604020202020204" pitchFamily="34" charset="0"/>
              <a:ea typeface="Wigrum" charset="77"/>
              <a:cs typeface="Arial" panose="020B0604020202020204" pitchFamily="34" charset="0"/>
            </a:endParaRPr>
          </a:p>
        </p:txBody>
      </p:sp>
      <p:sp>
        <p:nvSpPr>
          <p:cNvPr id="641" name="Free Form 8">
            <a:extLst>
              <a:ext uri="{FF2B5EF4-FFF2-40B4-BE49-F238E27FC236}">
                <a16:creationId xmlns:a16="http://schemas.microsoft.com/office/drawing/2014/main" id="{798A19E1-128D-2C48-B184-C361E7386512}"/>
              </a:ext>
            </a:extLst>
          </p:cNvPr>
          <p:cNvSpPr/>
          <p:nvPr/>
        </p:nvSpPr>
        <p:spPr>
          <a:xfrm>
            <a:off x="7640804" y="4723705"/>
            <a:ext cx="67949" cy="67937"/>
          </a:xfrm>
          <a:custGeom>
            <a:avLst/>
            <a:gdLst/>
            <a:ahLst/>
            <a:cxnLst/>
            <a:rect l="0" t="0" r="0" b="0"/>
            <a:pathLst>
              <a:path w="95995" h="95978">
                <a:moveTo>
                  <a:pt x="95995" y="48006"/>
                </a:moveTo>
                <a:cubicBezTo>
                  <a:pt x="95995" y="74540"/>
                  <a:pt x="74506" y="95978"/>
                  <a:pt x="48006" y="95978"/>
                </a:cubicBezTo>
                <a:cubicBezTo>
                  <a:pt x="21505" y="95978"/>
                  <a:pt x="0" y="74540"/>
                  <a:pt x="0" y="48006"/>
                </a:cubicBezTo>
                <a:cubicBezTo>
                  <a:pt x="0" y="21471"/>
                  <a:pt x="21505" y="0"/>
                  <a:pt x="48006" y="0"/>
                </a:cubicBezTo>
                <a:cubicBezTo>
                  <a:pt x="74506" y="0"/>
                  <a:pt x="95995" y="21471"/>
                  <a:pt x="95995" y="48006"/>
                </a:cubicBezTo>
                <a:close/>
              </a:path>
            </a:pathLst>
          </a:custGeom>
          <a:solidFill>
            <a:srgbClr val="545353">
              <a:alpha val="100000"/>
            </a:srgbClr>
          </a:solidFill>
          <a:ln w="12700" cap="flat" cmpd="sng">
            <a:solidFill>
              <a:srgbClr val="FFFFFF">
                <a:alpha val="100000"/>
              </a:srgbClr>
            </a:solidFill>
            <a:prstDash val="solid"/>
            <a:miter lim="800000"/>
          </a:ln>
        </p:spPr>
        <p:txBody>
          <a:bodyPr anchor="ctr">
            <a:spAutoFit/>
          </a:bodyPr>
          <a:lstStyle/>
          <a:p>
            <a:pPr algn="ctr"/>
            <a:endParaRPr lang="en-US" dirty="0"/>
          </a:p>
        </p:txBody>
      </p:sp>
      <p:sp>
        <p:nvSpPr>
          <p:cNvPr id="642" name="TextBox 88">
            <a:extLst>
              <a:ext uri="{FF2B5EF4-FFF2-40B4-BE49-F238E27FC236}">
                <a16:creationId xmlns:a16="http://schemas.microsoft.com/office/drawing/2014/main" id="{7AFA8A1C-100C-B940-A08F-EB2911429A2E}"/>
              </a:ext>
            </a:extLst>
          </p:cNvPr>
          <p:cNvSpPr txBox="1"/>
          <p:nvPr/>
        </p:nvSpPr>
        <p:spPr>
          <a:xfrm>
            <a:off x="7762318" y="4683009"/>
            <a:ext cx="946298" cy="123415"/>
          </a:xfrm>
          <a:prstGeom prst="rect">
            <a:avLst/>
          </a:prstGeom>
          <a:noFill/>
          <a:ln>
            <a:noFill/>
          </a:ln>
        </p:spPr>
        <p:txBody>
          <a:bodyPr wrap="square" lIns="0" tIns="0" rIns="0" bIns="0" anchor="t"/>
          <a:lstStyle/>
          <a:p>
            <a:pPr>
              <a:lnSpc>
                <a:spcPts val="1066"/>
              </a:lnSpc>
              <a:defRPr lang="en-US"/>
            </a:pPr>
            <a:r>
              <a:rPr lang="en-US" sz="800" dirty="0">
                <a:solidFill>
                  <a:srgbClr val="565655"/>
                </a:solidFill>
                <a:latin typeface="Arial" panose="020B0604020202020204" pitchFamily="34" charset="0"/>
                <a:ea typeface="Wigrum" charset="77"/>
                <a:cs typeface="Arial" panose="020B0604020202020204" pitchFamily="34" charset="0"/>
              </a:rPr>
              <a:t>Mortagne-sur-Sèvre</a:t>
            </a:r>
            <a:endParaRPr sz="800" dirty="0">
              <a:solidFill>
                <a:srgbClr val="565655"/>
              </a:solidFill>
              <a:latin typeface="Arial" panose="020B0604020202020204" pitchFamily="34" charset="0"/>
              <a:ea typeface="Wigrum" charset="77"/>
              <a:cs typeface="Arial" panose="020B0604020202020204" pitchFamily="34" charset="0"/>
            </a:endParaRPr>
          </a:p>
        </p:txBody>
      </p:sp>
      <p:sp>
        <p:nvSpPr>
          <p:cNvPr id="643" name="Free Form 8">
            <a:extLst>
              <a:ext uri="{FF2B5EF4-FFF2-40B4-BE49-F238E27FC236}">
                <a16:creationId xmlns:a16="http://schemas.microsoft.com/office/drawing/2014/main" id="{D1E81397-E9F1-284B-9BDD-49D67197DD3C}"/>
              </a:ext>
            </a:extLst>
          </p:cNvPr>
          <p:cNvSpPr/>
          <p:nvPr/>
        </p:nvSpPr>
        <p:spPr>
          <a:xfrm>
            <a:off x="6622233" y="3071788"/>
            <a:ext cx="67949" cy="67937"/>
          </a:xfrm>
          <a:custGeom>
            <a:avLst/>
            <a:gdLst/>
            <a:ahLst/>
            <a:cxnLst/>
            <a:rect l="0" t="0" r="0" b="0"/>
            <a:pathLst>
              <a:path w="95995" h="95978">
                <a:moveTo>
                  <a:pt x="95995" y="48006"/>
                </a:moveTo>
                <a:cubicBezTo>
                  <a:pt x="95995" y="74540"/>
                  <a:pt x="74506" y="95978"/>
                  <a:pt x="48006" y="95978"/>
                </a:cubicBezTo>
                <a:cubicBezTo>
                  <a:pt x="21505" y="95978"/>
                  <a:pt x="0" y="74540"/>
                  <a:pt x="0" y="48006"/>
                </a:cubicBezTo>
                <a:cubicBezTo>
                  <a:pt x="0" y="21471"/>
                  <a:pt x="21505" y="0"/>
                  <a:pt x="48006" y="0"/>
                </a:cubicBezTo>
                <a:cubicBezTo>
                  <a:pt x="74506" y="0"/>
                  <a:pt x="95995" y="21471"/>
                  <a:pt x="95995" y="48006"/>
                </a:cubicBezTo>
                <a:close/>
              </a:path>
            </a:pathLst>
          </a:custGeom>
          <a:solidFill>
            <a:srgbClr val="545353">
              <a:alpha val="100000"/>
            </a:srgbClr>
          </a:solidFill>
          <a:ln w="12700" cap="flat" cmpd="sng">
            <a:solidFill>
              <a:srgbClr val="FFFFFF">
                <a:alpha val="100000"/>
              </a:srgbClr>
            </a:solidFill>
            <a:prstDash val="solid"/>
            <a:miter lim="800000"/>
          </a:ln>
        </p:spPr>
        <p:txBody>
          <a:bodyPr wrap="square" anchor="ctr">
            <a:spAutoFit/>
          </a:bodyPr>
          <a:lstStyle/>
          <a:p>
            <a:pPr algn="ctr"/>
            <a:endParaRPr lang="en-US" dirty="0"/>
          </a:p>
        </p:txBody>
      </p:sp>
      <p:sp>
        <p:nvSpPr>
          <p:cNvPr id="644" name="TextBox 88">
            <a:extLst>
              <a:ext uri="{FF2B5EF4-FFF2-40B4-BE49-F238E27FC236}">
                <a16:creationId xmlns:a16="http://schemas.microsoft.com/office/drawing/2014/main" id="{7091DC29-69A0-884C-8EE6-DF641EB79D59}"/>
              </a:ext>
            </a:extLst>
          </p:cNvPr>
          <p:cNvSpPr txBox="1"/>
          <p:nvPr/>
        </p:nvSpPr>
        <p:spPr>
          <a:xfrm>
            <a:off x="6314436" y="3020252"/>
            <a:ext cx="342746" cy="95888"/>
          </a:xfrm>
          <a:prstGeom prst="rect">
            <a:avLst/>
          </a:prstGeom>
          <a:noFill/>
          <a:ln>
            <a:noFill/>
          </a:ln>
        </p:spPr>
        <p:txBody>
          <a:bodyPr wrap="square" lIns="0" tIns="0" rIns="0" bIns="0" anchor="t"/>
          <a:lstStyle/>
          <a:p>
            <a:pPr>
              <a:lnSpc>
                <a:spcPts val="1066"/>
              </a:lnSpc>
              <a:defRPr lang="en-US"/>
            </a:pPr>
            <a:r>
              <a:rPr lang="en-US" sz="800" dirty="0">
                <a:solidFill>
                  <a:srgbClr val="565655"/>
                </a:solidFill>
                <a:latin typeface="Arial" panose="020B0604020202020204" pitchFamily="34" charset="0"/>
                <a:ea typeface="Wigrum" charset="77"/>
                <a:cs typeface="Arial" panose="020B0604020202020204" pitchFamily="34" charset="0"/>
              </a:rPr>
              <a:t>Nozay</a:t>
            </a:r>
            <a:endParaRPr sz="800" dirty="0">
              <a:solidFill>
                <a:srgbClr val="565655"/>
              </a:solidFill>
              <a:latin typeface="Arial" panose="020B0604020202020204" pitchFamily="34" charset="0"/>
              <a:ea typeface="Wigrum" charset="77"/>
              <a:cs typeface="Arial" panose="020B0604020202020204" pitchFamily="34" charset="0"/>
            </a:endParaRPr>
          </a:p>
        </p:txBody>
      </p:sp>
      <p:sp>
        <p:nvSpPr>
          <p:cNvPr id="645" name="Free Form 8">
            <a:extLst>
              <a:ext uri="{FF2B5EF4-FFF2-40B4-BE49-F238E27FC236}">
                <a16:creationId xmlns:a16="http://schemas.microsoft.com/office/drawing/2014/main" id="{1242851B-E8ED-8041-B338-219D1FD82A77}"/>
              </a:ext>
            </a:extLst>
          </p:cNvPr>
          <p:cNvSpPr/>
          <p:nvPr/>
        </p:nvSpPr>
        <p:spPr>
          <a:xfrm>
            <a:off x="6173204" y="5636584"/>
            <a:ext cx="67949" cy="67937"/>
          </a:xfrm>
          <a:custGeom>
            <a:avLst/>
            <a:gdLst/>
            <a:ahLst/>
            <a:cxnLst/>
            <a:rect l="0" t="0" r="0" b="0"/>
            <a:pathLst>
              <a:path w="95995" h="95978">
                <a:moveTo>
                  <a:pt x="95995" y="48006"/>
                </a:moveTo>
                <a:cubicBezTo>
                  <a:pt x="95995" y="74540"/>
                  <a:pt x="74506" y="95978"/>
                  <a:pt x="48006" y="95978"/>
                </a:cubicBezTo>
                <a:cubicBezTo>
                  <a:pt x="21505" y="95978"/>
                  <a:pt x="0" y="74540"/>
                  <a:pt x="0" y="48006"/>
                </a:cubicBezTo>
                <a:cubicBezTo>
                  <a:pt x="0" y="21471"/>
                  <a:pt x="21505" y="0"/>
                  <a:pt x="48006" y="0"/>
                </a:cubicBezTo>
                <a:cubicBezTo>
                  <a:pt x="74506" y="0"/>
                  <a:pt x="95995" y="21471"/>
                  <a:pt x="95995" y="48006"/>
                </a:cubicBezTo>
                <a:close/>
              </a:path>
            </a:pathLst>
          </a:custGeom>
          <a:solidFill>
            <a:srgbClr val="545353">
              <a:alpha val="100000"/>
            </a:srgbClr>
          </a:solidFill>
          <a:ln w="12700" cap="flat" cmpd="sng">
            <a:solidFill>
              <a:srgbClr val="FFFFFF">
                <a:alpha val="100000"/>
              </a:srgbClr>
            </a:solidFill>
            <a:prstDash val="solid"/>
            <a:miter lim="800000"/>
          </a:ln>
        </p:spPr>
        <p:txBody>
          <a:bodyPr anchor="ctr">
            <a:spAutoFit/>
          </a:bodyPr>
          <a:lstStyle/>
          <a:p>
            <a:pPr algn="ctr"/>
            <a:endParaRPr lang="en-US" dirty="0"/>
          </a:p>
        </p:txBody>
      </p:sp>
      <p:sp>
        <p:nvSpPr>
          <p:cNvPr id="646" name="TextBox 88">
            <a:extLst>
              <a:ext uri="{FF2B5EF4-FFF2-40B4-BE49-F238E27FC236}">
                <a16:creationId xmlns:a16="http://schemas.microsoft.com/office/drawing/2014/main" id="{9BF661D7-4FFD-1340-BEE3-FF950B9EACED}"/>
              </a:ext>
            </a:extLst>
          </p:cNvPr>
          <p:cNvSpPr txBox="1"/>
          <p:nvPr/>
        </p:nvSpPr>
        <p:spPr>
          <a:xfrm>
            <a:off x="6314686" y="5602270"/>
            <a:ext cx="770321" cy="106723"/>
          </a:xfrm>
          <a:prstGeom prst="rect">
            <a:avLst/>
          </a:prstGeom>
          <a:noFill/>
          <a:ln>
            <a:noFill/>
          </a:ln>
        </p:spPr>
        <p:txBody>
          <a:bodyPr wrap="square" lIns="0" tIns="0" rIns="0" bIns="0" anchor="t"/>
          <a:lstStyle/>
          <a:p>
            <a:pPr>
              <a:lnSpc>
                <a:spcPts val="1066"/>
              </a:lnSpc>
              <a:defRPr lang="en-US"/>
            </a:pPr>
            <a:r>
              <a:rPr lang="en-US" sz="800" dirty="0">
                <a:solidFill>
                  <a:srgbClr val="565655"/>
                </a:solidFill>
                <a:latin typeface="Arial" panose="020B0604020202020204" pitchFamily="34" charset="0"/>
                <a:ea typeface="Wigrum" charset="77"/>
                <a:cs typeface="Arial" panose="020B0604020202020204" pitchFamily="34" charset="0"/>
              </a:rPr>
              <a:t>Olonne-sur-mer</a:t>
            </a:r>
            <a:endParaRPr sz="800" dirty="0">
              <a:solidFill>
                <a:srgbClr val="565655"/>
              </a:solidFill>
              <a:latin typeface="Arial" panose="020B0604020202020204" pitchFamily="34" charset="0"/>
              <a:ea typeface="Wigrum" charset="77"/>
              <a:cs typeface="Arial" panose="020B0604020202020204" pitchFamily="34" charset="0"/>
            </a:endParaRPr>
          </a:p>
        </p:txBody>
      </p:sp>
      <p:sp>
        <p:nvSpPr>
          <p:cNvPr id="647" name="Free Form 8">
            <a:extLst>
              <a:ext uri="{FF2B5EF4-FFF2-40B4-BE49-F238E27FC236}">
                <a16:creationId xmlns:a16="http://schemas.microsoft.com/office/drawing/2014/main" id="{F55BA08D-183A-714B-9C70-7FE3C55ACCE1}"/>
              </a:ext>
            </a:extLst>
          </p:cNvPr>
          <p:cNvSpPr/>
          <p:nvPr/>
        </p:nvSpPr>
        <p:spPr>
          <a:xfrm>
            <a:off x="5699650" y="5044570"/>
            <a:ext cx="67949" cy="67937"/>
          </a:xfrm>
          <a:custGeom>
            <a:avLst/>
            <a:gdLst/>
            <a:ahLst/>
            <a:cxnLst/>
            <a:rect l="0" t="0" r="0" b="0"/>
            <a:pathLst>
              <a:path w="95995" h="95978">
                <a:moveTo>
                  <a:pt x="95995" y="48006"/>
                </a:moveTo>
                <a:cubicBezTo>
                  <a:pt x="95995" y="74540"/>
                  <a:pt x="74506" y="95978"/>
                  <a:pt x="48006" y="95978"/>
                </a:cubicBezTo>
                <a:cubicBezTo>
                  <a:pt x="21505" y="95978"/>
                  <a:pt x="0" y="74540"/>
                  <a:pt x="0" y="48006"/>
                </a:cubicBezTo>
                <a:cubicBezTo>
                  <a:pt x="0" y="21471"/>
                  <a:pt x="21505" y="0"/>
                  <a:pt x="48006" y="0"/>
                </a:cubicBezTo>
                <a:cubicBezTo>
                  <a:pt x="74506" y="0"/>
                  <a:pt x="95995" y="21471"/>
                  <a:pt x="95995" y="48006"/>
                </a:cubicBezTo>
                <a:close/>
              </a:path>
            </a:pathLst>
          </a:custGeom>
          <a:solidFill>
            <a:srgbClr val="545353">
              <a:alpha val="100000"/>
            </a:srgbClr>
          </a:solidFill>
          <a:ln w="12700" cap="flat" cmpd="sng">
            <a:solidFill>
              <a:srgbClr val="FFFFFF">
                <a:alpha val="100000"/>
              </a:srgbClr>
            </a:solidFill>
            <a:prstDash val="solid"/>
            <a:miter lim="800000"/>
          </a:ln>
        </p:spPr>
        <p:txBody>
          <a:bodyPr anchor="ctr">
            <a:spAutoFit/>
          </a:bodyPr>
          <a:lstStyle/>
          <a:p>
            <a:pPr algn="ctr"/>
            <a:endParaRPr lang="en-US" dirty="0"/>
          </a:p>
        </p:txBody>
      </p:sp>
      <p:sp>
        <p:nvSpPr>
          <p:cNvPr id="648" name="TextBox 88">
            <a:extLst>
              <a:ext uri="{FF2B5EF4-FFF2-40B4-BE49-F238E27FC236}">
                <a16:creationId xmlns:a16="http://schemas.microsoft.com/office/drawing/2014/main" id="{95151A22-4C2A-5341-8906-0E12BD733F1C}"/>
              </a:ext>
            </a:extLst>
          </p:cNvPr>
          <p:cNvSpPr txBox="1"/>
          <p:nvPr/>
        </p:nvSpPr>
        <p:spPr>
          <a:xfrm>
            <a:off x="4706827" y="5029278"/>
            <a:ext cx="1057650" cy="145064"/>
          </a:xfrm>
          <a:prstGeom prst="rect">
            <a:avLst/>
          </a:prstGeom>
          <a:noFill/>
          <a:ln>
            <a:noFill/>
          </a:ln>
        </p:spPr>
        <p:txBody>
          <a:bodyPr wrap="square" lIns="0" tIns="0" rIns="0" bIns="0" anchor="t"/>
          <a:lstStyle/>
          <a:p>
            <a:pPr>
              <a:lnSpc>
                <a:spcPts val="1066"/>
              </a:lnSpc>
              <a:defRPr lang="en-US"/>
            </a:pPr>
            <a:r>
              <a:rPr lang="en-US" sz="800" dirty="0">
                <a:solidFill>
                  <a:srgbClr val="565655"/>
                </a:solidFill>
                <a:latin typeface="Arial" panose="020B0604020202020204" pitchFamily="34" charset="0"/>
                <a:ea typeface="Wigrum" charset="77"/>
                <a:cs typeface="Arial" panose="020B0604020202020204" pitchFamily="34" charset="0"/>
              </a:rPr>
              <a:t>Saint-Jean-de-</a:t>
            </a:r>
            <a:r>
              <a:rPr lang="en-US" sz="800" dirty="0" err="1">
                <a:solidFill>
                  <a:srgbClr val="565655"/>
                </a:solidFill>
                <a:latin typeface="Arial" panose="020B0604020202020204" pitchFamily="34" charset="0"/>
                <a:ea typeface="Wigrum" charset="77"/>
                <a:cs typeface="Arial" panose="020B0604020202020204" pitchFamily="34" charset="0"/>
              </a:rPr>
              <a:t>Monts</a:t>
            </a:r>
            <a:endParaRPr sz="800" dirty="0">
              <a:solidFill>
                <a:srgbClr val="565655"/>
              </a:solidFill>
              <a:latin typeface="Arial" panose="020B0604020202020204" pitchFamily="34" charset="0"/>
              <a:ea typeface="Wigrum" charset="77"/>
              <a:cs typeface="Arial" panose="020B0604020202020204" pitchFamily="34" charset="0"/>
            </a:endParaRPr>
          </a:p>
        </p:txBody>
      </p:sp>
      <p:sp>
        <p:nvSpPr>
          <p:cNvPr id="649" name="Free Form 8">
            <a:extLst>
              <a:ext uri="{FF2B5EF4-FFF2-40B4-BE49-F238E27FC236}">
                <a16:creationId xmlns:a16="http://schemas.microsoft.com/office/drawing/2014/main" id="{4AA7EDEC-C52A-7045-A28E-7B79355D4160}"/>
              </a:ext>
            </a:extLst>
          </p:cNvPr>
          <p:cNvSpPr/>
          <p:nvPr/>
        </p:nvSpPr>
        <p:spPr>
          <a:xfrm>
            <a:off x="5912621" y="3619682"/>
            <a:ext cx="67949" cy="67937"/>
          </a:xfrm>
          <a:custGeom>
            <a:avLst/>
            <a:gdLst/>
            <a:ahLst/>
            <a:cxnLst/>
            <a:rect l="0" t="0" r="0" b="0"/>
            <a:pathLst>
              <a:path w="95995" h="95978">
                <a:moveTo>
                  <a:pt x="95995" y="48006"/>
                </a:moveTo>
                <a:cubicBezTo>
                  <a:pt x="95995" y="74540"/>
                  <a:pt x="74506" y="95978"/>
                  <a:pt x="48006" y="95978"/>
                </a:cubicBezTo>
                <a:cubicBezTo>
                  <a:pt x="21505" y="95978"/>
                  <a:pt x="0" y="74540"/>
                  <a:pt x="0" y="48006"/>
                </a:cubicBezTo>
                <a:cubicBezTo>
                  <a:pt x="0" y="21471"/>
                  <a:pt x="21505" y="0"/>
                  <a:pt x="48006" y="0"/>
                </a:cubicBezTo>
                <a:cubicBezTo>
                  <a:pt x="74506" y="0"/>
                  <a:pt x="95995" y="21471"/>
                  <a:pt x="95995" y="48006"/>
                </a:cubicBezTo>
                <a:close/>
              </a:path>
            </a:pathLst>
          </a:custGeom>
          <a:solidFill>
            <a:srgbClr val="545353">
              <a:alpha val="100000"/>
            </a:srgbClr>
          </a:solidFill>
          <a:ln w="12700" cap="flat" cmpd="sng">
            <a:solidFill>
              <a:srgbClr val="FFFFFF">
                <a:alpha val="100000"/>
              </a:srgbClr>
            </a:solidFill>
            <a:prstDash val="solid"/>
            <a:miter lim="800000"/>
          </a:ln>
        </p:spPr>
        <p:txBody>
          <a:bodyPr wrap="square" anchor="ctr">
            <a:spAutoFit/>
          </a:bodyPr>
          <a:lstStyle/>
          <a:p>
            <a:pPr algn="ctr"/>
            <a:endParaRPr lang="en-US" dirty="0"/>
          </a:p>
        </p:txBody>
      </p:sp>
      <p:sp>
        <p:nvSpPr>
          <p:cNvPr id="650" name="TextBox 88">
            <a:extLst>
              <a:ext uri="{FF2B5EF4-FFF2-40B4-BE49-F238E27FC236}">
                <a16:creationId xmlns:a16="http://schemas.microsoft.com/office/drawing/2014/main" id="{7709E994-E8FF-464F-A2B3-8F10C307A8E1}"/>
              </a:ext>
            </a:extLst>
          </p:cNvPr>
          <p:cNvSpPr txBox="1"/>
          <p:nvPr/>
        </p:nvSpPr>
        <p:spPr>
          <a:xfrm>
            <a:off x="5685331" y="3510960"/>
            <a:ext cx="414723" cy="95888"/>
          </a:xfrm>
          <a:prstGeom prst="rect">
            <a:avLst/>
          </a:prstGeom>
          <a:noFill/>
          <a:ln>
            <a:noFill/>
          </a:ln>
        </p:spPr>
        <p:txBody>
          <a:bodyPr wrap="square" lIns="0" tIns="0" rIns="0" bIns="0" anchor="t"/>
          <a:lstStyle/>
          <a:p>
            <a:pPr>
              <a:lnSpc>
                <a:spcPts val="1066"/>
              </a:lnSpc>
              <a:defRPr lang="en-US"/>
            </a:pPr>
            <a:r>
              <a:rPr lang="en-US" sz="800" dirty="0">
                <a:solidFill>
                  <a:srgbClr val="565655"/>
                </a:solidFill>
                <a:latin typeface="Arial" panose="020B0604020202020204" pitchFamily="34" charset="0"/>
                <a:ea typeface="Wigrum" charset="77"/>
                <a:cs typeface="Arial" panose="020B0604020202020204" pitchFamily="34" charset="0"/>
              </a:rPr>
              <a:t>Savenay</a:t>
            </a:r>
            <a:endParaRPr sz="800" dirty="0">
              <a:solidFill>
                <a:srgbClr val="565655"/>
              </a:solidFill>
              <a:latin typeface="Arial" panose="020B0604020202020204" pitchFamily="34" charset="0"/>
              <a:ea typeface="Wigrum" charset="77"/>
              <a:cs typeface="Arial" panose="020B0604020202020204" pitchFamily="34" charset="0"/>
            </a:endParaRPr>
          </a:p>
        </p:txBody>
      </p:sp>
      <p:grpSp>
        <p:nvGrpSpPr>
          <p:cNvPr id="651" name="Groupe 650">
            <a:extLst>
              <a:ext uri="{FF2B5EF4-FFF2-40B4-BE49-F238E27FC236}">
                <a16:creationId xmlns:a16="http://schemas.microsoft.com/office/drawing/2014/main" id="{ECCEB902-EC03-414D-B01A-7B40A45D678D}"/>
              </a:ext>
            </a:extLst>
          </p:cNvPr>
          <p:cNvGrpSpPr/>
          <p:nvPr/>
        </p:nvGrpSpPr>
        <p:grpSpPr>
          <a:xfrm>
            <a:off x="6148082" y="2749373"/>
            <a:ext cx="136904" cy="144232"/>
            <a:chOff x="241129" y="2469027"/>
            <a:chExt cx="136904" cy="144232"/>
          </a:xfrm>
        </p:grpSpPr>
        <p:sp>
          <p:nvSpPr>
            <p:cNvPr id="652" name="Free Form 35">
              <a:extLst>
                <a:ext uri="{FF2B5EF4-FFF2-40B4-BE49-F238E27FC236}">
                  <a16:creationId xmlns:a16="http://schemas.microsoft.com/office/drawing/2014/main" id="{959AE048-9077-0246-8836-AD9EA469D005}"/>
                </a:ext>
              </a:extLst>
            </p:cNvPr>
            <p:cNvSpPr/>
            <p:nvPr/>
          </p:nvSpPr>
          <p:spPr>
            <a:xfrm>
              <a:off x="241129" y="2476367"/>
              <a:ext cx="136904" cy="136892"/>
            </a:xfrm>
            <a:custGeom>
              <a:avLst/>
              <a:gdLst/>
              <a:ahLst/>
              <a:cxnLst/>
              <a:rect l="0" t="0" r="0" b="0"/>
              <a:pathLst>
                <a:path w="193412" h="193395">
                  <a:moveTo>
                    <a:pt x="193412" y="191990"/>
                  </a:moveTo>
                  <a:lnTo>
                    <a:pt x="1422" y="193395"/>
                  </a:lnTo>
                  <a:lnTo>
                    <a:pt x="0" y="1405"/>
                  </a:lnTo>
                  <a:lnTo>
                    <a:pt x="191990" y="0"/>
                  </a:lnTo>
                  <a:close/>
                </a:path>
              </a:pathLst>
            </a:custGeom>
            <a:solidFill>
              <a:srgbClr val="21A3CF">
                <a:alpha val="100000"/>
              </a:srgbClr>
            </a:solidFill>
            <a:ln w="12700" cap="flat" cmpd="sng">
              <a:noFill/>
              <a:prstDash val="solid"/>
              <a:miter lim="800000"/>
            </a:ln>
          </p:spPr>
          <p:txBody>
            <a:bodyPr anchor="ctr">
              <a:spAutoFit/>
            </a:bodyPr>
            <a:lstStyle/>
            <a:p>
              <a:pPr algn="ctr"/>
              <a:endParaRPr lang="en-US" dirty="0"/>
            </a:p>
          </p:txBody>
        </p:sp>
        <p:sp>
          <p:nvSpPr>
            <p:cNvPr id="653" name="TextBox 85">
              <a:extLst>
                <a:ext uri="{FF2B5EF4-FFF2-40B4-BE49-F238E27FC236}">
                  <a16:creationId xmlns:a16="http://schemas.microsoft.com/office/drawing/2014/main" id="{36F51434-C532-5747-A9A3-B2508141777C}"/>
                </a:ext>
              </a:extLst>
            </p:cNvPr>
            <p:cNvSpPr txBox="1"/>
            <p:nvPr/>
          </p:nvSpPr>
          <p:spPr>
            <a:xfrm>
              <a:off x="280906" y="2469027"/>
              <a:ext cx="93419" cy="107874"/>
            </a:xfrm>
            <a:prstGeom prst="rect">
              <a:avLst/>
            </a:prstGeom>
            <a:noFill/>
            <a:ln>
              <a:noFill/>
            </a:ln>
          </p:spPr>
          <p:txBody>
            <a:bodyPr wrap="square" lIns="0" tIns="0" rIns="0" bIns="0" anchor="t"/>
            <a:lstStyle/>
            <a:p>
              <a:pPr>
                <a:lnSpc>
                  <a:spcPts val="1200"/>
                </a:lnSpc>
                <a:defRPr lang="en-US"/>
              </a:pPr>
              <a:r>
                <a:rPr sz="900" b="1" dirty="0">
                  <a:solidFill>
                    <a:srgbClr val="FFFFFF"/>
                  </a:solidFill>
                  <a:latin typeface="Arial" panose="020B0604020202020204" pitchFamily="34" charset="0"/>
                  <a:ea typeface="Wigrum Medium" charset="77"/>
                  <a:cs typeface="Arial" panose="020B0604020202020204" pitchFamily="34" charset="0"/>
                </a:rPr>
                <a:t>1 </a:t>
              </a:r>
            </a:p>
          </p:txBody>
        </p:sp>
      </p:grpSp>
      <p:grpSp>
        <p:nvGrpSpPr>
          <p:cNvPr id="654" name="Groupe 653">
            <a:extLst>
              <a:ext uri="{FF2B5EF4-FFF2-40B4-BE49-F238E27FC236}">
                <a16:creationId xmlns:a16="http://schemas.microsoft.com/office/drawing/2014/main" id="{4AD8CC03-3CEA-F249-A94F-8DFCBCC71E16}"/>
              </a:ext>
            </a:extLst>
          </p:cNvPr>
          <p:cNvGrpSpPr/>
          <p:nvPr/>
        </p:nvGrpSpPr>
        <p:grpSpPr>
          <a:xfrm>
            <a:off x="4551879" y="3514843"/>
            <a:ext cx="136904" cy="144232"/>
            <a:chOff x="241129" y="2469027"/>
            <a:chExt cx="136904" cy="144232"/>
          </a:xfrm>
        </p:grpSpPr>
        <p:sp>
          <p:nvSpPr>
            <p:cNvPr id="655" name="Free Form 35">
              <a:extLst>
                <a:ext uri="{FF2B5EF4-FFF2-40B4-BE49-F238E27FC236}">
                  <a16:creationId xmlns:a16="http://schemas.microsoft.com/office/drawing/2014/main" id="{738C0D15-8810-C543-B0AB-F15A29025C00}"/>
                </a:ext>
              </a:extLst>
            </p:cNvPr>
            <p:cNvSpPr/>
            <p:nvPr/>
          </p:nvSpPr>
          <p:spPr>
            <a:xfrm>
              <a:off x="241129" y="2476367"/>
              <a:ext cx="136904" cy="136892"/>
            </a:xfrm>
            <a:custGeom>
              <a:avLst/>
              <a:gdLst/>
              <a:ahLst/>
              <a:cxnLst/>
              <a:rect l="0" t="0" r="0" b="0"/>
              <a:pathLst>
                <a:path w="193412" h="193395">
                  <a:moveTo>
                    <a:pt x="193412" y="191990"/>
                  </a:moveTo>
                  <a:lnTo>
                    <a:pt x="1422" y="193395"/>
                  </a:lnTo>
                  <a:lnTo>
                    <a:pt x="0" y="1405"/>
                  </a:lnTo>
                  <a:lnTo>
                    <a:pt x="191990" y="0"/>
                  </a:lnTo>
                  <a:close/>
                </a:path>
              </a:pathLst>
            </a:custGeom>
            <a:solidFill>
              <a:srgbClr val="21A3CF">
                <a:alpha val="100000"/>
              </a:srgbClr>
            </a:solidFill>
            <a:ln w="12700" cap="flat" cmpd="sng">
              <a:noFill/>
              <a:prstDash val="solid"/>
              <a:miter lim="800000"/>
            </a:ln>
          </p:spPr>
          <p:txBody>
            <a:bodyPr anchor="ctr">
              <a:spAutoFit/>
            </a:bodyPr>
            <a:lstStyle/>
            <a:p>
              <a:pPr algn="ctr"/>
              <a:endParaRPr lang="en-US" dirty="0"/>
            </a:p>
          </p:txBody>
        </p:sp>
        <p:sp>
          <p:nvSpPr>
            <p:cNvPr id="656" name="TextBox 85">
              <a:extLst>
                <a:ext uri="{FF2B5EF4-FFF2-40B4-BE49-F238E27FC236}">
                  <a16:creationId xmlns:a16="http://schemas.microsoft.com/office/drawing/2014/main" id="{A5586188-B5B7-D249-A5B2-DD8A42D56D23}"/>
                </a:ext>
              </a:extLst>
            </p:cNvPr>
            <p:cNvSpPr txBox="1"/>
            <p:nvPr/>
          </p:nvSpPr>
          <p:spPr>
            <a:xfrm>
              <a:off x="280906" y="2469027"/>
              <a:ext cx="93419" cy="107874"/>
            </a:xfrm>
            <a:prstGeom prst="rect">
              <a:avLst/>
            </a:prstGeom>
            <a:noFill/>
            <a:ln>
              <a:noFill/>
            </a:ln>
          </p:spPr>
          <p:txBody>
            <a:bodyPr wrap="square" lIns="0" tIns="0" rIns="0" bIns="0" anchor="t"/>
            <a:lstStyle/>
            <a:p>
              <a:pPr>
                <a:lnSpc>
                  <a:spcPts val="1200"/>
                </a:lnSpc>
                <a:defRPr lang="en-US"/>
              </a:pPr>
              <a:r>
                <a:rPr sz="900" b="1" dirty="0">
                  <a:solidFill>
                    <a:srgbClr val="FFFFFF"/>
                  </a:solidFill>
                  <a:latin typeface="Arial" panose="020B0604020202020204" pitchFamily="34" charset="0"/>
                  <a:ea typeface="Wigrum Medium" charset="77"/>
                  <a:cs typeface="Arial" panose="020B0604020202020204" pitchFamily="34" charset="0"/>
                </a:rPr>
                <a:t>1 </a:t>
              </a:r>
            </a:p>
          </p:txBody>
        </p:sp>
      </p:grpSp>
      <p:grpSp>
        <p:nvGrpSpPr>
          <p:cNvPr id="657" name="Groupe 656">
            <a:extLst>
              <a:ext uri="{FF2B5EF4-FFF2-40B4-BE49-F238E27FC236}">
                <a16:creationId xmlns:a16="http://schemas.microsoft.com/office/drawing/2014/main" id="{76967D98-E8C8-DE42-A5EC-4910DEB44C26}"/>
              </a:ext>
            </a:extLst>
          </p:cNvPr>
          <p:cNvGrpSpPr/>
          <p:nvPr/>
        </p:nvGrpSpPr>
        <p:grpSpPr>
          <a:xfrm>
            <a:off x="6472119" y="4326721"/>
            <a:ext cx="136904" cy="144232"/>
            <a:chOff x="241129" y="2469027"/>
            <a:chExt cx="136904" cy="144232"/>
          </a:xfrm>
        </p:grpSpPr>
        <p:sp>
          <p:nvSpPr>
            <p:cNvPr id="658" name="Free Form 35">
              <a:extLst>
                <a:ext uri="{FF2B5EF4-FFF2-40B4-BE49-F238E27FC236}">
                  <a16:creationId xmlns:a16="http://schemas.microsoft.com/office/drawing/2014/main" id="{077F1250-0BA8-454B-9916-9D3EF93FB9C7}"/>
                </a:ext>
              </a:extLst>
            </p:cNvPr>
            <p:cNvSpPr/>
            <p:nvPr/>
          </p:nvSpPr>
          <p:spPr>
            <a:xfrm>
              <a:off x="241129" y="2476367"/>
              <a:ext cx="136904" cy="136892"/>
            </a:xfrm>
            <a:custGeom>
              <a:avLst/>
              <a:gdLst/>
              <a:ahLst/>
              <a:cxnLst/>
              <a:rect l="0" t="0" r="0" b="0"/>
              <a:pathLst>
                <a:path w="193412" h="193395">
                  <a:moveTo>
                    <a:pt x="193412" y="191990"/>
                  </a:moveTo>
                  <a:lnTo>
                    <a:pt x="1422" y="193395"/>
                  </a:lnTo>
                  <a:lnTo>
                    <a:pt x="0" y="1405"/>
                  </a:lnTo>
                  <a:lnTo>
                    <a:pt x="191990" y="0"/>
                  </a:lnTo>
                  <a:close/>
                </a:path>
              </a:pathLst>
            </a:custGeom>
            <a:solidFill>
              <a:srgbClr val="21A3CF">
                <a:alpha val="100000"/>
              </a:srgbClr>
            </a:solidFill>
            <a:ln w="12700" cap="flat" cmpd="sng">
              <a:noFill/>
              <a:prstDash val="solid"/>
              <a:miter lim="800000"/>
            </a:ln>
          </p:spPr>
          <p:txBody>
            <a:bodyPr anchor="ctr">
              <a:spAutoFit/>
            </a:bodyPr>
            <a:lstStyle/>
            <a:p>
              <a:pPr algn="ctr"/>
              <a:endParaRPr lang="en-US" dirty="0"/>
            </a:p>
          </p:txBody>
        </p:sp>
        <p:sp>
          <p:nvSpPr>
            <p:cNvPr id="659" name="TextBox 85">
              <a:extLst>
                <a:ext uri="{FF2B5EF4-FFF2-40B4-BE49-F238E27FC236}">
                  <a16:creationId xmlns:a16="http://schemas.microsoft.com/office/drawing/2014/main" id="{65B36DEA-4250-5548-8D39-9A7EC1CE6BBF}"/>
                </a:ext>
              </a:extLst>
            </p:cNvPr>
            <p:cNvSpPr txBox="1"/>
            <p:nvPr/>
          </p:nvSpPr>
          <p:spPr>
            <a:xfrm>
              <a:off x="280906" y="2469027"/>
              <a:ext cx="93419" cy="107874"/>
            </a:xfrm>
            <a:prstGeom prst="rect">
              <a:avLst/>
            </a:prstGeom>
            <a:noFill/>
            <a:ln>
              <a:noFill/>
            </a:ln>
          </p:spPr>
          <p:txBody>
            <a:bodyPr wrap="square" lIns="0" tIns="0" rIns="0" bIns="0" anchor="t"/>
            <a:lstStyle/>
            <a:p>
              <a:pPr>
                <a:lnSpc>
                  <a:spcPts val="1200"/>
                </a:lnSpc>
                <a:defRPr lang="en-US"/>
              </a:pPr>
              <a:r>
                <a:rPr sz="900" b="1" dirty="0">
                  <a:solidFill>
                    <a:srgbClr val="FFFFFF"/>
                  </a:solidFill>
                  <a:latin typeface="Arial" panose="020B0604020202020204" pitchFamily="34" charset="0"/>
                  <a:ea typeface="Wigrum Medium" charset="77"/>
                  <a:cs typeface="Arial" panose="020B0604020202020204" pitchFamily="34" charset="0"/>
                </a:rPr>
                <a:t>1 </a:t>
              </a:r>
            </a:p>
          </p:txBody>
        </p:sp>
      </p:grpSp>
      <p:grpSp>
        <p:nvGrpSpPr>
          <p:cNvPr id="660" name="Groupe 659">
            <a:extLst>
              <a:ext uri="{FF2B5EF4-FFF2-40B4-BE49-F238E27FC236}">
                <a16:creationId xmlns:a16="http://schemas.microsoft.com/office/drawing/2014/main" id="{08B67ACA-95C3-1E45-901F-707599A3B469}"/>
              </a:ext>
            </a:extLst>
          </p:cNvPr>
          <p:cNvGrpSpPr/>
          <p:nvPr/>
        </p:nvGrpSpPr>
        <p:grpSpPr>
          <a:xfrm>
            <a:off x="6593960" y="4492198"/>
            <a:ext cx="136904" cy="144232"/>
            <a:chOff x="241129" y="2469027"/>
            <a:chExt cx="136904" cy="144232"/>
          </a:xfrm>
        </p:grpSpPr>
        <p:sp>
          <p:nvSpPr>
            <p:cNvPr id="661" name="Free Form 35">
              <a:extLst>
                <a:ext uri="{FF2B5EF4-FFF2-40B4-BE49-F238E27FC236}">
                  <a16:creationId xmlns:a16="http://schemas.microsoft.com/office/drawing/2014/main" id="{6D7B85D9-A872-CD46-9EB8-E8B830F4E480}"/>
                </a:ext>
              </a:extLst>
            </p:cNvPr>
            <p:cNvSpPr/>
            <p:nvPr/>
          </p:nvSpPr>
          <p:spPr>
            <a:xfrm>
              <a:off x="241129" y="2476367"/>
              <a:ext cx="136904" cy="136892"/>
            </a:xfrm>
            <a:custGeom>
              <a:avLst/>
              <a:gdLst/>
              <a:ahLst/>
              <a:cxnLst/>
              <a:rect l="0" t="0" r="0" b="0"/>
              <a:pathLst>
                <a:path w="193412" h="193395">
                  <a:moveTo>
                    <a:pt x="193412" y="191990"/>
                  </a:moveTo>
                  <a:lnTo>
                    <a:pt x="1422" y="193395"/>
                  </a:lnTo>
                  <a:lnTo>
                    <a:pt x="0" y="1405"/>
                  </a:lnTo>
                  <a:lnTo>
                    <a:pt x="191990" y="0"/>
                  </a:lnTo>
                  <a:close/>
                </a:path>
              </a:pathLst>
            </a:custGeom>
            <a:solidFill>
              <a:srgbClr val="21A3CF">
                <a:alpha val="100000"/>
              </a:srgbClr>
            </a:solidFill>
            <a:ln w="12700" cap="flat" cmpd="sng">
              <a:noFill/>
              <a:prstDash val="solid"/>
              <a:miter lim="800000"/>
            </a:ln>
          </p:spPr>
          <p:txBody>
            <a:bodyPr anchor="ctr">
              <a:spAutoFit/>
            </a:bodyPr>
            <a:lstStyle/>
            <a:p>
              <a:pPr algn="ctr"/>
              <a:endParaRPr lang="en-US" dirty="0"/>
            </a:p>
          </p:txBody>
        </p:sp>
        <p:sp>
          <p:nvSpPr>
            <p:cNvPr id="662" name="TextBox 85">
              <a:extLst>
                <a:ext uri="{FF2B5EF4-FFF2-40B4-BE49-F238E27FC236}">
                  <a16:creationId xmlns:a16="http://schemas.microsoft.com/office/drawing/2014/main" id="{8160692F-190D-A042-9163-BBF002C93FA8}"/>
                </a:ext>
              </a:extLst>
            </p:cNvPr>
            <p:cNvSpPr txBox="1"/>
            <p:nvPr/>
          </p:nvSpPr>
          <p:spPr>
            <a:xfrm>
              <a:off x="280906" y="2469027"/>
              <a:ext cx="93419" cy="107874"/>
            </a:xfrm>
            <a:prstGeom prst="rect">
              <a:avLst/>
            </a:prstGeom>
            <a:noFill/>
            <a:ln>
              <a:noFill/>
            </a:ln>
          </p:spPr>
          <p:txBody>
            <a:bodyPr wrap="square" lIns="0" tIns="0" rIns="0" bIns="0" anchor="t"/>
            <a:lstStyle/>
            <a:p>
              <a:pPr>
                <a:lnSpc>
                  <a:spcPts val="1200"/>
                </a:lnSpc>
                <a:defRPr lang="en-US"/>
              </a:pPr>
              <a:r>
                <a:rPr sz="900" b="1" dirty="0">
                  <a:solidFill>
                    <a:srgbClr val="FFFFFF"/>
                  </a:solidFill>
                  <a:latin typeface="Arial" panose="020B0604020202020204" pitchFamily="34" charset="0"/>
                  <a:ea typeface="Wigrum Medium" charset="77"/>
                  <a:cs typeface="Arial" panose="020B0604020202020204" pitchFamily="34" charset="0"/>
                </a:rPr>
                <a:t>1 </a:t>
              </a:r>
            </a:p>
          </p:txBody>
        </p:sp>
      </p:grpSp>
      <p:grpSp>
        <p:nvGrpSpPr>
          <p:cNvPr id="663" name="Groupe 662">
            <a:extLst>
              <a:ext uri="{FF2B5EF4-FFF2-40B4-BE49-F238E27FC236}">
                <a16:creationId xmlns:a16="http://schemas.microsoft.com/office/drawing/2014/main" id="{C130366C-722B-D54B-99EC-92CCF0DBC78B}"/>
              </a:ext>
            </a:extLst>
          </p:cNvPr>
          <p:cNvGrpSpPr/>
          <p:nvPr/>
        </p:nvGrpSpPr>
        <p:grpSpPr>
          <a:xfrm>
            <a:off x="5400199" y="4193848"/>
            <a:ext cx="136904" cy="144232"/>
            <a:chOff x="241129" y="2469027"/>
            <a:chExt cx="136904" cy="144232"/>
          </a:xfrm>
        </p:grpSpPr>
        <p:sp>
          <p:nvSpPr>
            <p:cNvPr id="664" name="Free Form 35">
              <a:extLst>
                <a:ext uri="{FF2B5EF4-FFF2-40B4-BE49-F238E27FC236}">
                  <a16:creationId xmlns:a16="http://schemas.microsoft.com/office/drawing/2014/main" id="{AAC24CB2-40E6-1342-ADBF-8BC1A47D850E}"/>
                </a:ext>
              </a:extLst>
            </p:cNvPr>
            <p:cNvSpPr/>
            <p:nvPr/>
          </p:nvSpPr>
          <p:spPr>
            <a:xfrm>
              <a:off x="241129" y="2476367"/>
              <a:ext cx="136904" cy="136892"/>
            </a:xfrm>
            <a:custGeom>
              <a:avLst/>
              <a:gdLst/>
              <a:ahLst/>
              <a:cxnLst/>
              <a:rect l="0" t="0" r="0" b="0"/>
              <a:pathLst>
                <a:path w="193412" h="193395">
                  <a:moveTo>
                    <a:pt x="193412" y="191990"/>
                  </a:moveTo>
                  <a:lnTo>
                    <a:pt x="1422" y="193395"/>
                  </a:lnTo>
                  <a:lnTo>
                    <a:pt x="0" y="1405"/>
                  </a:lnTo>
                  <a:lnTo>
                    <a:pt x="191990" y="0"/>
                  </a:lnTo>
                  <a:close/>
                </a:path>
              </a:pathLst>
            </a:custGeom>
            <a:solidFill>
              <a:srgbClr val="21A3CF">
                <a:alpha val="100000"/>
              </a:srgbClr>
            </a:solidFill>
            <a:ln w="12700" cap="flat" cmpd="sng">
              <a:noFill/>
              <a:prstDash val="solid"/>
              <a:miter lim="800000"/>
            </a:ln>
          </p:spPr>
          <p:txBody>
            <a:bodyPr anchor="ctr">
              <a:spAutoFit/>
            </a:bodyPr>
            <a:lstStyle/>
            <a:p>
              <a:pPr algn="ctr"/>
              <a:endParaRPr lang="en-US" dirty="0"/>
            </a:p>
          </p:txBody>
        </p:sp>
        <p:sp>
          <p:nvSpPr>
            <p:cNvPr id="665" name="TextBox 85">
              <a:extLst>
                <a:ext uri="{FF2B5EF4-FFF2-40B4-BE49-F238E27FC236}">
                  <a16:creationId xmlns:a16="http://schemas.microsoft.com/office/drawing/2014/main" id="{562A2444-A31F-5D46-92AD-6F1718D0A616}"/>
                </a:ext>
              </a:extLst>
            </p:cNvPr>
            <p:cNvSpPr txBox="1"/>
            <p:nvPr/>
          </p:nvSpPr>
          <p:spPr>
            <a:xfrm>
              <a:off x="280906" y="2469027"/>
              <a:ext cx="93419" cy="107874"/>
            </a:xfrm>
            <a:prstGeom prst="rect">
              <a:avLst/>
            </a:prstGeom>
            <a:noFill/>
            <a:ln>
              <a:noFill/>
            </a:ln>
          </p:spPr>
          <p:txBody>
            <a:bodyPr wrap="square" lIns="0" tIns="0" rIns="0" bIns="0" anchor="t"/>
            <a:lstStyle/>
            <a:p>
              <a:pPr>
                <a:lnSpc>
                  <a:spcPts val="1200"/>
                </a:lnSpc>
                <a:defRPr lang="en-US"/>
              </a:pPr>
              <a:r>
                <a:rPr sz="900" b="1" dirty="0">
                  <a:solidFill>
                    <a:srgbClr val="FFFFFF"/>
                  </a:solidFill>
                  <a:latin typeface="Arial" panose="020B0604020202020204" pitchFamily="34" charset="0"/>
                  <a:ea typeface="Wigrum Medium" charset="77"/>
                  <a:cs typeface="Arial" panose="020B0604020202020204" pitchFamily="34" charset="0"/>
                </a:rPr>
                <a:t>1 </a:t>
              </a:r>
            </a:p>
          </p:txBody>
        </p:sp>
      </p:grpSp>
      <p:grpSp>
        <p:nvGrpSpPr>
          <p:cNvPr id="666" name="Groupe 665">
            <a:extLst>
              <a:ext uri="{FF2B5EF4-FFF2-40B4-BE49-F238E27FC236}">
                <a16:creationId xmlns:a16="http://schemas.microsoft.com/office/drawing/2014/main" id="{7275B419-7915-AD47-BD5A-78EF14422E1A}"/>
              </a:ext>
            </a:extLst>
          </p:cNvPr>
          <p:cNvGrpSpPr/>
          <p:nvPr/>
        </p:nvGrpSpPr>
        <p:grpSpPr>
          <a:xfrm>
            <a:off x="6048767" y="3219521"/>
            <a:ext cx="136904" cy="144232"/>
            <a:chOff x="241129" y="2469027"/>
            <a:chExt cx="136904" cy="144232"/>
          </a:xfrm>
        </p:grpSpPr>
        <p:sp>
          <p:nvSpPr>
            <p:cNvPr id="667" name="Free Form 35">
              <a:extLst>
                <a:ext uri="{FF2B5EF4-FFF2-40B4-BE49-F238E27FC236}">
                  <a16:creationId xmlns:a16="http://schemas.microsoft.com/office/drawing/2014/main" id="{2A8163AA-E7CE-D649-9D42-1C7FD6337822}"/>
                </a:ext>
              </a:extLst>
            </p:cNvPr>
            <p:cNvSpPr/>
            <p:nvPr/>
          </p:nvSpPr>
          <p:spPr>
            <a:xfrm>
              <a:off x="241129" y="2476367"/>
              <a:ext cx="136904" cy="136892"/>
            </a:xfrm>
            <a:custGeom>
              <a:avLst/>
              <a:gdLst/>
              <a:ahLst/>
              <a:cxnLst/>
              <a:rect l="0" t="0" r="0" b="0"/>
              <a:pathLst>
                <a:path w="193412" h="193395">
                  <a:moveTo>
                    <a:pt x="193412" y="191990"/>
                  </a:moveTo>
                  <a:lnTo>
                    <a:pt x="1422" y="193395"/>
                  </a:lnTo>
                  <a:lnTo>
                    <a:pt x="0" y="1405"/>
                  </a:lnTo>
                  <a:lnTo>
                    <a:pt x="191990" y="0"/>
                  </a:lnTo>
                  <a:close/>
                </a:path>
              </a:pathLst>
            </a:custGeom>
            <a:solidFill>
              <a:srgbClr val="21A3CF">
                <a:alpha val="100000"/>
              </a:srgbClr>
            </a:solidFill>
            <a:ln w="12700" cap="flat" cmpd="sng">
              <a:noFill/>
              <a:prstDash val="solid"/>
              <a:miter lim="800000"/>
            </a:ln>
          </p:spPr>
          <p:txBody>
            <a:bodyPr anchor="ctr">
              <a:spAutoFit/>
            </a:bodyPr>
            <a:lstStyle/>
            <a:p>
              <a:pPr algn="ctr"/>
              <a:endParaRPr lang="en-US" dirty="0"/>
            </a:p>
          </p:txBody>
        </p:sp>
        <p:sp>
          <p:nvSpPr>
            <p:cNvPr id="668" name="TextBox 85">
              <a:extLst>
                <a:ext uri="{FF2B5EF4-FFF2-40B4-BE49-F238E27FC236}">
                  <a16:creationId xmlns:a16="http://schemas.microsoft.com/office/drawing/2014/main" id="{C7E71E4F-6644-8249-B3F9-0B2B936EA100}"/>
                </a:ext>
              </a:extLst>
            </p:cNvPr>
            <p:cNvSpPr txBox="1"/>
            <p:nvPr/>
          </p:nvSpPr>
          <p:spPr>
            <a:xfrm>
              <a:off x="280906" y="2469027"/>
              <a:ext cx="93419" cy="107874"/>
            </a:xfrm>
            <a:prstGeom prst="rect">
              <a:avLst/>
            </a:prstGeom>
            <a:noFill/>
            <a:ln>
              <a:noFill/>
            </a:ln>
          </p:spPr>
          <p:txBody>
            <a:bodyPr wrap="square" lIns="0" tIns="0" rIns="0" bIns="0" anchor="t"/>
            <a:lstStyle/>
            <a:p>
              <a:pPr>
                <a:lnSpc>
                  <a:spcPts val="1200"/>
                </a:lnSpc>
                <a:defRPr lang="en-US"/>
              </a:pPr>
              <a:r>
                <a:rPr sz="900" b="1" dirty="0">
                  <a:solidFill>
                    <a:srgbClr val="FFFFFF"/>
                  </a:solidFill>
                  <a:latin typeface="Arial" panose="020B0604020202020204" pitchFamily="34" charset="0"/>
                  <a:ea typeface="Wigrum Medium" charset="77"/>
                  <a:cs typeface="Arial" panose="020B0604020202020204" pitchFamily="34" charset="0"/>
                </a:rPr>
                <a:t>1 </a:t>
              </a:r>
            </a:p>
          </p:txBody>
        </p:sp>
      </p:grpSp>
      <p:grpSp>
        <p:nvGrpSpPr>
          <p:cNvPr id="669" name="Groupe 668">
            <a:extLst>
              <a:ext uri="{FF2B5EF4-FFF2-40B4-BE49-F238E27FC236}">
                <a16:creationId xmlns:a16="http://schemas.microsoft.com/office/drawing/2014/main" id="{FC328B99-E316-E846-9562-98DDDA81785A}"/>
              </a:ext>
            </a:extLst>
          </p:cNvPr>
          <p:cNvGrpSpPr/>
          <p:nvPr/>
        </p:nvGrpSpPr>
        <p:grpSpPr>
          <a:xfrm>
            <a:off x="6150623" y="3012202"/>
            <a:ext cx="136904" cy="144232"/>
            <a:chOff x="241129" y="2469027"/>
            <a:chExt cx="136904" cy="144232"/>
          </a:xfrm>
        </p:grpSpPr>
        <p:sp>
          <p:nvSpPr>
            <p:cNvPr id="670" name="Free Form 35">
              <a:extLst>
                <a:ext uri="{FF2B5EF4-FFF2-40B4-BE49-F238E27FC236}">
                  <a16:creationId xmlns:a16="http://schemas.microsoft.com/office/drawing/2014/main" id="{90FEAB3D-EBD5-174E-B2A1-4C06BA97FBBD}"/>
                </a:ext>
              </a:extLst>
            </p:cNvPr>
            <p:cNvSpPr/>
            <p:nvPr/>
          </p:nvSpPr>
          <p:spPr>
            <a:xfrm>
              <a:off x="241129" y="2476367"/>
              <a:ext cx="136904" cy="136892"/>
            </a:xfrm>
            <a:custGeom>
              <a:avLst/>
              <a:gdLst/>
              <a:ahLst/>
              <a:cxnLst/>
              <a:rect l="0" t="0" r="0" b="0"/>
              <a:pathLst>
                <a:path w="193412" h="193395">
                  <a:moveTo>
                    <a:pt x="193412" y="191990"/>
                  </a:moveTo>
                  <a:lnTo>
                    <a:pt x="1422" y="193395"/>
                  </a:lnTo>
                  <a:lnTo>
                    <a:pt x="0" y="1405"/>
                  </a:lnTo>
                  <a:lnTo>
                    <a:pt x="191990" y="0"/>
                  </a:lnTo>
                  <a:close/>
                </a:path>
              </a:pathLst>
            </a:custGeom>
            <a:solidFill>
              <a:srgbClr val="21A3CF">
                <a:alpha val="100000"/>
              </a:srgbClr>
            </a:solidFill>
            <a:ln w="12700" cap="flat" cmpd="sng">
              <a:noFill/>
              <a:prstDash val="solid"/>
              <a:miter lim="800000"/>
            </a:ln>
          </p:spPr>
          <p:txBody>
            <a:bodyPr anchor="ctr">
              <a:spAutoFit/>
            </a:bodyPr>
            <a:lstStyle/>
            <a:p>
              <a:pPr algn="ctr"/>
              <a:endParaRPr lang="en-US" dirty="0"/>
            </a:p>
          </p:txBody>
        </p:sp>
        <p:sp>
          <p:nvSpPr>
            <p:cNvPr id="671" name="TextBox 85">
              <a:extLst>
                <a:ext uri="{FF2B5EF4-FFF2-40B4-BE49-F238E27FC236}">
                  <a16:creationId xmlns:a16="http://schemas.microsoft.com/office/drawing/2014/main" id="{77E456E8-C19A-F042-8CC0-E6DB4F33F5A6}"/>
                </a:ext>
              </a:extLst>
            </p:cNvPr>
            <p:cNvSpPr txBox="1"/>
            <p:nvPr/>
          </p:nvSpPr>
          <p:spPr>
            <a:xfrm>
              <a:off x="280906" y="2469027"/>
              <a:ext cx="93419" cy="107874"/>
            </a:xfrm>
            <a:prstGeom prst="rect">
              <a:avLst/>
            </a:prstGeom>
            <a:noFill/>
            <a:ln>
              <a:noFill/>
            </a:ln>
          </p:spPr>
          <p:txBody>
            <a:bodyPr wrap="square" lIns="0" tIns="0" rIns="0" bIns="0" anchor="t"/>
            <a:lstStyle/>
            <a:p>
              <a:pPr>
                <a:lnSpc>
                  <a:spcPts val="1200"/>
                </a:lnSpc>
                <a:defRPr lang="en-US"/>
              </a:pPr>
              <a:r>
                <a:rPr sz="900" b="1" dirty="0">
                  <a:solidFill>
                    <a:srgbClr val="FFFFFF"/>
                  </a:solidFill>
                  <a:latin typeface="Arial" panose="020B0604020202020204" pitchFamily="34" charset="0"/>
                  <a:ea typeface="Wigrum Medium" charset="77"/>
                  <a:cs typeface="Arial" panose="020B0604020202020204" pitchFamily="34" charset="0"/>
                </a:rPr>
                <a:t>1 </a:t>
              </a:r>
            </a:p>
          </p:txBody>
        </p:sp>
      </p:grpSp>
      <p:grpSp>
        <p:nvGrpSpPr>
          <p:cNvPr id="672" name="Groupe 671">
            <a:extLst>
              <a:ext uri="{FF2B5EF4-FFF2-40B4-BE49-F238E27FC236}">
                <a16:creationId xmlns:a16="http://schemas.microsoft.com/office/drawing/2014/main" id="{6FE0237B-477C-6449-A575-C764A2A4AF8A}"/>
              </a:ext>
            </a:extLst>
          </p:cNvPr>
          <p:cNvGrpSpPr/>
          <p:nvPr/>
        </p:nvGrpSpPr>
        <p:grpSpPr>
          <a:xfrm>
            <a:off x="4785223" y="3332979"/>
            <a:ext cx="136904" cy="144232"/>
            <a:chOff x="241129" y="2469027"/>
            <a:chExt cx="136904" cy="144232"/>
          </a:xfrm>
        </p:grpSpPr>
        <p:sp>
          <p:nvSpPr>
            <p:cNvPr id="673" name="Free Form 35">
              <a:extLst>
                <a:ext uri="{FF2B5EF4-FFF2-40B4-BE49-F238E27FC236}">
                  <a16:creationId xmlns:a16="http://schemas.microsoft.com/office/drawing/2014/main" id="{912CE8BC-E1DF-0E46-B241-4F5EF84CDCAF}"/>
                </a:ext>
              </a:extLst>
            </p:cNvPr>
            <p:cNvSpPr/>
            <p:nvPr/>
          </p:nvSpPr>
          <p:spPr>
            <a:xfrm>
              <a:off x="241129" y="2476367"/>
              <a:ext cx="136904" cy="136892"/>
            </a:xfrm>
            <a:custGeom>
              <a:avLst/>
              <a:gdLst/>
              <a:ahLst/>
              <a:cxnLst/>
              <a:rect l="0" t="0" r="0" b="0"/>
              <a:pathLst>
                <a:path w="193412" h="193395">
                  <a:moveTo>
                    <a:pt x="193412" y="191990"/>
                  </a:moveTo>
                  <a:lnTo>
                    <a:pt x="1422" y="193395"/>
                  </a:lnTo>
                  <a:lnTo>
                    <a:pt x="0" y="1405"/>
                  </a:lnTo>
                  <a:lnTo>
                    <a:pt x="191990" y="0"/>
                  </a:lnTo>
                  <a:close/>
                </a:path>
              </a:pathLst>
            </a:custGeom>
            <a:solidFill>
              <a:srgbClr val="21A3CF">
                <a:alpha val="100000"/>
              </a:srgbClr>
            </a:solidFill>
            <a:ln w="12700" cap="flat" cmpd="sng">
              <a:noFill/>
              <a:prstDash val="solid"/>
              <a:miter lim="800000"/>
            </a:ln>
          </p:spPr>
          <p:txBody>
            <a:bodyPr anchor="ctr">
              <a:spAutoFit/>
            </a:bodyPr>
            <a:lstStyle/>
            <a:p>
              <a:pPr algn="ctr"/>
              <a:endParaRPr lang="en-US" dirty="0"/>
            </a:p>
          </p:txBody>
        </p:sp>
        <p:sp>
          <p:nvSpPr>
            <p:cNvPr id="674" name="TextBox 85">
              <a:extLst>
                <a:ext uri="{FF2B5EF4-FFF2-40B4-BE49-F238E27FC236}">
                  <a16:creationId xmlns:a16="http://schemas.microsoft.com/office/drawing/2014/main" id="{C31C561F-5231-3144-B5C6-9A1739E3CA60}"/>
                </a:ext>
              </a:extLst>
            </p:cNvPr>
            <p:cNvSpPr txBox="1"/>
            <p:nvPr/>
          </p:nvSpPr>
          <p:spPr>
            <a:xfrm>
              <a:off x="280906" y="2469027"/>
              <a:ext cx="93419" cy="107874"/>
            </a:xfrm>
            <a:prstGeom prst="rect">
              <a:avLst/>
            </a:prstGeom>
            <a:noFill/>
            <a:ln>
              <a:noFill/>
            </a:ln>
          </p:spPr>
          <p:txBody>
            <a:bodyPr wrap="square" lIns="0" tIns="0" rIns="0" bIns="0" anchor="t"/>
            <a:lstStyle/>
            <a:p>
              <a:pPr>
                <a:lnSpc>
                  <a:spcPts val="1200"/>
                </a:lnSpc>
                <a:defRPr lang="en-US"/>
              </a:pPr>
              <a:r>
                <a:rPr sz="900" b="1" dirty="0">
                  <a:solidFill>
                    <a:srgbClr val="FFFFFF"/>
                  </a:solidFill>
                  <a:latin typeface="Arial" panose="020B0604020202020204" pitchFamily="34" charset="0"/>
                  <a:ea typeface="Wigrum Medium" charset="77"/>
                  <a:cs typeface="Arial" panose="020B0604020202020204" pitchFamily="34" charset="0"/>
                </a:rPr>
                <a:t>1 </a:t>
              </a:r>
            </a:p>
          </p:txBody>
        </p:sp>
      </p:grpSp>
      <p:grpSp>
        <p:nvGrpSpPr>
          <p:cNvPr id="675" name="Groupe 674">
            <a:extLst>
              <a:ext uri="{FF2B5EF4-FFF2-40B4-BE49-F238E27FC236}">
                <a16:creationId xmlns:a16="http://schemas.microsoft.com/office/drawing/2014/main" id="{E7A1E240-2FF1-F34E-843F-EA2C740B7452}"/>
              </a:ext>
            </a:extLst>
          </p:cNvPr>
          <p:cNvGrpSpPr/>
          <p:nvPr/>
        </p:nvGrpSpPr>
        <p:grpSpPr>
          <a:xfrm>
            <a:off x="6340524" y="3711782"/>
            <a:ext cx="136904" cy="144232"/>
            <a:chOff x="241129" y="2469027"/>
            <a:chExt cx="136904" cy="144232"/>
          </a:xfrm>
        </p:grpSpPr>
        <p:sp>
          <p:nvSpPr>
            <p:cNvPr id="676" name="Free Form 35">
              <a:extLst>
                <a:ext uri="{FF2B5EF4-FFF2-40B4-BE49-F238E27FC236}">
                  <a16:creationId xmlns:a16="http://schemas.microsoft.com/office/drawing/2014/main" id="{38FAC59B-A7EA-9F4B-8DD1-A5839BE0AC6F}"/>
                </a:ext>
              </a:extLst>
            </p:cNvPr>
            <p:cNvSpPr/>
            <p:nvPr/>
          </p:nvSpPr>
          <p:spPr>
            <a:xfrm>
              <a:off x="241129" y="2476367"/>
              <a:ext cx="136904" cy="136892"/>
            </a:xfrm>
            <a:custGeom>
              <a:avLst/>
              <a:gdLst/>
              <a:ahLst/>
              <a:cxnLst/>
              <a:rect l="0" t="0" r="0" b="0"/>
              <a:pathLst>
                <a:path w="193412" h="193395">
                  <a:moveTo>
                    <a:pt x="193412" y="191990"/>
                  </a:moveTo>
                  <a:lnTo>
                    <a:pt x="1422" y="193395"/>
                  </a:lnTo>
                  <a:lnTo>
                    <a:pt x="0" y="1405"/>
                  </a:lnTo>
                  <a:lnTo>
                    <a:pt x="191990" y="0"/>
                  </a:lnTo>
                  <a:close/>
                </a:path>
              </a:pathLst>
            </a:custGeom>
            <a:solidFill>
              <a:srgbClr val="21A3CF">
                <a:alpha val="100000"/>
              </a:srgbClr>
            </a:solidFill>
            <a:ln w="12700" cap="flat" cmpd="sng">
              <a:noFill/>
              <a:prstDash val="solid"/>
              <a:miter lim="800000"/>
            </a:ln>
          </p:spPr>
          <p:txBody>
            <a:bodyPr anchor="ctr">
              <a:spAutoFit/>
            </a:bodyPr>
            <a:lstStyle/>
            <a:p>
              <a:pPr algn="ctr"/>
              <a:endParaRPr lang="en-US" dirty="0"/>
            </a:p>
          </p:txBody>
        </p:sp>
        <p:sp>
          <p:nvSpPr>
            <p:cNvPr id="677" name="TextBox 85">
              <a:extLst>
                <a:ext uri="{FF2B5EF4-FFF2-40B4-BE49-F238E27FC236}">
                  <a16:creationId xmlns:a16="http://schemas.microsoft.com/office/drawing/2014/main" id="{AC6B9B92-9E2C-2E4C-A177-E55F69875E8C}"/>
                </a:ext>
              </a:extLst>
            </p:cNvPr>
            <p:cNvSpPr txBox="1"/>
            <p:nvPr/>
          </p:nvSpPr>
          <p:spPr>
            <a:xfrm>
              <a:off x="280906" y="2469027"/>
              <a:ext cx="93419" cy="107874"/>
            </a:xfrm>
            <a:prstGeom prst="rect">
              <a:avLst/>
            </a:prstGeom>
            <a:noFill/>
            <a:ln>
              <a:noFill/>
            </a:ln>
          </p:spPr>
          <p:txBody>
            <a:bodyPr wrap="square" lIns="0" tIns="0" rIns="0" bIns="0" anchor="t"/>
            <a:lstStyle/>
            <a:p>
              <a:pPr>
                <a:lnSpc>
                  <a:spcPts val="1200"/>
                </a:lnSpc>
                <a:defRPr lang="en-US"/>
              </a:pPr>
              <a:r>
                <a:rPr sz="900" b="1" dirty="0">
                  <a:solidFill>
                    <a:srgbClr val="FFFFFF"/>
                  </a:solidFill>
                  <a:latin typeface="Arial" panose="020B0604020202020204" pitchFamily="34" charset="0"/>
                  <a:ea typeface="Wigrum Medium" charset="77"/>
                  <a:cs typeface="Arial" panose="020B0604020202020204" pitchFamily="34" charset="0"/>
                </a:rPr>
                <a:t>1 </a:t>
              </a:r>
            </a:p>
          </p:txBody>
        </p:sp>
      </p:grpSp>
      <p:grpSp>
        <p:nvGrpSpPr>
          <p:cNvPr id="678" name="Groupe 677">
            <a:extLst>
              <a:ext uri="{FF2B5EF4-FFF2-40B4-BE49-F238E27FC236}">
                <a16:creationId xmlns:a16="http://schemas.microsoft.com/office/drawing/2014/main" id="{DE579E33-1766-E04B-AFBD-DA8DFF2CCEE6}"/>
              </a:ext>
            </a:extLst>
          </p:cNvPr>
          <p:cNvGrpSpPr/>
          <p:nvPr/>
        </p:nvGrpSpPr>
        <p:grpSpPr>
          <a:xfrm>
            <a:off x="5082365" y="3649286"/>
            <a:ext cx="136904" cy="144232"/>
            <a:chOff x="241129" y="2469027"/>
            <a:chExt cx="136904" cy="144232"/>
          </a:xfrm>
        </p:grpSpPr>
        <p:sp>
          <p:nvSpPr>
            <p:cNvPr id="679" name="Free Form 35">
              <a:extLst>
                <a:ext uri="{FF2B5EF4-FFF2-40B4-BE49-F238E27FC236}">
                  <a16:creationId xmlns:a16="http://schemas.microsoft.com/office/drawing/2014/main" id="{36070DF9-05E6-AE46-A732-E35D692E4D4F}"/>
                </a:ext>
              </a:extLst>
            </p:cNvPr>
            <p:cNvSpPr/>
            <p:nvPr/>
          </p:nvSpPr>
          <p:spPr>
            <a:xfrm>
              <a:off x="241129" y="2476367"/>
              <a:ext cx="136904" cy="136892"/>
            </a:xfrm>
            <a:custGeom>
              <a:avLst/>
              <a:gdLst/>
              <a:ahLst/>
              <a:cxnLst/>
              <a:rect l="0" t="0" r="0" b="0"/>
              <a:pathLst>
                <a:path w="193412" h="193395">
                  <a:moveTo>
                    <a:pt x="193412" y="191990"/>
                  </a:moveTo>
                  <a:lnTo>
                    <a:pt x="1422" y="193395"/>
                  </a:lnTo>
                  <a:lnTo>
                    <a:pt x="0" y="1405"/>
                  </a:lnTo>
                  <a:lnTo>
                    <a:pt x="191990" y="0"/>
                  </a:lnTo>
                  <a:close/>
                </a:path>
              </a:pathLst>
            </a:custGeom>
            <a:solidFill>
              <a:srgbClr val="21A3CF">
                <a:alpha val="100000"/>
              </a:srgbClr>
            </a:solidFill>
            <a:ln w="12700" cap="flat" cmpd="sng">
              <a:noFill/>
              <a:prstDash val="solid"/>
              <a:miter lim="800000"/>
            </a:ln>
          </p:spPr>
          <p:txBody>
            <a:bodyPr anchor="ctr">
              <a:spAutoFit/>
            </a:bodyPr>
            <a:lstStyle/>
            <a:p>
              <a:pPr algn="ctr"/>
              <a:endParaRPr lang="en-US" dirty="0"/>
            </a:p>
          </p:txBody>
        </p:sp>
        <p:sp>
          <p:nvSpPr>
            <p:cNvPr id="680" name="TextBox 85">
              <a:extLst>
                <a:ext uri="{FF2B5EF4-FFF2-40B4-BE49-F238E27FC236}">
                  <a16:creationId xmlns:a16="http://schemas.microsoft.com/office/drawing/2014/main" id="{DCDFF0CA-B510-304A-A809-C107554A30F4}"/>
                </a:ext>
              </a:extLst>
            </p:cNvPr>
            <p:cNvSpPr txBox="1"/>
            <p:nvPr/>
          </p:nvSpPr>
          <p:spPr>
            <a:xfrm>
              <a:off x="280906" y="2469027"/>
              <a:ext cx="93419" cy="107874"/>
            </a:xfrm>
            <a:prstGeom prst="rect">
              <a:avLst/>
            </a:prstGeom>
            <a:noFill/>
            <a:ln>
              <a:noFill/>
            </a:ln>
          </p:spPr>
          <p:txBody>
            <a:bodyPr wrap="square" lIns="0" tIns="0" rIns="0" bIns="0" anchor="t"/>
            <a:lstStyle/>
            <a:p>
              <a:pPr>
                <a:lnSpc>
                  <a:spcPts val="1200"/>
                </a:lnSpc>
                <a:defRPr lang="en-US"/>
              </a:pPr>
              <a:r>
                <a:rPr sz="900" b="1" dirty="0">
                  <a:solidFill>
                    <a:srgbClr val="FFFFFF"/>
                  </a:solidFill>
                  <a:latin typeface="Arial" panose="020B0604020202020204" pitchFamily="34" charset="0"/>
                  <a:ea typeface="Wigrum Medium" charset="77"/>
                  <a:cs typeface="Arial" panose="020B0604020202020204" pitchFamily="34" charset="0"/>
                </a:rPr>
                <a:t>1 </a:t>
              </a:r>
            </a:p>
          </p:txBody>
        </p:sp>
      </p:grpSp>
      <p:grpSp>
        <p:nvGrpSpPr>
          <p:cNvPr id="681" name="Groupe 680">
            <a:extLst>
              <a:ext uri="{FF2B5EF4-FFF2-40B4-BE49-F238E27FC236}">
                <a16:creationId xmlns:a16="http://schemas.microsoft.com/office/drawing/2014/main" id="{4CE975AE-C9B4-3744-A117-1FD199267DF6}"/>
              </a:ext>
            </a:extLst>
          </p:cNvPr>
          <p:cNvGrpSpPr/>
          <p:nvPr/>
        </p:nvGrpSpPr>
        <p:grpSpPr>
          <a:xfrm>
            <a:off x="6390420" y="3541856"/>
            <a:ext cx="136904" cy="144232"/>
            <a:chOff x="241129" y="2469027"/>
            <a:chExt cx="136904" cy="144232"/>
          </a:xfrm>
        </p:grpSpPr>
        <p:sp>
          <p:nvSpPr>
            <p:cNvPr id="682" name="Free Form 35">
              <a:extLst>
                <a:ext uri="{FF2B5EF4-FFF2-40B4-BE49-F238E27FC236}">
                  <a16:creationId xmlns:a16="http://schemas.microsoft.com/office/drawing/2014/main" id="{E9784D41-E08A-2145-A987-6B18A38FB62A}"/>
                </a:ext>
              </a:extLst>
            </p:cNvPr>
            <p:cNvSpPr/>
            <p:nvPr/>
          </p:nvSpPr>
          <p:spPr>
            <a:xfrm>
              <a:off x="241129" y="2476367"/>
              <a:ext cx="136904" cy="136892"/>
            </a:xfrm>
            <a:custGeom>
              <a:avLst/>
              <a:gdLst/>
              <a:ahLst/>
              <a:cxnLst/>
              <a:rect l="0" t="0" r="0" b="0"/>
              <a:pathLst>
                <a:path w="193412" h="193395">
                  <a:moveTo>
                    <a:pt x="193412" y="191990"/>
                  </a:moveTo>
                  <a:lnTo>
                    <a:pt x="1422" y="193395"/>
                  </a:lnTo>
                  <a:lnTo>
                    <a:pt x="0" y="1405"/>
                  </a:lnTo>
                  <a:lnTo>
                    <a:pt x="191990" y="0"/>
                  </a:lnTo>
                  <a:close/>
                </a:path>
              </a:pathLst>
            </a:custGeom>
            <a:solidFill>
              <a:srgbClr val="21A3CF">
                <a:alpha val="100000"/>
              </a:srgbClr>
            </a:solidFill>
            <a:ln w="12700" cap="flat" cmpd="sng">
              <a:noFill/>
              <a:prstDash val="solid"/>
              <a:miter lim="800000"/>
            </a:ln>
          </p:spPr>
          <p:txBody>
            <a:bodyPr anchor="ctr">
              <a:spAutoFit/>
            </a:bodyPr>
            <a:lstStyle/>
            <a:p>
              <a:pPr algn="ctr"/>
              <a:endParaRPr lang="en-US" dirty="0"/>
            </a:p>
          </p:txBody>
        </p:sp>
        <p:sp>
          <p:nvSpPr>
            <p:cNvPr id="683" name="TextBox 85">
              <a:extLst>
                <a:ext uri="{FF2B5EF4-FFF2-40B4-BE49-F238E27FC236}">
                  <a16:creationId xmlns:a16="http://schemas.microsoft.com/office/drawing/2014/main" id="{77AB045C-0CAB-B047-85BB-81DC65DD8CF9}"/>
                </a:ext>
              </a:extLst>
            </p:cNvPr>
            <p:cNvSpPr txBox="1"/>
            <p:nvPr/>
          </p:nvSpPr>
          <p:spPr>
            <a:xfrm>
              <a:off x="280906" y="2469027"/>
              <a:ext cx="93419" cy="107874"/>
            </a:xfrm>
            <a:prstGeom prst="rect">
              <a:avLst/>
            </a:prstGeom>
            <a:noFill/>
            <a:ln>
              <a:noFill/>
            </a:ln>
          </p:spPr>
          <p:txBody>
            <a:bodyPr wrap="square" lIns="0" tIns="0" rIns="0" bIns="0" anchor="t"/>
            <a:lstStyle/>
            <a:p>
              <a:pPr>
                <a:lnSpc>
                  <a:spcPts val="1200"/>
                </a:lnSpc>
                <a:defRPr lang="en-US"/>
              </a:pPr>
              <a:r>
                <a:rPr sz="900" b="1" dirty="0">
                  <a:solidFill>
                    <a:srgbClr val="FFFFFF"/>
                  </a:solidFill>
                  <a:latin typeface="Arial" panose="020B0604020202020204" pitchFamily="34" charset="0"/>
                  <a:ea typeface="Wigrum Medium" charset="77"/>
                  <a:cs typeface="Arial" panose="020B0604020202020204" pitchFamily="34" charset="0"/>
                </a:rPr>
                <a:t>1 </a:t>
              </a:r>
            </a:p>
          </p:txBody>
        </p:sp>
      </p:grpSp>
      <p:grpSp>
        <p:nvGrpSpPr>
          <p:cNvPr id="684" name="Groupe 683">
            <a:extLst>
              <a:ext uri="{FF2B5EF4-FFF2-40B4-BE49-F238E27FC236}">
                <a16:creationId xmlns:a16="http://schemas.microsoft.com/office/drawing/2014/main" id="{E0C21DF2-3AE4-5E4D-8CD3-D847E808BF66}"/>
              </a:ext>
            </a:extLst>
          </p:cNvPr>
          <p:cNvGrpSpPr/>
          <p:nvPr/>
        </p:nvGrpSpPr>
        <p:grpSpPr>
          <a:xfrm>
            <a:off x="9201476" y="3471871"/>
            <a:ext cx="136904" cy="144232"/>
            <a:chOff x="241129" y="2469027"/>
            <a:chExt cx="136904" cy="144232"/>
          </a:xfrm>
        </p:grpSpPr>
        <p:sp>
          <p:nvSpPr>
            <p:cNvPr id="685" name="Free Form 35">
              <a:extLst>
                <a:ext uri="{FF2B5EF4-FFF2-40B4-BE49-F238E27FC236}">
                  <a16:creationId xmlns:a16="http://schemas.microsoft.com/office/drawing/2014/main" id="{34AC75F8-FAA8-3B42-B091-63A30A5FA119}"/>
                </a:ext>
              </a:extLst>
            </p:cNvPr>
            <p:cNvSpPr/>
            <p:nvPr/>
          </p:nvSpPr>
          <p:spPr>
            <a:xfrm>
              <a:off x="241129" y="2476367"/>
              <a:ext cx="136904" cy="136892"/>
            </a:xfrm>
            <a:custGeom>
              <a:avLst/>
              <a:gdLst/>
              <a:ahLst/>
              <a:cxnLst/>
              <a:rect l="0" t="0" r="0" b="0"/>
              <a:pathLst>
                <a:path w="193412" h="193395">
                  <a:moveTo>
                    <a:pt x="193412" y="191990"/>
                  </a:moveTo>
                  <a:lnTo>
                    <a:pt x="1422" y="193395"/>
                  </a:lnTo>
                  <a:lnTo>
                    <a:pt x="0" y="1405"/>
                  </a:lnTo>
                  <a:lnTo>
                    <a:pt x="191990" y="0"/>
                  </a:lnTo>
                  <a:close/>
                </a:path>
              </a:pathLst>
            </a:custGeom>
            <a:solidFill>
              <a:srgbClr val="21A3CF">
                <a:alpha val="100000"/>
              </a:srgbClr>
            </a:solidFill>
            <a:ln w="12700" cap="flat" cmpd="sng">
              <a:noFill/>
              <a:prstDash val="solid"/>
              <a:miter lim="800000"/>
            </a:ln>
          </p:spPr>
          <p:txBody>
            <a:bodyPr anchor="ctr">
              <a:spAutoFit/>
            </a:bodyPr>
            <a:lstStyle/>
            <a:p>
              <a:pPr algn="ctr"/>
              <a:endParaRPr lang="en-US" dirty="0"/>
            </a:p>
          </p:txBody>
        </p:sp>
        <p:sp>
          <p:nvSpPr>
            <p:cNvPr id="686" name="TextBox 85">
              <a:extLst>
                <a:ext uri="{FF2B5EF4-FFF2-40B4-BE49-F238E27FC236}">
                  <a16:creationId xmlns:a16="http://schemas.microsoft.com/office/drawing/2014/main" id="{32F57200-688F-9A48-9250-D7EE8948EB01}"/>
                </a:ext>
              </a:extLst>
            </p:cNvPr>
            <p:cNvSpPr txBox="1"/>
            <p:nvPr/>
          </p:nvSpPr>
          <p:spPr>
            <a:xfrm>
              <a:off x="280906" y="2469027"/>
              <a:ext cx="93419" cy="107874"/>
            </a:xfrm>
            <a:prstGeom prst="rect">
              <a:avLst/>
            </a:prstGeom>
            <a:noFill/>
            <a:ln>
              <a:noFill/>
            </a:ln>
          </p:spPr>
          <p:txBody>
            <a:bodyPr wrap="square" lIns="0" tIns="0" rIns="0" bIns="0" anchor="t"/>
            <a:lstStyle/>
            <a:p>
              <a:pPr>
                <a:lnSpc>
                  <a:spcPts val="1200"/>
                </a:lnSpc>
                <a:defRPr lang="en-US"/>
              </a:pPr>
              <a:r>
                <a:rPr lang="en-US" sz="900" b="1" dirty="0">
                  <a:solidFill>
                    <a:srgbClr val="FFFFFF"/>
                  </a:solidFill>
                  <a:latin typeface="Arial" panose="020B0604020202020204" pitchFamily="34" charset="0"/>
                  <a:ea typeface="Wigrum Medium" charset="77"/>
                  <a:cs typeface="Arial" panose="020B0604020202020204" pitchFamily="34" charset="0"/>
                </a:rPr>
                <a:t>3</a:t>
              </a:r>
              <a:r>
                <a:rPr sz="900" b="1" dirty="0">
                  <a:solidFill>
                    <a:srgbClr val="FFFFFF"/>
                  </a:solidFill>
                  <a:latin typeface="Arial" panose="020B0604020202020204" pitchFamily="34" charset="0"/>
                  <a:ea typeface="Wigrum Medium" charset="77"/>
                  <a:cs typeface="Arial" panose="020B0604020202020204" pitchFamily="34" charset="0"/>
                </a:rPr>
                <a:t> </a:t>
              </a:r>
            </a:p>
          </p:txBody>
        </p:sp>
      </p:grpSp>
      <p:grpSp>
        <p:nvGrpSpPr>
          <p:cNvPr id="687" name="Groupe 686">
            <a:extLst>
              <a:ext uri="{FF2B5EF4-FFF2-40B4-BE49-F238E27FC236}">
                <a16:creationId xmlns:a16="http://schemas.microsoft.com/office/drawing/2014/main" id="{2A6C8CE3-EF86-8046-BB93-AB80EF6B91B6}"/>
              </a:ext>
            </a:extLst>
          </p:cNvPr>
          <p:cNvGrpSpPr/>
          <p:nvPr/>
        </p:nvGrpSpPr>
        <p:grpSpPr>
          <a:xfrm>
            <a:off x="7676671" y="3543494"/>
            <a:ext cx="136904" cy="144232"/>
            <a:chOff x="241129" y="2469027"/>
            <a:chExt cx="136904" cy="144232"/>
          </a:xfrm>
        </p:grpSpPr>
        <p:sp>
          <p:nvSpPr>
            <p:cNvPr id="688" name="Free Form 35">
              <a:extLst>
                <a:ext uri="{FF2B5EF4-FFF2-40B4-BE49-F238E27FC236}">
                  <a16:creationId xmlns:a16="http://schemas.microsoft.com/office/drawing/2014/main" id="{79530CEE-6FB1-B848-AB5A-3E8972F6B4DF}"/>
                </a:ext>
              </a:extLst>
            </p:cNvPr>
            <p:cNvSpPr/>
            <p:nvPr/>
          </p:nvSpPr>
          <p:spPr>
            <a:xfrm>
              <a:off x="241129" y="2476367"/>
              <a:ext cx="136904" cy="136892"/>
            </a:xfrm>
            <a:custGeom>
              <a:avLst/>
              <a:gdLst/>
              <a:ahLst/>
              <a:cxnLst/>
              <a:rect l="0" t="0" r="0" b="0"/>
              <a:pathLst>
                <a:path w="193412" h="193395">
                  <a:moveTo>
                    <a:pt x="193412" y="191990"/>
                  </a:moveTo>
                  <a:lnTo>
                    <a:pt x="1422" y="193395"/>
                  </a:lnTo>
                  <a:lnTo>
                    <a:pt x="0" y="1405"/>
                  </a:lnTo>
                  <a:lnTo>
                    <a:pt x="191990" y="0"/>
                  </a:lnTo>
                  <a:close/>
                </a:path>
              </a:pathLst>
            </a:custGeom>
            <a:solidFill>
              <a:srgbClr val="21A3CF">
                <a:alpha val="100000"/>
              </a:srgbClr>
            </a:solidFill>
            <a:ln w="12700" cap="flat" cmpd="sng">
              <a:noFill/>
              <a:prstDash val="solid"/>
              <a:miter lim="800000"/>
            </a:ln>
          </p:spPr>
          <p:txBody>
            <a:bodyPr anchor="ctr">
              <a:spAutoFit/>
            </a:bodyPr>
            <a:lstStyle/>
            <a:p>
              <a:pPr algn="ctr"/>
              <a:endParaRPr lang="en-US" dirty="0"/>
            </a:p>
          </p:txBody>
        </p:sp>
        <p:sp>
          <p:nvSpPr>
            <p:cNvPr id="689" name="TextBox 85">
              <a:extLst>
                <a:ext uri="{FF2B5EF4-FFF2-40B4-BE49-F238E27FC236}">
                  <a16:creationId xmlns:a16="http://schemas.microsoft.com/office/drawing/2014/main" id="{55CC969A-08A0-0048-AC8D-4239813BC6DF}"/>
                </a:ext>
              </a:extLst>
            </p:cNvPr>
            <p:cNvSpPr txBox="1"/>
            <p:nvPr/>
          </p:nvSpPr>
          <p:spPr>
            <a:xfrm>
              <a:off x="280906" y="2469027"/>
              <a:ext cx="93419" cy="107874"/>
            </a:xfrm>
            <a:prstGeom prst="rect">
              <a:avLst/>
            </a:prstGeom>
            <a:noFill/>
            <a:ln>
              <a:noFill/>
            </a:ln>
          </p:spPr>
          <p:txBody>
            <a:bodyPr wrap="square" lIns="0" tIns="0" rIns="0" bIns="0" anchor="t"/>
            <a:lstStyle/>
            <a:p>
              <a:pPr>
                <a:lnSpc>
                  <a:spcPts val="1200"/>
                </a:lnSpc>
                <a:defRPr lang="en-US"/>
              </a:pPr>
              <a:r>
                <a:rPr sz="900" b="1" dirty="0">
                  <a:solidFill>
                    <a:srgbClr val="FFFFFF"/>
                  </a:solidFill>
                  <a:latin typeface="Arial" panose="020B0604020202020204" pitchFamily="34" charset="0"/>
                  <a:ea typeface="Wigrum Medium" charset="77"/>
                  <a:cs typeface="Arial" panose="020B0604020202020204" pitchFamily="34" charset="0"/>
                </a:rPr>
                <a:t>1 </a:t>
              </a:r>
            </a:p>
          </p:txBody>
        </p:sp>
      </p:grpSp>
      <p:grpSp>
        <p:nvGrpSpPr>
          <p:cNvPr id="690" name="Groupe 689">
            <a:extLst>
              <a:ext uri="{FF2B5EF4-FFF2-40B4-BE49-F238E27FC236}">
                <a16:creationId xmlns:a16="http://schemas.microsoft.com/office/drawing/2014/main" id="{66383C71-48D0-D14B-BC3C-A040642C473A}"/>
              </a:ext>
            </a:extLst>
          </p:cNvPr>
          <p:cNvGrpSpPr/>
          <p:nvPr/>
        </p:nvGrpSpPr>
        <p:grpSpPr>
          <a:xfrm>
            <a:off x="9973628" y="3593691"/>
            <a:ext cx="136904" cy="144232"/>
            <a:chOff x="241129" y="2469027"/>
            <a:chExt cx="136904" cy="144232"/>
          </a:xfrm>
        </p:grpSpPr>
        <p:sp>
          <p:nvSpPr>
            <p:cNvPr id="691" name="Free Form 35">
              <a:extLst>
                <a:ext uri="{FF2B5EF4-FFF2-40B4-BE49-F238E27FC236}">
                  <a16:creationId xmlns:a16="http://schemas.microsoft.com/office/drawing/2014/main" id="{F3222FBC-50D4-D249-AB29-7B9F5C4A4803}"/>
                </a:ext>
              </a:extLst>
            </p:cNvPr>
            <p:cNvSpPr/>
            <p:nvPr/>
          </p:nvSpPr>
          <p:spPr>
            <a:xfrm>
              <a:off x="241129" y="2476367"/>
              <a:ext cx="136904" cy="136892"/>
            </a:xfrm>
            <a:custGeom>
              <a:avLst/>
              <a:gdLst/>
              <a:ahLst/>
              <a:cxnLst/>
              <a:rect l="0" t="0" r="0" b="0"/>
              <a:pathLst>
                <a:path w="193412" h="193395">
                  <a:moveTo>
                    <a:pt x="193412" y="191990"/>
                  </a:moveTo>
                  <a:lnTo>
                    <a:pt x="1422" y="193395"/>
                  </a:lnTo>
                  <a:lnTo>
                    <a:pt x="0" y="1405"/>
                  </a:lnTo>
                  <a:lnTo>
                    <a:pt x="191990" y="0"/>
                  </a:lnTo>
                  <a:close/>
                </a:path>
              </a:pathLst>
            </a:custGeom>
            <a:solidFill>
              <a:srgbClr val="21A3CF">
                <a:alpha val="100000"/>
              </a:srgbClr>
            </a:solidFill>
            <a:ln w="12700" cap="flat" cmpd="sng">
              <a:noFill/>
              <a:prstDash val="solid"/>
              <a:miter lim="800000"/>
            </a:ln>
          </p:spPr>
          <p:txBody>
            <a:bodyPr anchor="ctr">
              <a:spAutoFit/>
            </a:bodyPr>
            <a:lstStyle/>
            <a:p>
              <a:pPr algn="ctr"/>
              <a:endParaRPr lang="en-US" dirty="0"/>
            </a:p>
          </p:txBody>
        </p:sp>
        <p:sp>
          <p:nvSpPr>
            <p:cNvPr id="692" name="TextBox 85">
              <a:extLst>
                <a:ext uri="{FF2B5EF4-FFF2-40B4-BE49-F238E27FC236}">
                  <a16:creationId xmlns:a16="http://schemas.microsoft.com/office/drawing/2014/main" id="{FA883B8D-BC0F-9A4F-BB27-C67B9C45D2E5}"/>
                </a:ext>
              </a:extLst>
            </p:cNvPr>
            <p:cNvSpPr txBox="1"/>
            <p:nvPr/>
          </p:nvSpPr>
          <p:spPr>
            <a:xfrm>
              <a:off x="280906" y="2469027"/>
              <a:ext cx="93419" cy="107874"/>
            </a:xfrm>
            <a:prstGeom prst="rect">
              <a:avLst/>
            </a:prstGeom>
            <a:noFill/>
            <a:ln>
              <a:noFill/>
            </a:ln>
          </p:spPr>
          <p:txBody>
            <a:bodyPr wrap="square" lIns="0" tIns="0" rIns="0" bIns="0" anchor="t"/>
            <a:lstStyle/>
            <a:p>
              <a:pPr>
                <a:lnSpc>
                  <a:spcPts val="1200"/>
                </a:lnSpc>
                <a:defRPr lang="en-US"/>
              </a:pPr>
              <a:r>
                <a:rPr sz="900" b="1" dirty="0">
                  <a:solidFill>
                    <a:srgbClr val="FFFFFF"/>
                  </a:solidFill>
                  <a:latin typeface="Arial" panose="020B0604020202020204" pitchFamily="34" charset="0"/>
                  <a:ea typeface="Wigrum Medium" charset="77"/>
                  <a:cs typeface="Arial" panose="020B0604020202020204" pitchFamily="34" charset="0"/>
                </a:rPr>
                <a:t>1 </a:t>
              </a:r>
            </a:p>
          </p:txBody>
        </p:sp>
      </p:grpSp>
      <p:grpSp>
        <p:nvGrpSpPr>
          <p:cNvPr id="693" name="Groupe 692">
            <a:extLst>
              <a:ext uri="{FF2B5EF4-FFF2-40B4-BE49-F238E27FC236}">
                <a16:creationId xmlns:a16="http://schemas.microsoft.com/office/drawing/2014/main" id="{EE0843B3-2072-6A4A-B04E-734729E86641}"/>
              </a:ext>
            </a:extLst>
          </p:cNvPr>
          <p:cNvGrpSpPr/>
          <p:nvPr/>
        </p:nvGrpSpPr>
        <p:grpSpPr>
          <a:xfrm>
            <a:off x="8143867" y="4135523"/>
            <a:ext cx="136904" cy="144232"/>
            <a:chOff x="241129" y="2469027"/>
            <a:chExt cx="136904" cy="144232"/>
          </a:xfrm>
        </p:grpSpPr>
        <p:sp>
          <p:nvSpPr>
            <p:cNvPr id="694" name="Free Form 35">
              <a:extLst>
                <a:ext uri="{FF2B5EF4-FFF2-40B4-BE49-F238E27FC236}">
                  <a16:creationId xmlns:a16="http://schemas.microsoft.com/office/drawing/2014/main" id="{B498BD0F-D36E-0042-BB32-9385A458D8E2}"/>
                </a:ext>
              </a:extLst>
            </p:cNvPr>
            <p:cNvSpPr/>
            <p:nvPr/>
          </p:nvSpPr>
          <p:spPr>
            <a:xfrm>
              <a:off x="241129" y="2476367"/>
              <a:ext cx="136904" cy="136892"/>
            </a:xfrm>
            <a:custGeom>
              <a:avLst/>
              <a:gdLst/>
              <a:ahLst/>
              <a:cxnLst/>
              <a:rect l="0" t="0" r="0" b="0"/>
              <a:pathLst>
                <a:path w="193412" h="193395">
                  <a:moveTo>
                    <a:pt x="193412" y="191990"/>
                  </a:moveTo>
                  <a:lnTo>
                    <a:pt x="1422" y="193395"/>
                  </a:lnTo>
                  <a:lnTo>
                    <a:pt x="0" y="1405"/>
                  </a:lnTo>
                  <a:lnTo>
                    <a:pt x="191990" y="0"/>
                  </a:lnTo>
                  <a:close/>
                </a:path>
              </a:pathLst>
            </a:custGeom>
            <a:solidFill>
              <a:srgbClr val="21A3CF">
                <a:alpha val="100000"/>
              </a:srgbClr>
            </a:solidFill>
            <a:ln w="12700" cap="flat" cmpd="sng">
              <a:noFill/>
              <a:prstDash val="solid"/>
              <a:miter lim="800000"/>
            </a:ln>
          </p:spPr>
          <p:txBody>
            <a:bodyPr anchor="ctr">
              <a:spAutoFit/>
            </a:bodyPr>
            <a:lstStyle/>
            <a:p>
              <a:pPr algn="ctr"/>
              <a:endParaRPr lang="en-US" dirty="0"/>
            </a:p>
          </p:txBody>
        </p:sp>
        <p:sp>
          <p:nvSpPr>
            <p:cNvPr id="695" name="TextBox 85">
              <a:extLst>
                <a:ext uri="{FF2B5EF4-FFF2-40B4-BE49-F238E27FC236}">
                  <a16:creationId xmlns:a16="http://schemas.microsoft.com/office/drawing/2014/main" id="{C0F45821-85CF-EC44-A44E-BC0D3B902A7C}"/>
                </a:ext>
              </a:extLst>
            </p:cNvPr>
            <p:cNvSpPr txBox="1"/>
            <p:nvPr/>
          </p:nvSpPr>
          <p:spPr>
            <a:xfrm>
              <a:off x="280906" y="2469027"/>
              <a:ext cx="93419" cy="107874"/>
            </a:xfrm>
            <a:prstGeom prst="rect">
              <a:avLst/>
            </a:prstGeom>
            <a:noFill/>
            <a:ln>
              <a:noFill/>
            </a:ln>
          </p:spPr>
          <p:txBody>
            <a:bodyPr wrap="square" lIns="0" tIns="0" rIns="0" bIns="0" anchor="t"/>
            <a:lstStyle/>
            <a:p>
              <a:pPr>
                <a:lnSpc>
                  <a:spcPts val="1200"/>
                </a:lnSpc>
                <a:defRPr lang="en-US"/>
              </a:pPr>
              <a:r>
                <a:rPr sz="900" b="1" dirty="0">
                  <a:solidFill>
                    <a:srgbClr val="FFFFFF"/>
                  </a:solidFill>
                  <a:latin typeface="Arial" panose="020B0604020202020204" pitchFamily="34" charset="0"/>
                  <a:ea typeface="Wigrum Medium" charset="77"/>
                  <a:cs typeface="Arial" panose="020B0604020202020204" pitchFamily="34" charset="0"/>
                </a:rPr>
                <a:t>1 </a:t>
              </a:r>
            </a:p>
          </p:txBody>
        </p:sp>
      </p:grpSp>
      <p:grpSp>
        <p:nvGrpSpPr>
          <p:cNvPr id="696" name="Groupe 695">
            <a:extLst>
              <a:ext uri="{FF2B5EF4-FFF2-40B4-BE49-F238E27FC236}">
                <a16:creationId xmlns:a16="http://schemas.microsoft.com/office/drawing/2014/main" id="{48ED8BE3-BEF0-6443-A2B1-CF7E039CCC4D}"/>
              </a:ext>
            </a:extLst>
          </p:cNvPr>
          <p:cNvGrpSpPr/>
          <p:nvPr/>
        </p:nvGrpSpPr>
        <p:grpSpPr>
          <a:xfrm>
            <a:off x="8297654" y="3743632"/>
            <a:ext cx="136904" cy="144232"/>
            <a:chOff x="241129" y="2469027"/>
            <a:chExt cx="136904" cy="144232"/>
          </a:xfrm>
        </p:grpSpPr>
        <p:sp>
          <p:nvSpPr>
            <p:cNvPr id="697" name="Free Form 35">
              <a:extLst>
                <a:ext uri="{FF2B5EF4-FFF2-40B4-BE49-F238E27FC236}">
                  <a16:creationId xmlns:a16="http://schemas.microsoft.com/office/drawing/2014/main" id="{DE0FCE27-4713-2C49-BD14-E4C32680463E}"/>
                </a:ext>
              </a:extLst>
            </p:cNvPr>
            <p:cNvSpPr/>
            <p:nvPr/>
          </p:nvSpPr>
          <p:spPr>
            <a:xfrm>
              <a:off x="241129" y="2476367"/>
              <a:ext cx="136904" cy="136892"/>
            </a:xfrm>
            <a:custGeom>
              <a:avLst/>
              <a:gdLst/>
              <a:ahLst/>
              <a:cxnLst/>
              <a:rect l="0" t="0" r="0" b="0"/>
              <a:pathLst>
                <a:path w="193412" h="193395">
                  <a:moveTo>
                    <a:pt x="193412" y="191990"/>
                  </a:moveTo>
                  <a:lnTo>
                    <a:pt x="1422" y="193395"/>
                  </a:lnTo>
                  <a:lnTo>
                    <a:pt x="0" y="1405"/>
                  </a:lnTo>
                  <a:lnTo>
                    <a:pt x="191990" y="0"/>
                  </a:lnTo>
                  <a:close/>
                </a:path>
              </a:pathLst>
            </a:custGeom>
            <a:solidFill>
              <a:srgbClr val="21A3CF">
                <a:alpha val="100000"/>
              </a:srgbClr>
            </a:solidFill>
            <a:ln w="12700" cap="flat" cmpd="sng">
              <a:noFill/>
              <a:prstDash val="solid"/>
              <a:miter lim="800000"/>
            </a:ln>
          </p:spPr>
          <p:txBody>
            <a:bodyPr anchor="ctr">
              <a:spAutoFit/>
            </a:bodyPr>
            <a:lstStyle/>
            <a:p>
              <a:pPr algn="ctr"/>
              <a:endParaRPr lang="en-US" dirty="0"/>
            </a:p>
          </p:txBody>
        </p:sp>
        <p:sp>
          <p:nvSpPr>
            <p:cNvPr id="698" name="TextBox 85">
              <a:extLst>
                <a:ext uri="{FF2B5EF4-FFF2-40B4-BE49-F238E27FC236}">
                  <a16:creationId xmlns:a16="http://schemas.microsoft.com/office/drawing/2014/main" id="{6323FDAC-6F02-1B41-9C1E-D22AA211C0A1}"/>
                </a:ext>
              </a:extLst>
            </p:cNvPr>
            <p:cNvSpPr txBox="1"/>
            <p:nvPr/>
          </p:nvSpPr>
          <p:spPr>
            <a:xfrm>
              <a:off x="280906" y="2469027"/>
              <a:ext cx="93419" cy="107874"/>
            </a:xfrm>
            <a:prstGeom prst="rect">
              <a:avLst/>
            </a:prstGeom>
            <a:noFill/>
            <a:ln>
              <a:noFill/>
            </a:ln>
          </p:spPr>
          <p:txBody>
            <a:bodyPr wrap="square" lIns="0" tIns="0" rIns="0" bIns="0" anchor="t"/>
            <a:lstStyle/>
            <a:p>
              <a:pPr>
                <a:lnSpc>
                  <a:spcPts val="1200"/>
                </a:lnSpc>
                <a:defRPr lang="en-US"/>
              </a:pPr>
              <a:r>
                <a:rPr sz="900" b="1" dirty="0">
                  <a:solidFill>
                    <a:srgbClr val="FFFFFF"/>
                  </a:solidFill>
                  <a:latin typeface="Arial" panose="020B0604020202020204" pitchFamily="34" charset="0"/>
                  <a:ea typeface="Wigrum Medium" charset="77"/>
                  <a:cs typeface="Arial" panose="020B0604020202020204" pitchFamily="34" charset="0"/>
                </a:rPr>
                <a:t>1 </a:t>
              </a:r>
            </a:p>
          </p:txBody>
        </p:sp>
      </p:grpSp>
      <p:grpSp>
        <p:nvGrpSpPr>
          <p:cNvPr id="699" name="Groupe 698">
            <a:extLst>
              <a:ext uri="{FF2B5EF4-FFF2-40B4-BE49-F238E27FC236}">
                <a16:creationId xmlns:a16="http://schemas.microsoft.com/office/drawing/2014/main" id="{6E93AEBB-72A6-6544-A18B-A1B864E7B369}"/>
              </a:ext>
            </a:extLst>
          </p:cNvPr>
          <p:cNvGrpSpPr/>
          <p:nvPr/>
        </p:nvGrpSpPr>
        <p:grpSpPr>
          <a:xfrm>
            <a:off x="7572055" y="4444845"/>
            <a:ext cx="136904" cy="144232"/>
            <a:chOff x="241129" y="2469027"/>
            <a:chExt cx="136904" cy="144232"/>
          </a:xfrm>
        </p:grpSpPr>
        <p:sp>
          <p:nvSpPr>
            <p:cNvPr id="700" name="Free Form 35">
              <a:extLst>
                <a:ext uri="{FF2B5EF4-FFF2-40B4-BE49-F238E27FC236}">
                  <a16:creationId xmlns:a16="http://schemas.microsoft.com/office/drawing/2014/main" id="{29BDDA66-10AF-594B-890D-71CE7489F8B5}"/>
                </a:ext>
              </a:extLst>
            </p:cNvPr>
            <p:cNvSpPr/>
            <p:nvPr/>
          </p:nvSpPr>
          <p:spPr>
            <a:xfrm>
              <a:off x="241129" y="2476367"/>
              <a:ext cx="136904" cy="136892"/>
            </a:xfrm>
            <a:custGeom>
              <a:avLst/>
              <a:gdLst/>
              <a:ahLst/>
              <a:cxnLst/>
              <a:rect l="0" t="0" r="0" b="0"/>
              <a:pathLst>
                <a:path w="193412" h="193395">
                  <a:moveTo>
                    <a:pt x="193412" y="191990"/>
                  </a:moveTo>
                  <a:lnTo>
                    <a:pt x="1422" y="193395"/>
                  </a:lnTo>
                  <a:lnTo>
                    <a:pt x="0" y="1405"/>
                  </a:lnTo>
                  <a:lnTo>
                    <a:pt x="191990" y="0"/>
                  </a:lnTo>
                  <a:close/>
                </a:path>
              </a:pathLst>
            </a:custGeom>
            <a:solidFill>
              <a:srgbClr val="21A3CF">
                <a:alpha val="100000"/>
              </a:srgbClr>
            </a:solidFill>
            <a:ln w="12700" cap="flat" cmpd="sng">
              <a:noFill/>
              <a:prstDash val="solid"/>
              <a:miter lim="800000"/>
            </a:ln>
          </p:spPr>
          <p:txBody>
            <a:bodyPr anchor="ctr">
              <a:spAutoFit/>
            </a:bodyPr>
            <a:lstStyle/>
            <a:p>
              <a:pPr algn="ctr"/>
              <a:endParaRPr lang="en-US" dirty="0"/>
            </a:p>
          </p:txBody>
        </p:sp>
        <p:sp>
          <p:nvSpPr>
            <p:cNvPr id="701" name="TextBox 85">
              <a:extLst>
                <a:ext uri="{FF2B5EF4-FFF2-40B4-BE49-F238E27FC236}">
                  <a16:creationId xmlns:a16="http://schemas.microsoft.com/office/drawing/2014/main" id="{6DF9BE51-0CE7-C844-A6C7-0E97DABCAA96}"/>
                </a:ext>
              </a:extLst>
            </p:cNvPr>
            <p:cNvSpPr txBox="1"/>
            <p:nvPr/>
          </p:nvSpPr>
          <p:spPr>
            <a:xfrm>
              <a:off x="280906" y="2469027"/>
              <a:ext cx="93419" cy="107874"/>
            </a:xfrm>
            <a:prstGeom prst="rect">
              <a:avLst/>
            </a:prstGeom>
            <a:noFill/>
            <a:ln>
              <a:noFill/>
            </a:ln>
          </p:spPr>
          <p:txBody>
            <a:bodyPr wrap="square" lIns="0" tIns="0" rIns="0" bIns="0" anchor="t"/>
            <a:lstStyle/>
            <a:p>
              <a:pPr>
                <a:lnSpc>
                  <a:spcPts val="1200"/>
                </a:lnSpc>
                <a:defRPr lang="en-US"/>
              </a:pPr>
              <a:r>
                <a:rPr lang="en-US" sz="900" b="1" dirty="0">
                  <a:solidFill>
                    <a:srgbClr val="FFFFFF"/>
                  </a:solidFill>
                  <a:latin typeface="Arial" panose="020B0604020202020204" pitchFamily="34" charset="0"/>
                  <a:ea typeface="Wigrum Medium" charset="77"/>
                  <a:cs typeface="Arial" panose="020B0604020202020204" pitchFamily="34" charset="0"/>
                </a:rPr>
                <a:t>2</a:t>
              </a:r>
              <a:r>
                <a:rPr sz="900" b="1" dirty="0">
                  <a:solidFill>
                    <a:srgbClr val="FFFFFF"/>
                  </a:solidFill>
                  <a:latin typeface="Arial" panose="020B0604020202020204" pitchFamily="34" charset="0"/>
                  <a:ea typeface="Wigrum Medium" charset="77"/>
                  <a:cs typeface="Arial" panose="020B0604020202020204" pitchFamily="34" charset="0"/>
                </a:rPr>
                <a:t> </a:t>
              </a:r>
            </a:p>
          </p:txBody>
        </p:sp>
      </p:grpSp>
      <p:grpSp>
        <p:nvGrpSpPr>
          <p:cNvPr id="702" name="Groupe 701">
            <a:extLst>
              <a:ext uri="{FF2B5EF4-FFF2-40B4-BE49-F238E27FC236}">
                <a16:creationId xmlns:a16="http://schemas.microsoft.com/office/drawing/2014/main" id="{3058F9C7-1EEC-F945-973C-7B708E8CAD1C}"/>
              </a:ext>
            </a:extLst>
          </p:cNvPr>
          <p:cNvGrpSpPr/>
          <p:nvPr/>
        </p:nvGrpSpPr>
        <p:grpSpPr>
          <a:xfrm>
            <a:off x="9990657" y="4183900"/>
            <a:ext cx="136904" cy="144232"/>
            <a:chOff x="241129" y="2469027"/>
            <a:chExt cx="136904" cy="144232"/>
          </a:xfrm>
        </p:grpSpPr>
        <p:sp>
          <p:nvSpPr>
            <p:cNvPr id="703" name="Free Form 35">
              <a:extLst>
                <a:ext uri="{FF2B5EF4-FFF2-40B4-BE49-F238E27FC236}">
                  <a16:creationId xmlns:a16="http://schemas.microsoft.com/office/drawing/2014/main" id="{2FF29406-6BEB-F44C-85DB-2315DC6AF553}"/>
                </a:ext>
              </a:extLst>
            </p:cNvPr>
            <p:cNvSpPr/>
            <p:nvPr/>
          </p:nvSpPr>
          <p:spPr>
            <a:xfrm>
              <a:off x="241129" y="2476367"/>
              <a:ext cx="136904" cy="136892"/>
            </a:xfrm>
            <a:custGeom>
              <a:avLst/>
              <a:gdLst/>
              <a:ahLst/>
              <a:cxnLst/>
              <a:rect l="0" t="0" r="0" b="0"/>
              <a:pathLst>
                <a:path w="193412" h="193395">
                  <a:moveTo>
                    <a:pt x="193412" y="191990"/>
                  </a:moveTo>
                  <a:lnTo>
                    <a:pt x="1422" y="193395"/>
                  </a:lnTo>
                  <a:lnTo>
                    <a:pt x="0" y="1405"/>
                  </a:lnTo>
                  <a:lnTo>
                    <a:pt x="191990" y="0"/>
                  </a:lnTo>
                  <a:close/>
                </a:path>
              </a:pathLst>
            </a:custGeom>
            <a:solidFill>
              <a:srgbClr val="21A3CF">
                <a:alpha val="100000"/>
              </a:srgbClr>
            </a:solidFill>
            <a:ln w="12700" cap="flat" cmpd="sng">
              <a:noFill/>
              <a:prstDash val="solid"/>
              <a:miter lim="800000"/>
            </a:ln>
          </p:spPr>
          <p:txBody>
            <a:bodyPr anchor="ctr">
              <a:spAutoFit/>
            </a:bodyPr>
            <a:lstStyle/>
            <a:p>
              <a:pPr algn="ctr"/>
              <a:endParaRPr lang="en-US" dirty="0"/>
            </a:p>
          </p:txBody>
        </p:sp>
        <p:sp>
          <p:nvSpPr>
            <p:cNvPr id="704" name="TextBox 85">
              <a:extLst>
                <a:ext uri="{FF2B5EF4-FFF2-40B4-BE49-F238E27FC236}">
                  <a16:creationId xmlns:a16="http://schemas.microsoft.com/office/drawing/2014/main" id="{7D9EBEA2-E76F-8540-B6DE-53F9C1DD96CF}"/>
                </a:ext>
              </a:extLst>
            </p:cNvPr>
            <p:cNvSpPr txBox="1"/>
            <p:nvPr/>
          </p:nvSpPr>
          <p:spPr>
            <a:xfrm>
              <a:off x="280906" y="2469027"/>
              <a:ext cx="93419" cy="107874"/>
            </a:xfrm>
            <a:prstGeom prst="rect">
              <a:avLst/>
            </a:prstGeom>
            <a:noFill/>
            <a:ln>
              <a:noFill/>
            </a:ln>
          </p:spPr>
          <p:txBody>
            <a:bodyPr wrap="square" lIns="0" tIns="0" rIns="0" bIns="0" anchor="t"/>
            <a:lstStyle/>
            <a:p>
              <a:pPr>
                <a:lnSpc>
                  <a:spcPts val="1200"/>
                </a:lnSpc>
                <a:defRPr lang="en-US"/>
              </a:pPr>
              <a:r>
                <a:rPr sz="900" b="1" dirty="0">
                  <a:solidFill>
                    <a:srgbClr val="FFFFFF"/>
                  </a:solidFill>
                  <a:latin typeface="Arial" panose="020B0604020202020204" pitchFamily="34" charset="0"/>
                  <a:ea typeface="Wigrum Medium" charset="77"/>
                  <a:cs typeface="Arial" panose="020B0604020202020204" pitchFamily="34" charset="0"/>
                </a:rPr>
                <a:t>1 </a:t>
              </a:r>
            </a:p>
          </p:txBody>
        </p:sp>
      </p:grpSp>
      <p:grpSp>
        <p:nvGrpSpPr>
          <p:cNvPr id="705" name="Groupe 704">
            <a:extLst>
              <a:ext uri="{FF2B5EF4-FFF2-40B4-BE49-F238E27FC236}">
                <a16:creationId xmlns:a16="http://schemas.microsoft.com/office/drawing/2014/main" id="{87B3323D-364B-D043-8A84-DAA40E4E3970}"/>
              </a:ext>
            </a:extLst>
          </p:cNvPr>
          <p:cNvGrpSpPr/>
          <p:nvPr/>
        </p:nvGrpSpPr>
        <p:grpSpPr>
          <a:xfrm>
            <a:off x="8258040" y="2905749"/>
            <a:ext cx="136904" cy="144232"/>
            <a:chOff x="241129" y="2469027"/>
            <a:chExt cx="136904" cy="144232"/>
          </a:xfrm>
        </p:grpSpPr>
        <p:sp>
          <p:nvSpPr>
            <p:cNvPr id="706" name="Free Form 35">
              <a:extLst>
                <a:ext uri="{FF2B5EF4-FFF2-40B4-BE49-F238E27FC236}">
                  <a16:creationId xmlns:a16="http://schemas.microsoft.com/office/drawing/2014/main" id="{2355180E-90EA-8445-9F15-A94C7A87BA9B}"/>
                </a:ext>
              </a:extLst>
            </p:cNvPr>
            <p:cNvSpPr/>
            <p:nvPr/>
          </p:nvSpPr>
          <p:spPr>
            <a:xfrm>
              <a:off x="241129" y="2476367"/>
              <a:ext cx="136904" cy="136892"/>
            </a:xfrm>
            <a:custGeom>
              <a:avLst/>
              <a:gdLst/>
              <a:ahLst/>
              <a:cxnLst/>
              <a:rect l="0" t="0" r="0" b="0"/>
              <a:pathLst>
                <a:path w="193412" h="193395">
                  <a:moveTo>
                    <a:pt x="193412" y="191990"/>
                  </a:moveTo>
                  <a:lnTo>
                    <a:pt x="1422" y="193395"/>
                  </a:lnTo>
                  <a:lnTo>
                    <a:pt x="0" y="1405"/>
                  </a:lnTo>
                  <a:lnTo>
                    <a:pt x="191990" y="0"/>
                  </a:lnTo>
                  <a:close/>
                </a:path>
              </a:pathLst>
            </a:custGeom>
            <a:solidFill>
              <a:srgbClr val="21A3CF">
                <a:alpha val="100000"/>
              </a:srgbClr>
            </a:solidFill>
            <a:ln w="12700" cap="flat" cmpd="sng">
              <a:noFill/>
              <a:prstDash val="solid"/>
              <a:miter lim="800000"/>
            </a:ln>
          </p:spPr>
          <p:txBody>
            <a:bodyPr anchor="ctr">
              <a:spAutoFit/>
            </a:bodyPr>
            <a:lstStyle/>
            <a:p>
              <a:pPr algn="ctr"/>
              <a:endParaRPr lang="en-US" dirty="0"/>
            </a:p>
          </p:txBody>
        </p:sp>
        <p:sp>
          <p:nvSpPr>
            <p:cNvPr id="707" name="TextBox 85">
              <a:extLst>
                <a:ext uri="{FF2B5EF4-FFF2-40B4-BE49-F238E27FC236}">
                  <a16:creationId xmlns:a16="http://schemas.microsoft.com/office/drawing/2014/main" id="{CE5F25AF-2E7D-5644-A0C2-B08E406A8181}"/>
                </a:ext>
              </a:extLst>
            </p:cNvPr>
            <p:cNvSpPr txBox="1"/>
            <p:nvPr/>
          </p:nvSpPr>
          <p:spPr>
            <a:xfrm>
              <a:off x="280906" y="2469027"/>
              <a:ext cx="93419" cy="107874"/>
            </a:xfrm>
            <a:prstGeom prst="rect">
              <a:avLst/>
            </a:prstGeom>
            <a:noFill/>
            <a:ln>
              <a:noFill/>
            </a:ln>
          </p:spPr>
          <p:txBody>
            <a:bodyPr wrap="square" lIns="0" tIns="0" rIns="0" bIns="0" anchor="t"/>
            <a:lstStyle/>
            <a:p>
              <a:pPr>
                <a:lnSpc>
                  <a:spcPts val="1200"/>
                </a:lnSpc>
                <a:defRPr lang="en-US"/>
              </a:pPr>
              <a:r>
                <a:rPr sz="900" b="1" dirty="0">
                  <a:solidFill>
                    <a:srgbClr val="FFFFFF"/>
                  </a:solidFill>
                  <a:latin typeface="Arial" panose="020B0604020202020204" pitchFamily="34" charset="0"/>
                  <a:ea typeface="Wigrum Medium" charset="77"/>
                  <a:cs typeface="Arial" panose="020B0604020202020204" pitchFamily="34" charset="0"/>
                </a:rPr>
                <a:t>1 </a:t>
              </a:r>
            </a:p>
          </p:txBody>
        </p:sp>
      </p:grpSp>
      <p:grpSp>
        <p:nvGrpSpPr>
          <p:cNvPr id="708" name="Groupe 707">
            <a:extLst>
              <a:ext uri="{FF2B5EF4-FFF2-40B4-BE49-F238E27FC236}">
                <a16:creationId xmlns:a16="http://schemas.microsoft.com/office/drawing/2014/main" id="{E19243E9-609A-084E-BFBF-997DEE87C18F}"/>
              </a:ext>
            </a:extLst>
          </p:cNvPr>
          <p:cNvGrpSpPr/>
          <p:nvPr/>
        </p:nvGrpSpPr>
        <p:grpSpPr>
          <a:xfrm>
            <a:off x="7721245" y="1931287"/>
            <a:ext cx="136904" cy="144232"/>
            <a:chOff x="241129" y="2469027"/>
            <a:chExt cx="136904" cy="144232"/>
          </a:xfrm>
        </p:grpSpPr>
        <p:sp>
          <p:nvSpPr>
            <p:cNvPr id="709" name="Free Form 35">
              <a:extLst>
                <a:ext uri="{FF2B5EF4-FFF2-40B4-BE49-F238E27FC236}">
                  <a16:creationId xmlns:a16="http://schemas.microsoft.com/office/drawing/2014/main" id="{14CE6CBD-E263-FF48-902B-266101E2F41A}"/>
                </a:ext>
              </a:extLst>
            </p:cNvPr>
            <p:cNvSpPr/>
            <p:nvPr/>
          </p:nvSpPr>
          <p:spPr>
            <a:xfrm>
              <a:off x="241129" y="2476367"/>
              <a:ext cx="136904" cy="136892"/>
            </a:xfrm>
            <a:custGeom>
              <a:avLst/>
              <a:gdLst/>
              <a:ahLst/>
              <a:cxnLst/>
              <a:rect l="0" t="0" r="0" b="0"/>
              <a:pathLst>
                <a:path w="193412" h="193395">
                  <a:moveTo>
                    <a:pt x="193412" y="191990"/>
                  </a:moveTo>
                  <a:lnTo>
                    <a:pt x="1422" y="193395"/>
                  </a:lnTo>
                  <a:lnTo>
                    <a:pt x="0" y="1405"/>
                  </a:lnTo>
                  <a:lnTo>
                    <a:pt x="191990" y="0"/>
                  </a:lnTo>
                  <a:close/>
                </a:path>
              </a:pathLst>
            </a:custGeom>
            <a:solidFill>
              <a:srgbClr val="21A3CF">
                <a:alpha val="100000"/>
              </a:srgbClr>
            </a:solidFill>
            <a:ln w="12700" cap="flat" cmpd="sng">
              <a:noFill/>
              <a:prstDash val="solid"/>
              <a:miter lim="800000"/>
            </a:ln>
          </p:spPr>
          <p:txBody>
            <a:bodyPr anchor="ctr">
              <a:spAutoFit/>
            </a:bodyPr>
            <a:lstStyle/>
            <a:p>
              <a:pPr algn="ctr"/>
              <a:endParaRPr lang="en-US" dirty="0"/>
            </a:p>
          </p:txBody>
        </p:sp>
        <p:sp>
          <p:nvSpPr>
            <p:cNvPr id="710" name="TextBox 85">
              <a:extLst>
                <a:ext uri="{FF2B5EF4-FFF2-40B4-BE49-F238E27FC236}">
                  <a16:creationId xmlns:a16="http://schemas.microsoft.com/office/drawing/2014/main" id="{7D062582-6C09-C540-9667-2E771F0A8716}"/>
                </a:ext>
              </a:extLst>
            </p:cNvPr>
            <p:cNvSpPr txBox="1"/>
            <p:nvPr/>
          </p:nvSpPr>
          <p:spPr>
            <a:xfrm>
              <a:off x="280906" y="2469027"/>
              <a:ext cx="93419" cy="107874"/>
            </a:xfrm>
            <a:prstGeom prst="rect">
              <a:avLst/>
            </a:prstGeom>
            <a:noFill/>
            <a:ln>
              <a:noFill/>
            </a:ln>
          </p:spPr>
          <p:txBody>
            <a:bodyPr wrap="square" lIns="0" tIns="0" rIns="0" bIns="0" anchor="t"/>
            <a:lstStyle/>
            <a:p>
              <a:pPr>
                <a:lnSpc>
                  <a:spcPts val="1200"/>
                </a:lnSpc>
                <a:defRPr lang="en-US"/>
              </a:pPr>
              <a:r>
                <a:rPr lang="en-US" sz="900" b="1" dirty="0">
                  <a:solidFill>
                    <a:srgbClr val="FFFFFF"/>
                  </a:solidFill>
                  <a:latin typeface="Arial" panose="020B0604020202020204" pitchFamily="34" charset="0"/>
                  <a:ea typeface="Wigrum Medium" charset="77"/>
                  <a:cs typeface="Arial" panose="020B0604020202020204" pitchFamily="34" charset="0"/>
                </a:rPr>
                <a:t>2</a:t>
              </a:r>
              <a:r>
                <a:rPr sz="900" b="1" dirty="0">
                  <a:solidFill>
                    <a:srgbClr val="FFFFFF"/>
                  </a:solidFill>
                  <a:latin typeface="Arial" panose="020B0604020202020204" pitchFamily="34" charset="0"/>
                  <a:ea typeface="Wigrum Medium" charset="77"/>
                  <a:cs typeface="Arial" panose="020B0604020202020204" pitchFamily="34" charset="0"/>
                </a:rPr>
                <a:t> </a:t>
              </a:r>
            </a:p>
          </p:txBody>
        </p:sp>
      </p:grpSp>
      <p:grpSp>
        <p:nvGrpSpPr>
          <p:cNvPr id="711" name="Groupe 710">
            <a:extLst>
              <a:ext uri="{FF2B5EF4-FFF2-40B4-BE49-F238E27FC236}">
                <a16:creationId xmlns:a16="http://schemas.microsoft.com/office/drawing/2014/main" id="{CEBE447D-5C2E-004D-9250-0D6D2D849A54}"/>
              </a:ext>
            </a:extLst>
          </p:cNvPr>
          <p:cNvGrpSpPr/>
          <p:nvPr/>
        </p:nvGrpSpPr>
        <p:grpSpPr>
          <a:xfrm>
            <a:off x="7887467" y="2623777"/>
            <a:ext cx="136904" cy="144232"/>
            <a:chOff x="241129" y="2469027"/>
            <a:chExt cx="136904" cy="144232"/>
          </a:xfrm>
        </p:grpSpPr>
        <p:sp>
          <p:nvSpPr>
            <p:cNvPr id="712" name="Free Form 35">
              <a:extLst>
                <a:ext uri="{FF2B5EF4-FFF2-40B4-BE49-F238E27FC236}">
                  <a16:creationId xmlns:a16="http://schemas.microsoft.com/office/drawing/2014/main" id="{8C7E0CEC-0F60-944D-BABE-144E3B50B4C0}"/>
                </a:ext>
              </a:extLst>
            </p:cNvPr>
            <p:cNvSpPr/>
            <p:nvPr/>
          </p:nvSpPr>
          <p:spPr>
            <a:xfrm>
              <a:off x="241129" y="2476367"/>
              <a:ext cx="136904" cy="136892"/>
            </a:xfrm>
            <a:custGeom>
              <a:avLst/>
              <a:gdLst/>
              <a:ahLst/>
              <a:cxnLst/>
              <a:rect l="0" t="0" r="0" b="0"/>
              <a:pathLst>
                <a:path w="193412" h="193395">
                  <a:moveTo>
                    <a:pt x="193412" y="191990"/>
                  </a:moveTo>
                  <a:lnTo>
                    <a:pt x="1422" y="193395"/>
                  </a:lnTo>
                  <a:lnTo>
                    <a:pt x="0" y="1405"/>
                  </a:lnTo>
                  <a:lnTo>
                    <a:pt x="191990" y="0"/>
                  </a:lnTo>
                  <a:close/>
                </a:path>
              </a:pathLst>
            </a:custGeom>
            <a:solidFill>
              <a:srgbClr val="21A3CF">
                <a:alpha val="100000"/>
              </a:srgbClr>
            </a:solidFill>
            <a:ln w="12700" cap="flat" cmpd="sng">
              <a:noFill/>
              <a:prstDash val="solid"/>
              <a:miter lim="800000"/>
            </a:ln>
          </p:spPr>
          <p:txBody>
            <a:bodyPr anchor="ctr">
              <a:spAutoFit/>
            </a:bodyPr>
            <a:lstStyle/>
            <a:p>
              <a:pPr algn="ctr"/>
              <a:endParaRPr lang="en-US" dirty="0"/>
            </a:p>
          </p:txBody>
        </p:sp>
        <p:sp>
          <p:nvSpPr>
            <p:cNvPr id="713" name="TextBox 85">
              <a:extLst>
                <a:ext uri="{FF2B5EF4-FFF2-40B4-BE49-F238E27FC236}">
                  <a16:creationId xmlns:a16="http://schemas.microsoft.com/office/drawing/2014/main" id="{A2F4C5CF-114E-BC41-9971-378F73D59F06}"/>
                </a:ext>
              </a:extLst>
            </p:cNvPr>
            <p:cNvSpPr txBox="1"/>
            <p:nvPr/>
          </p:nvSpPr>
          <p:spPr>
            <a:xfrm>
              <a:off x="280906" y="2469027"/>
              <a:ext cx="93419" cy="107874"/>
            </a:xfrm>
            <a:prstGeom prst="rect">
              <a:avLst/>
            </a:prstGeom>
            <a:noFill/>
            <a:ln>
              <a:noFill/>
            </a:ln>
          </p:spPr>
          <p:txBody>
            <a:bodyPr wrap="square" lIns="0" tIns="0" rIns="0" bIns="0" anchor="t"/>
            <a:lstStyle/>
            <a:p>
              <a:pPr>
                <a:lnSpc>
                  <a:spcPts val="1200"/>
                </a:lnSpc>
                <a:defRPr lang="en-US"/>
              </a:pPr>
              <a:r>
                <a:rPr sz="900" b="1" dirty="0">
                  <a:solidFill>
                    <a:srgbClr val="FFFFFF"/>
                  </a:solidFill>
                  <a:latin typeface="Arial" panose="020B0604020202020204" pitchFamily="34" charset="0"/>
                  <a:ea typeface="Wigrum Medium" charset="77"/>
                  <a:cs typeface="Arial" panose="020B0604020202020204" pitchFamily="34" charset="0"/>
                </a:rPr>
                <a:t>1 </a:t>
              </a:r>
            </a:p>
          </p:txBody>
        </p:sp>
      </p:grpSp>
      <p:grpSp>
        <p:nvGrpSpPr>
          <p:cNvPr id="714" name="Groupe 713">
            <a:extLst>
              <a:ext uri="{FF2B5EF4-FFF2-40B4-BE49-F238E27FC236}">
                <a16:creationId xmlns:a16="http://schemas.microsoft.com/office/drawing/2014/main" id="{6B0DEE95-637C-744E-BD7B-7B8DB303019A}"/>
              </a:ext>
            </a:extLst>
          </p:cNvPr>
          <p:cNvGrpSpPr/>
          <p:nvPr/>
        </p:nvGrpSpPr>
        <p:grpSpPr>
          <a:xfrm>
            <a:off x="9634392" y="3860932"/>
            <a:ext cx="136904" cy="144232"/>
            <a:chOff x="241129" y="2469027"/>
            <a:chExt cx="136904" cy="144232"/>
          </a:xfrm>
        </p:grpSpPr>
        <p:sp>
          <p:nvSpPr>
            <p:cNvPr id="715" name="Free Form 35">
              <a:extLst>
                <a:ext uri="{FF2B5EF4-FFF2-40B4-BE49-F238E27FC236}">
                  <a16:creationId xmlns:a16="http://schemas.microsoft.com/office/drawing/2014/main" id="{9399A796-E193-5D41-A7EB-4C51D07E7AA5}"/>
                </a:ext>
              </a:extLst>
            </p:cNvPr>
            <p:cNvSpPr/>
            <p:nvPr/>
          </p:nvSpPr>
          <p:spPr>
            <a:xfrm>
              <a:off x="241129" y="2476367"/>
              <a:ext cx="136904" cy="136892"/>
            </a:xfrm>
            <a:custGeom>
              <a:avLst/>
              <a:gdLst/>
              <a:ahLst/>
              <a:cxnLst/>
              <a:rect l="0" t="0" r="0" b="0"/>
              <a:pathLst>
                <a:path w="193412" h="193395">
                  <a:moveTo>
                    <a:pt x="193412" y="191990"/>
                  </a:moveTo>
                  <a:lnTo>
                    <a:pt x="1422" y="193395"/>
                  </a:lnTo>
                  <a:lnTo>
                    <a:pt x="0" y="1405"/>
                  </a:lnTo>
                  <a:lnTo>
                    <a:pt x="191990" y="0"/>
                  </a:lnTo>
                  <a:close/>
                </a:path>
              </a:pathLst>
            </a:custGeom>
            <a:solidFill>
              <a:srgbClr val="21A3CF">
                <a:alpha val="100000"/>
              </a:srgbClr>
            </a:solidFill>
            <a:ln w="12700" cap="flat" cmpd="sng">
              <a:noFill/>
              <a:prstDash val="solid"/>
              <a:miter lim="800000"/>
            </a:ln>
          </p:spPr>
          <p:txBody>
            <a:bodyPr anchor="ctr">
              <a:spAutoFit/>
            </a:bodyPr>
            <a:lstStyle/>
            <a:p>
              <a:pPr algn="ctr"/>
              <a:endParaRPr lang="en-US" dirty="0"/>
            </a:p>
          </p:txBody>
        </p:sp>
        <p:sp>
          <p:nvSpPr>
            <p:cNvPr id="716" name="TextBox 85">
              <a:extLst>
                <a:ext uri="{FF2B5EF4-FFF2-40B4-BE49-F238E27FC236}">
                  <a16:creationId xmlns:a16="http://schemas.microsoft.com/office/drawing/2014/main" id="{D413DEF7-E79F-7346-8A7D-9E138E75A313}"/>
                </a:ext>
              </a:extLst>
            </p:cNvPr>
            <p:cNvSpPr txBox="1"/>
            <p:nvPr/>
          </p:nvSpPr>
          <p:spPr>
            <a:xfrm>
              <a:off x="280906" y="2469027"/>
              <a:ext cx="93419" cy="107874"/>
            </a:xfrm>
            <a:prstGeom prst="rect">
              <a:avLst/>
            </a:prstGeom>
            <a:noFill/>
            <a:ln>
              <a:noFill/>
            </a:ln>
          </p:spPr>
          <p:txBody>
            <a:bodyPr wrap="square" lIns="0" tIns="0" rIns="0" bIns="0" anchor="t"/>
            <a:lstStyle/>
            <a:p>
              <a:pPr>
                <a:lnSpc>
                  <a:spcPts val="1200"/>
                </a:lnSpc>
                <a:defRPr lang="en-US"/>
              </a:pPr>
              <a:r>
                <a:rPr sz="900" b="1" dirty="0">
                  <a:solidFill>
                    <a:srgbClr val="FFFFFF"/>
                  </a:solidFill>
                  <a:latin typeface="Arial" panose="020B0604020202020204" pitchFamily="34" charset="0"/>
                  <a:ea typeface="Wigrum Medium" charset="77"/>
                  <a:cs typeface="Arial" panose="020B0604020202020204" pitchFamily="34" charset="0"/>
                </a:rPr>
                <a:t>1 </a:t>
              </a:r>
            </a:p>
          </p:txBody>
        </p:sp>
      </p:grpSp>
      <p:grpSp>
        <p:nvGrpSpPr>
          <p:cNvPr id="717" name="Groupe 716">
            <a:extLst>
              <a:ext uri="{FF2B5EF4-FFF2-40B4-BE49-F238E27FC236}">
                <a16:creationId xmlns:a16="http://schemas.microsoft.com/office/drawing/2014/main" id="{97E33D0D-ADBD-C947-BB3D-EA15490E736B}"/>
              </a:ext>
            </a:extLst>
          </p:cNvPr>
          <p:cNvGrpSpPr/>
          <p:nvPr/>
        </p:nvGrpSpPr>
        <p:grpSpPr>
          <a:xfrm>
            <a:off x="7750925" y="1424332"/>
            <a:ext cx="136904" cy="144232"/>
            <a:chOff x="241129" y="2469027"/>
            <a:chExt cx="136904" cy="144232"/>
          </a:xfrm>
        </p:grpSpPr>
        <p:sp>
          <p:nvSpPr>
            <p:cNvPr id="718" name="Free Form 35">
              <a:extLst>
                <a:ext uri="{FF2B5EF4-FFF2-40B4-BE49-F238E27FC236}">
                  <a16:creationId xmlns:a16="http://schemas.microsoft.com/office/drawing/2014/main" id="{9A25C77D-3621-6543-9CED-DA4120AC2AA3}"/>
                </a:ext>
              </a:extLst>
            </p:cNvPr>
            <p:cNvSpPr/>
            <p:nvPr/>
          </p:nvSpPr>
          <p:spPr>
            <a:xfrm>
              <a:off x="241129" y="2476367"/>
              <a:ext cx="136904" cy="136892"/>
            </a:xfrm>
            <a:custGeom>
              <a:avLst/>
              <a:gdLst/>
              <a:ahLst/>
              <a:cxnLst/>
              <a:rect l="0" t="0" r="0" b="0"/>
              <a:pathLst>
                <a:path w="193412" h="193395">
                  <a:moveTo>
                    <a:pt x="193412" y="191990"/>
                  </a:moveTo>
                  <a:lnTo>
                    <a:pt x="1422" y="193395"/>
                  </a:lnTo>
                  <a:lnTo>
                    <a:pt x="0" y="1405"/>
                  </a:lnTo>
                  <a:lnTo>
                    <a:pt x="191990" y="0"/>
                  </a:lnTo>
                  <a:close/>
                </a:path>
              </a:pathLst>
            </a:custGeom>
            <a:solidFill>
              <a:srgbClr val="21A3CF">
                <a:alpha val="100000"/>
              </a:srgbClr>
            </a:solidFill>
            <a:ln w="12700" cap="flat" cmpd="sng">
              <a:noFill/>
              <a:prstDash val="solid"/>
              <a:miter lim="800000"/>
            </a:ln>
          </p:spPr>
          <p:txBody>
            <a:bodyPr anchor="ctr">
              <a:spAutoFit/>
            </a:bodyPr>
            <a:lstStyle/>
            <a:p>
              <a:pPr algn="ctr"/>
              <a:endParaRPr lang="en-US" dirty="0"/>
            </a:p>
          </p:txBody>
        </p:sp>
        <p:sp>
          <p:nvSpPr>
            <p:cNvPr id="719" name="TextBox 85">
              <a:extLst>
                <a:ext uri="{FF2B5EF4-FFF2-40B4-BE49-F238E27FC236}">
                  <a16:creationId xmlns:a16="http://schemas.microsoft.com/office/drawing/2014/main" id="{7D6D453B-BB8C-8540-BCA0-1DCB043B795F}"/>
                </a:ext>
              </a:extLst>
            </p:cNvPr>
            <p:cNvSpPr txBox="1"/>
            <p:nvPr/>
          </p:nvSpPr>
          <p:spPr>
            <a:xfrm>
              <a:off x="280906" y="2469027"/>
              <a:ext cx="93419" cy="107874"/>
            </a:xfrm>
            <a:prstGeom prst="rect">
              <a:avLst/>
            </a:prstGeom>
            <a:noFill/>
            <a:ln>
              <a:noFill/>
            </a:ln>
          </p:spPr>
          <p:txBody>
            <a:bodyPr wrap="square" lIns="0" tIns="0" rIns="0" bIns="0" anchor="t"/>
            <a:lstStyle/>
            <a:p>
              <a:pPr>
                <a:lnSpc>
                  <a:spcPts val="1200"/>
                </a:lnSpc>
                <a:defRPr lang="en-US"/>
              </a:pPr>
              <a:r>
                <a:rPr sz="900" b="1" dirty="0">
                  <a:solidFill>
                    <a:srgbClr val="FFFFFF"/>
                  </a:solidFill>
                  <a:latin typeface="Arial" panose="020B0604020202020204" pitchFamily="34" charset="0"/>
                  <a:ea typeface="Wigrum Medium" charset="77"/>
                  <a:cs typeface="Arial" panose="020B0604020202020204" pitchFamily="34" charset="0"/>
                </a:rPr>
                <a:t>1 </a:t>
              </a:r>
            </a:p>
          </p:txBody>
        </p:sp>
      </p:grpSp>
      <p:grpSp>
        <p:nvGrpSpPr>
          <p:cNvPr id="720" name="Groupe 719">
            <a:extLst>
              <a:ext uri="{FF2B5EF4-FFF2-40B4-BE49-F238E27FC236}">
                <a16:creationId xmlns:a16="http://schemas.microsoft.com/office/drawing/2014/main" id="{C87D99E4-B7E8-6340-9F54-1AB4C3F6A431}"/>
              </a:ext>
            </a:extLst>
          </p:cNvPr>
          <p:cNvGrpSpPr/>
          <p:nvPr/>
        </p:nvGrpSpPr>
        <p:grpSpPr>
          <a:xfrm>
            <a:off x="8657572" y="2246922"/>
            <a:ext cx="136904" cy="144232"/>
            <a:chOff x="241129" y="2469027"/>
            <a:chExt cx="136904" cy="144232"/>
          </a:xfrm>
        </p:grpSpPr>
        <p:sp>
          <p:nvSpPr>
            <p:cNvPr id="721" name="Free Form 35">
              <a:extLst>
                <a:ext uri="{FF2B5EF4-FFF2-40B4-BE49-F238E27FC236}">
                  <a16:creationId xmlns:a16="http://schemas.microsoft.com/office/drawing/2014/main" id="{01890845-565A-1740-AB44-CAC8377A07BC}"/>
                </a:ext>
              </a:extLst>
            </p:cNvPr>
            <p:cNvSpPr/>
            <p:nvPr/>
          </p:nvSpPr>
          <p:spPr>
            <a:xfrm>
              <a:off x="241129" y="2476367"/>
              <a:ext cx="136904" cy="136892"/>
            </a:xfrm>
            <a:custGeom>
              <a:avLst/>
              <a:gdLst/>
              <a:ahLst/>
              <a:cxnLst/>
              <a:rect l="0" t="0" r="0" b="0"/>
              <a:pathLst>
                <a:path w="193412" h="193395">
                  <a:moveTo>
                    <a:pt x="193412" y="191990"/>
                  </a:moveTo>
                  <a:lnTo>
                    <a:pt x="1422" y="193395"/>
                  </a:lnTo>
                  <a:lnTo>
                    <a:pt x="0" y="1405"/>
                  </a:lnTo>
                  <a:lnTo>
                    <a:pt x="191990" y="0"/>
                  </a:lnTo>
                  <a:close/>
                </a:path>
              </a:pathLst>
            </a:custGeom>
            <a:solidFill>
              <a:srgbClr val="21A3CF">
                <a:alpha val="100000"/>
              </a:srgbClr>
            </a:solidFill>
            <a:ln w="12700" cap="flat" cmpd="sng">
              <a:noFill/>
              <a:prstDash val="solid"/>
              <a:miter lim="800000"/>
            </a:ln>
          </p:spPr>
          <p:txBody>
            <a:bodyPr anchor="ctr">
              <a:spAutoFit/>
            </a:bodyPr>
            <a:lstStyle/>
            <a:p>
              <a:pPr algn="ctr"/>
              <a:endParaRPr lang="en-US" dirty="0"/>
            </a:p>
          </p:txBody>
        </p:sp>
        <p:sp>
          <p:nvSpPr>
            <p:cNvPr id="722" name="TextBox 85">
              <a:extLst>
                <a:ext uri="{FF2B5EF4-FFF2-40B4-BE49-F238E27FC236}">
                  <a16:creationId xmlns:a16="http://schemas.microsoft.com/office/drawing/2014/main" id="{82002946-D81B-9045-9DCB-27A6433A904A}"/>
                </a:ext>
              </a:extLst>
            </p:cNvPr>
            <p:cNvSpPr txBox="1"/>
            <p:nvPr/>
          </p:nvSpPr>
          <p:spPr>
            <a:xfrm>
              <a:off x="280906" y="2469027"/>
              <a:ext cx="93419" cy="107874"/>
            </a:xfrm>
            <a:prstGeom prst="rect">
              <a:avLst/>
            </a:prstGeom>
            <a:noFill/>
            <a:ln>
              <a:noFill/>
            </a:ln>
          </p:spPr>
          <p:txBody>
            <a:bodyPr wrap="square" lIns="0" tIns="0" rIns="0" bIns="0" anchor="t"/>
            <a:lstStyle/>
            <a:p>
              <a:pPr>
                <a:lnSpc>
                  <a:spcPts val="1200"/>
                </a:lnSpc>
                <a:defRPr lang="en-US"/>
              </a:pPr>
              <a:r>
                <a:rPr sz="900" b="1" dirty="0">
                  <a:solidFill>
                    <a:srgbClr val="FFFFFF"/>
                  </a:solidFill>
                  <a:latin typeface="Arial" panose="020B0604020202020204" pitchFamily="34" charset="0"/>
                  <a:ea typeface="Wigrum Medium" charset="77"/>
                  <a:cs typeface="Arial" panose="020B0604020202020204" pitchFamily="34" charset="0"/>
                </a:rPr>
                <a:t>1 </a:t>
              </a:r>
            </a:p>
          </p:txBody>
        </p:sp>
      </p:grpSp>
      <p:grpSp>
        <p:nvGrpSpPr>
          <p:cNvPr id="723" name="Groupe 722">
            <a:extLst>
              <a:ext uri="{FF2B5EF4-FFF2-40B4-BE49-F238E27FC236}">
                <a16:creationId xmlns:a16="http://schemas.microsoft.com/office/drawing/2014/main" id="{B242139E-FF41-E245-B6CD-43E4122F86C5}"/>
              </a:ext>
            </a:extLst>
          </p:cNvPr>
          <p:cNvGrpSpPr/>
          <p:nvPr/>
        </p:nvGrpSpPr>
        <p:grpSpPr>
          <a:xfrm>
            <a:off x="10356598" y="1916783"/>
            <a:ext cx="136904" cy="144232"/>
            <a:chOff x="241129" y="2469027"/>
            <a:chExt cx="136904" cy="144232"/>
          </a:xfrm>
        </p:grpSpPr>
        <p:sp>
          <p:nvSpPr>
            <p:cNvPr id="724" name="Free Form 35">
              <a:extLst>
                <a:ext uri="{FF2B5EF4-FFF2-40B4-BE49-F238E27FC236}">
                  <a16:creationId xmlns:a16="http://schemas.microsoft.com/office/drawing/2014/main" id="{B84FBA43-FB98-1742-B3A5-367A2F228696}"/>
                </a:ext>
              </a:extLst>
            </p:cNvPr>
            <p:cNvSpPr/>
            <p:nvPr/>
          </p:nvSpPr>
          <p:spPr>
            <a:xfrm>
              <a:off x="241129" y="2476367"/>
              <a:ext cx="136904" cy="136892"/>
            </a:xfrm>
            <a:custGeom>
              <a:avLst/>
              <a:gdLst/>
              <a:ahLst/>
              <a:cxnLst/>
              <a:rect l="0" t="0" r="0" b="0"/>
              <a:pathLst>
                <a:path w="193412" h="193395">
                  <a:moveTo>
                    <a:pt x="193412" y="191990"/>
                  </a:moveTo>
                  <a:lnTo>
                    <a:pt x="1422" y="193395"/>
                  </a:lnTo>
                  <a:lnTo>
                    <a:pt x="0" y="1405"/>
                  </a:lnTo>
                  <a:lnTo>
                    <a:pt x="191990" y="0"/>
                  </a:lnTo>
                  <a:close/>
                </a:path>
              </a:pathLst>
            </a:custGeom>
            <a:solidFill>
              <a:srgbClr val="21A3CF">
                <a:alpha val="100000"/>
              </a:srgbClr>
            </a:solidFill>
            <a:ln w="12700" cap="flat" cmpd="sng">
              <a:noFill/>
              <a:prstDash val="solid"/>
              <a:miter lim="800000"/>
            </a:ln>
          </p:spPr>
          <p:txBody>
            <a:bodyPr anchor="ctr">
              <a:spAutoFit/>
            </a:bodyPr>
            <a:lstStyle/>
            <a:p>
              <a:pPr algn="ctr"/>
              <a:endParaRPr lang="en-US" dirty="0"/>
            </a:p>
          </p:txBody>
        </p:sp>
        <p:sp>
          <p:nvSpPr>
            <p:cNvPr id="725" name="TextBox 85">
              <a:extLst>
                <a:ext uri="{FF2B5EF4-FFF2-40B4-BE49-F238E27FC236}">
                  <a16:creationId xmlns:a16="http://schemas.microsoft.com/office/drawing/2014/main" id="{88D0ED75-3121-FC4D-895E-BFB90F63A41B}"/>
                </a:ext>
              </a:extLst>
            </p:cNvPr>
            <p:cNvSpPr txBox="1"/>
            <p:nvPr/>
          </p:nvSpPr>
          <p:spPr>
            <a:xfrm>
              <a:off x="280906" y="2469027"/>
              <a:ext cx="93419" cy="107874"/>
            </a:xfrm>
            <a:prstGeom prst="rect">
              <a:avLst/>
            </a:prstGeom>
            <a:noFill/>
            <a:ln>
              <a:noFill/>
            </a:ln>
          </p:spPr>
          <p:txBody>
            <a:bodyPr wrap="square" lIns="0" tIns="0" rIns="0" bIns="0" anchor="t"/>
            <a:lstStyle/>
            <a:p>
              <a:pPr>
                <a:lnSpc>
                  <a:spcPts val="1200"/>
                </a:lnSpc>
                <a:defRPr lang="en-US"/>
              </a:pPr>
              <a:r>
                <a:rPr sz="900" b="1" dirty="0">
                  <a:solidFill>
                    <a:srgbClr val="FFFFFF"/>
                  </a:solidFill>
                  <a:latin typeface="Arial" panose="020B0604020202020204" pitchFamily="34" charset="0"/>
                  <a:ea typeface="Wigrum Medium" charset="77"/>
                  <a:cs typeface="Arial" panose="020B0604020202020204" pitchFamily="34" charset="0"/>
                </a:rPr>
                <a:t>1 </a:t>
              </a:r>
            </a:p>
          </p:txBody>
        </p:sp>
      </p:grpSp>
      <p:grpSp>
        <p:nvGrpSpPr>
          <p:cNvPr id="726" name="Groupe 725">
            <a:extLst>
              <a:ext uri="{FF2B5EF4-FFF2-40B4-BE49-F238E27FC236}">
                <a16:creationId xmlns:a16="http://schemas.microsoft.com/office/drawing/2014/main" id="{061F8810-5417-D94F-AEB4-0ACB70D95179}"/>
              </a:ext>
            </a:extLst>
          </p:cNvPr>
          <p:cNvGrpSpPr/>
          <p:nvPr/>
        </p:nvGrpSpPr>
        <p:grpSpPr>
          <a:xfrm>
            <a:off x="10964960" y="1559830"/>
            <a:ext cx="136904" cy="144232"/>
            <a:chOff x="241129" y="2469027"/>
            <a:chExt cx="136904" cy="144232"/>
          </a:xfrm>
        </p:grpSpPr>
        <p:sp>
          <p:nvSpPr>
            <p:cNvPr id="727" name="Free Form 35">
              <a:extLst>
                <a:ext uri="{FF2B5EF4-FFF2-40B4-BE49-F238E27FC236}">
                  <a16:creationId xmlns:a16="http://schemas.microsoft.com/office/drawing/2014/main" id="{4E3275AC-FC26-CB4A-8C70-2152E8820D0D}"/>
                </a:ext>
              </a:extLst>
            </p:cNvPr>
            <p:cNvSpPr/>
            <p:nvPr/>
          </p:nvSpPr>
          <p:spPr>
            <a:xfrm>
              <a:off x="241129" y="2476367"/>
              <a:ext cx="136904" cy="136892"/>
            </a:xfrm>
            <a:custGeom>
              <a:avLst/>
              <a:gdLst/>
              <a:ahLst/>
              <a:cxnLst/>
              <a:rect l="0" t="0" r="0" b="0"/>
              <a:pathLst>
                <a:path w="193412" h="193395">
                  <a:moveTo>
                    <a:pt x="193412" y="191990"/>
                  </a:moveTo>
                  <a:lnTo>
                    <a:pt x="1422" y="193395"/>
                  </a:lnTo>
                  <a:lnTo>
                    <a:pt x="0" y="1405"/>
                  </a:lnTo>
                  <a:lnTo>
                    <a:pt x="191990" y="0"/>
                  </a:lnTo>
                  <a:close/>
                </a:path>
              </a:pathLst>
            </a:custGeom>
            <a:solidFill>
              <a:srgbClr val="21A3CF">
                <a:alpha val="100000"/>
              </a:srgbClr>
            </a:solidFill>
            <a:ln w="12700" cap="flat" cmpd="sng">
              <a:noFill/>
              <a:prstDash val="solid"/>
              <a:miter lim="800000"/>
            </a:ln>
          </p:spPr>
          <p:txBody>
            <a:bodyPr anchor="ctr">
              <a:spAutoFit/>
            </a:bodyPr>
            <a:lstStyle/>
            <a:p>
              <a:pPr algn="ctr"/>
              <a:endParaRPr lang="en-US" dirty="0"/>
            </a:p>
          </p:txBody>
        </p:sp>
        <p:sp>
          <p:nvSpPr>
            <p:cNvPr id="728" name="TextBox 85">
              <a:extLst>
                <a:ext uri="{FF2B5EF4-FFF2-40B4-BE49-F238E27FC236}">
                  <a16:creationId xmlns:a16="http://schemas.microsoft.com/office/drawing/2014/main" id="{57055950-591A-CC43-A9F8-D3F3E6B6EB3D}"/>
                </a:ext>
              </a:extLst>
            </p:cNvPr>
            <p:cNvSpPr txBox="1"/>
            <p:nvPr/>
          </p:nvSpPr>
          <p:spPr>
            <a:xfrm>
              <a:off x="280906" y="2469027"/>
              <a:ext cx="93419" cy="107874"/>
            </a:xfrm>
            <a:prstGeom prst="rect">
              <a:avLst/>
            </a:prstGeom>
            <a:noFill/>
            <a:ln>
              <a:noFill/>
            </a:ln>
          </p:spPr>
          <p:txBody>
            <a:bodyPr wrap="square" lIns="0" tIns="0" rIns="0" bIns="0" anchor="t"/>
            <a:lstStyle/>
            <a:p>
              <a:pPr>
                <a:lnSpc>
                  <a:spcPts val="1200"/>
                </a:lnSpc>
                <a:defRPr lang="en-US"/>
              </a:pPr>
              <a:r>
                <a:rPr sz="900" b="1" dirty="0">
                  <a:solidFill>
                    <a:srgbClr val="FFFFFF"/>
                  </a:solidFill>
                  <a:latin typeface="Arial" panose="020B0604020202020204" pitchFamily="34" charset="0"/>
                  <a:ea typeface="Wigrum Medium" charset="77"/>
                  <a:cs typeface="Arial" panose="020B0604020202020204" pitchFamily="34" charset="0"/>
                </a:rPr>
                <a:t>1 </a:t>
              </a:r>
            </a:p>
          </p:txBody>
        </p:sp>
      </p:grpSp>
      <p:grpSp>
        <p:nvGrpSpPr>
          <p:cNvPr id="729" name="Groupe 728">
            <a:extLst>
              <a:ext uri="{FF2B5EF4-FFF2-40B4-BE49-F238E27FC236}">
                <a16:creationId xmlns:a16="http://schemas.microsoft.com/office/drawing/2014/main" id="{7B0EB3D3-00E7-C147-9C80-3DCDF82A9AEC}"/>
              </a:ext>
            </a:extLst>
          </p:cNvPr>
          <p:cNvGrpSpPr/>
          <p:nvPr/>
        </p:nvGrpSpPr>
        <p:grpSpPr>
          <a:xfrm>
            <a:off x="9907587" y="2111158"/>
            <a:ext cx="136904" cy="144232"/>
            <a:chOff x="241129" y="2469027"/>
            <a:chExt cx="136904" cy="144232"/>
          </a:xfrm>
        </p:grpSpPr>
        <p:sp>
          <p:nvSpPr>
            <p:cNvPr id="730" name="Free Form 35">
              <a:extLst>
                <a:ext uri="{FF2B5EF4-FFF2-40B4-BE49-F238E27FC236}">
                  <a16:creationId xmlns:a16="http://schemas.microsoft.com/office/drawing/2014/main" id="{A123ECC1-2D1D-9E4B-A9AE-FC6D538498DE}"/>
                </a:ext>
              </a:extLst>
            </p:cNvPr>
            <p:cNvSpPr/>
            <p:nvPr/>
          </p:nvSpPr>
          <p:spPr>
            <a:xfrm>
              <a:off x="241129" y="2476367"/>
              <a:ext cx="136904" cy="136892"/>
            </a:xfrm>
            <a:custGeom>
              <a:avLst/>
              <a:gdLst/>
              <a:ahLst/>
              <a:cxnLst/>
              <a:rect l="0" t="0" r="0" b="0"/>
              <a:pathLst>
                <a:path w="193412" h="193395">
                  <a:moveTo>
                    <a:pt x="193412" y="191990"/>
                  </a:moveTo>
                  <a:lnTo>
                    <a:pt x="1422" y="193395"/>
                  </a:lnTo>
                  <a:lnTo>
                    <a:pt x="0" y="1405"/>
                  </a:lnTo>
                  <a:lnTo>
                    <a:pt x="191990" y="0"/>
                  </a:lnTo>
                  <a:close/>
                </a:path>
              </a:pathLst>
            </a:custGeom>
            <a:solidFill>
              <a:srgbClr val="21A3CF">
                <a:alpha val="100000"/>
              </a:srgbClr>
            </a:solidFill>
            <a:ln w="12700" cap="flat" cmpd="sng">
              <a:noFill/>
              <a:prstDash val="solid"/>
              <a:miter lim="800000"/>
            </a:ln>
          </p:spPr>
          <p:txBody>
            <a:bodyPr anchor="ctr">
              <a:spAutoFit/>
            </a:bodyPr>
            <a:lstStyle/>
            <a:p>
              <a:pPr algn="ctr"/>
              <a:endParaRPr lang="en-US" dirty="0"/>
            </a:p>
          </p:txBody>
        </p:sp>
        <p:sp>
          <p:nvSpPr>
            <p:cNvPr id="731" name="TextBox 85">
              <a:extLst>
                <a:ext uri="{FF2B5EF4-FFF2-40B4-BE49-F238E27FC236}">
                  <a16:creationId xmlns:a16="http://schemas.microsoft.com/office/drawing/2014/main" id="{DCED14E3-247A-BE44-9C2B-59954FA2EF8B}"/>
                </a:ext>
              </a:extLst>
            </p:cNvPr>
            <p:cNvSpPr txBox="1"/>
            <p:nvPr/>
          </p:nvSpPr>
          <p:spPr>
            <a:xfrm>
              <a:off x="280906" y="2469027"/>
              <a:ext cx="93419" cy="107874"/>
            </a:xfrm>
            <a:prstGeom prst="rect">
              <a:avLst/>
            </a:prstGeom>
            <a:noFill/>
            <a:ln>
              <a:noFill/>
            </a:ln>
          </p:spPr>
          <p:txBody>
            <a:bodyPr wrap="square" lIns="0" tIns="0" rIns="0" bIns="0" anchor="t"/>
            <a:lstStyle/>
            <a:p>
              <a:pPr>
                <a:lnSpc>
                  <a:spcPts val="1200"/>
                </a:lnSpc>
                <a:defRPr lang="en-US"/>
              </a:pPr>
              <a:r>
                <a:rPr sz="900" b="1" dirty="0">
                  <a:solidFill>
                    <a:srgbClr val="FFFFFF"/>
                  </a:solidFill>
                  <a:latin typeface="Arial" panose="020B0604020202020204" pitchFamily="34" charset="0"/>
                  <a:ea typeface="Wigrum Medium" charset="77"/>
                  <a:cs typeface="Arial" panose="020B0604020202020204" pitchFamily="34" charset="0"/>
                </a:rPr>
                <a:t>3 </a:t>
              </a:r>
            </a:p>
          </p:txBody>
        </p:sp>
      </p:grpSp>
      <p:grpSp>
        <p:nvGrpSpPr>
          <p:cNvPr id="732" name="Groupe 731">
            <a:extLst>
              <a:ext uri="{FF2B5EF4-FFF2-40B4-BE49-F238E27FC236}">
                <a16:creationId xmlns:a16="http://schemas.microsoft.com/office/drawing/2014/main" id="{DFC657BC-6F8F-AA4E-B852-FB00070771ED}"/>
              </a:ext>
            </a:extLst>
          </p:cNvPr>
          <p:cNvGrpSpPr/>
          <p:nvPr/>
        </p:nvGrpSpPr>
        <p:grpSpPr>
          <a:xfrm>
            <a:off x="9240825" y="1326864"/>
            <a:ext cx="136904" cy="144232"/>
            <a:chOff x="241129" y="2469027"/>
            <a:chExt cx="136904" cy="144232"/>
          </a:xfrm>
        </p:grpSpPr>
        <p:sp>
          <p:nvSpPr>
            <p:cNvPr id="733" name="Free Form 35">
              <a:extLst>
                <a:ext uri="{FF2B5EF4-FFF2-40B4-BE49-F238E27FC236}">
                  <a16:creationId xmlns:a16="http://schemas.microsoft.com/office/drawing/2014/main" id="{15996CE3-811A-4743-8826-F8D7ACB50762}"/>
                </a:ext>
              </a:extLst>
            </p:cNvPr>
            <p:cNvSpPr/>
            <p:nvPr/>
          </p:nvSpPr>
          <p:spPr>
            <a:xfrm>
              <a:off x="241129" y="2476367"/>
              <a:ext cx="136904" cy="136892"/>
            </a:xfrm>
            <a:custGeom>
              <a:avLst/>
              <a:gdLst/>
              <a:ahLst/>
              <a:cxnLst/>
              <a:rect l="0" t="0" r="0" b="0"/>
              <a:pathLst>
                <a:path w="193412" h="193395">
                  <a:moveTo>
                    <a:pt x="193412" y="191990"/>
                  </a:moveTo>
                  <a:lnTo>
                    <a:pt x="1422" y="193395"/>
                  </a:lnTo>
                  <a:lnTo>
                    <a:pt x="0" y="1405"/>
                  </a:lnTo>
                  <a:lnTo>
                    <a:pt x="191990" y="0"/>
                  </a:lnTo>
                  <a:close/>
                </a:path>
              </a:pathLst>
            </a:custGeom>
            <a:solidFill>
              <a:srgbClr val="21A3CF">
                <a:alpha val="100000"/>
              </a:srgbClr>
            </a:solidFill>
            <a:ln w="12700" cap="flat" cmpd="sng">
              <a:noFill/>
              <a:prstDash val="solid"/>
              <a:miter lim="800000"/>
            </a:ln>
          </p:spPr>
          <p:txBody>
            <a:bodyPr anchor="ctr">
              <a:spAutoFit/>
            </a:bodyPr>
            <a:lstStyle/>
            <a:p>
              <a:pPr algn="ctr"/>
              <a:endParaRPr lang="en-US" dirty="0"/>
            </a:p>
          </p:txBody>
        </p:sp>
        <p:sp>
          <p:nvSpPr>
            <p:cNvPr id="734" name="TextBox 85">
              <a:extLst>
                <a:ext uri="{FF2B5EF4-FFF2-40B4-BE49-F238E27FC236}">
                  <a16:creationId xmlns:a16="http://schemas.microsoft.com/office/drawing/2014/main" id="{654A4384-ED26-304D-8152-3E6F231341CC}"/>
                </a:ext>
              </a:extLst>
            </p:cNvPr>
            <p:cNvSpPr txBox="1"/>
            <p:nvPr/>
          </p:nvSpPr>
          <p:spPr>
            <a:xfrm>
              <a:off x="280906" y="2469027"/>
              <a:ext cx="93419" cy="107874"/>
            </a:xfrm>
            <a:prstGeom prst="rect">
              <a:avLst/>
            </a:prstGeom>
            <a:noFill/>
            <a:ln>
              <a:noFill/>
            </a:ln>
          </p:spPr>
          <p:txBody>
            <a:bodyPr wrap="square" lIns="0" tIns="0" rIns="0" bIns="0" anchor="t"/>
            <a:lstStyle/>
            <a:p>
              <a:pPr>
                <a:lnSpc>
                  <a:spcPts val="1200"/>
                </a:lnSpc>
                <a:defRPr lang="en-US"/>
              </a:pPr>
              <a:r>
                <a:rPr sz="900" b="1" dirty="0">
                  <a:solidFill>
                    <a:srgbClr val="FFFFFF"/>
                  </a:solidFill>
                  <a:latin typeface="Arial" panose="020B0604020202020204" pitchFamily="34" charset="0"/>
                  <a:ea typeface="Wigrum Medium" charset="77"/>
                  <a:cs typeface="Arial" panose="020B0604020202020204" pitchFamily="34" charset="0"/>
                </a:rPr>
                <a:t>1 </a:t>
              </a:r>
            </a:p>
          </p:txBody>
        </p:sp>
      </p:grpSp>
      <p:grpSp>
        <p:nvGrpSpPr>
          <p:cNvPr id="735" name="Groupe 734">
            <a:extLst>
              <a:ext uri="{FF2B5EF4-FFF2-40B4-BE49-F238E27FC236}">
                <a16:creationId xmlns:a16="http://schemas.microsoft.com/office/drawing/2014/main" id="{94783699-76EF-004F-B568-72D82C474891}"/>
              </a:ext>
            </a:extLst>
          </p:cNvPr>
          <p:cNvGrpSpPr/>
          <p:nvPr/>
        </p:nvGrpSpPr>
        <p:grpSpPr>
          <a:xfrm>
            <a:off x="9480488" y="2640106"/>
            <a:ext cx="136904" cy="144232"/>
            <a:chOff x="241129" y="2469027"/>
            <a:chExt cx="136904" cy="144232"/>
          </a:xfrm>
        </p:grpSpPr>
        <p:sp>
          <p:nvSpPr>
            <p:cNvPr id="736" name="Free Form 35">
              <a:extLst>
                <a:ext uri="{FF2B5EF4-FFF2-40B4-BE49-F238E27FC236}">
                  <a16:creationId xmlns:a16="http://schemas.microsoft.com/office/drawing/2014/main" id="{7C5D5A1D-6CAC-1442-939E-994AEFC182E4}"/>
                </a:ext>
              </a:extLst>
            </p:cNvPr>
            <p:cNvSpPr/>
            <p:nvPr/>
          </p:nvSpPr>
          <p:spPr>
            <a:xfrm>
              <a:off x="241129" y="2476367"/>
              <a:ext cx="136904" cy="136892"/>
            </a:xfrm>
            <a:custGeom>
              <a:avLst/>
              <a:gdLst/>
              <a:ahLst/>
              <a:cxnLst/>
              <a:rect l="0" t="0" r="0" b="0"/>
              <a:pathLst>
                <a:path w="193412" h="193395">
                  <a:moveTo>
                    <a:pt x="193412" y="191990"/>
                  </a:moveTo>
                  <a:lnTo>
                    <a:pt x="1422" y="193395"/>
                  </a:lnTo>
                  <a:lnTo>
                    <a:pt x="0" y="1405"/>
                  </a:lnTo>
                  <a:lnTo>
                    <a:pt x="191990" y="0"/>
                  </a:lnTo>
                  <a:close/>
                </a:path>
              </a:pathLst>
            </a:custGeom>
            <a:solidFill>
              <a:srgbClr val="21A3CF">
                <a:alpha val="100000"/>
              </a:srgbClr>
            </a:solidFill>
            <a:ln w="12700" cap="flat" cmpd="sng">
              <a:noFill/>
              <a:prstDash val="solid"/>
              <a:miter lim="800000"/>
            </a:ln>
          </p:spPr>
          <p:txBody>
            <a:bodyPr anchor="ctr">
              <a:spAutoFit/>
            </a:bodyPr>
            <a:lstStyle/>
            <a:p>
              <a:pPr algn="ctr"/>
              <a:endParaRPr lang="en-US" dirty="0"/>
            </a:p>
          </p:txBody>
        </p:sp>
        <p:sp>
          <p:nvSpPr>
            <p:cNvPr id="737" name="TextBox 85">
              <a:extLst>
                <a:ext uri="{FF2B5EF4-FFF2-40B4-BE49-F238E27FC236}">
                  <a16:creationId xmlns:a16="http://schemas.microsoft.com/office/drawing/2014/main" id="{53D49A06-D32D-C948-B4B5-4E1C9F4E2217}"/>
                </a:ext>
              </a:extLst>
            </p:cNvPr>
            <p:cNvSpPr txBox="1"/>
            <p:nvPr/>
          </p:nvSpPr>
          <p:spPr>
            <a:xfrm>
              <a:off x="280906" y="2469027"/>
              <a:ext cx="93419" cy="107874"/>
            </a:xfrm>
            <a:prstGeom prst="rect">
              <a:avLst/>
            </a:prstGeom>
            <a:noFill/>
            <a:ln>
              <a:noFill/>
            </a:ln>
          </p:spPr>
          <p:txBody>
            <a:bodyPr wrap="square" lIns="0" tIns="0" rIns="0" bIns="0" anchor="t"/>
            <a:lstStyle/>
            <a:p>
              <a:pPr>
                <a:lnSpc>
                  <a:spcPts val="1200"/>
                </a:lnSpc>
                <a:defRPr lang="en-US"/>
              </a:pPr>
              <a:r>
                <a:rPr sz="900" b="1" dirty="0">
                  <a:solidFill>
                    <a:srgbClr val="FFFFFF"/>
                  </a:solidFill>
                  <a:latin typeface="Arial" panose="020B0604020202020204" pitchFamily="34" charset="0"/>
                  <a:ea typeface="Wigrum Medium" charset="77"/>
                  <a:cs typeface="Arial" panose="020B0604020202020204" pitchFamily="34" charset="0"/>
                </a:rPr>
                <a:t>1 </a:t>
              </a:r>
            </a:p>
          </p:txBody>
        </p:sp>
      </p:grpSp>
      <p:grpSp>
        <p:nvGrpSpPr>
          <p:cNvPr id="738" name="Groupe 737">
            <a:extLst>
              <a:ext uri="{FF2B5EF4-FFF2-40B4-BE49-F238E27FC236}">
                <a16:creationId xmlns:a16="http://schemas.microsoft.com/office/drawing/2014/main" id="{DCEDC442-6346-D847-8F37-28AAA4AC3593}"/>
              </a:ext>
            </a:extLst>
          </p:cNvPr>
          <p:cNvGrpSpPr/>
          <p:nvPr/>
        </p:nvGrpSpPr>
        <p:grpSpPr>
          <a:xfrm>
            <a:off x="10647327" y="3005866"/>
            <a:ext cx="136904" cy="144232"/>
            <a:chOff x="241129" y="2469027"/>
            <a:chExt cx="136904" cy="144232"/>
          </a:xfrm>
        </p:grpSpPr>
        <p:sp>
          <p:nvSpPr>
            <p:cNvPr id="739" name="Free Form 35">
              <a:extLst>
                <a:ext uri="{FF2B5EF4-FFF2-40B4-BE49-F238E27FC236}">
                  <a16:creationId xmlns:a16="http://schemas.microsoft.com/office/drawing/2014/main" id="{30A17EB8-EEEC-F04F-A279-CC1AA48F4DF6}"/>
                </a:ext>
              </a:extLst>
            </p:cNvPr>
            <p:cNvSpPr/>
            <p:nvPr/>
          </p:nvSpPr>
          <p:spPr>
            <a:xfrm>
              <a:off x="241129" y="2476367"/>
              <a:ext cx="136904" cy="136892"/>
            </a:xfrm>
            <a:custGeom>
              <a:avLst/>
              <a:gdLst/>
              <a:ahLst/>
              <a:cxnLst/>
              <a:rect l="0" t="0" r="0" b="0"/>
              <a:pathLst>
                <a:path w="193412" h="193395">
                  <a:moveTo>
                    <a:pt x="193412" y="191990"/>
                  </a:moveTo>
                  <a:lnTo>
                    <a:pt x="1422" y="193395"/>
                  </a:lnTo>
                  <a:lnTo>
                    <a:pt x="0" y="1405"/>
                  </a:lnTo>
                  <a:lnTo>
                    <a:pt x="191990" y="0"/>
                  </a:lnTo>
                  <a:close/>
                </a:path>
              </a:pathLst>
            </a:custGeom>
            <a:solidFill>
              <a:srgbClr val="21A3CF">
                <a:alpha val="100000"/>
              </a:srgbClr>
            </a:solidFill>
            <a:ln w="12700" cap="flat" cmpd="sng">
              <a:noFill/>
              <a:prstDash val="solid"/>
              <a:miter lim="800000"/>
            </a:ln>
          </p:spPr>
          <p:txBody>
            <a:bodyPr anchor="ctr">
              <a:spAutoFit/>
            </a:bodyPr>
            <a:lstStyle/>
            <a:p>
              <a:pPr algn="ctr"/>
              <a:endParaRPr lang="en-US" dirty="0"/>
            </a:p>
          </p:txBody>
        </p:sp>
        <p:sp>
          <p:nvSpPr>
            <p:cNvPr id="740" name="TextBox 85">
              <a:extLst>
                <a:ext uri="{FF2B5EF4-FFF2-40B4-BE49-F238E27FC236}">
                  <a16:creationId xmlns:a16="http://schemas.microsoft.com/office/drawing/2014/main" id="{1460E59E-BCBF-C54E-86EF-D779B8C92D93}"/>
                </a:ext>
              </a:extLst>
            </p:cNvPr>
            <p:cNvSpPr txBox="1"/>
            <p:nvPr/>
          </p:nvSpPr>
          <p:spPr>
            <a:xfrm>
              <a:off x="280906" y="2469027"/>
              <a:ext cx="93419" cy="107874"/>
            </a:xfrm>
            <a:prstGeom prst="rect">
              <a:avLst/>
            </a:prstGeom>
            <a:noFill/>
            <a:ln>
              <a:noFill/>
            </a:ln>
          </p:spPr>
          <p:txBody>
            <a:bodyPr wrap="square" lIns="0" tIns="0" rIns="0" bIns="0" anchor="t"/>
            <a:lstStyle/>
            <a:p>
              <a:pPr>
                <a:lnSpc>
                  <a:spcPts val="1200"/>
                </a:lnSpc>
                <a:defRPr lang="en-US"/>
              </a:pPr>
              <a:r>
                <a:rPr sz="900" b="1" dirty="0">
                  <a:solidFill>
                    <a:srgbClr val="FFFFFF"/>
                  </a:solidFill>
                  <a:latin typeface="Arial" panose="020B0604020202020204" pitchFamily="34" charset="0"/>
                  <a:ea typeface="Wigrum Medium" charset="77"/>
                  <a:cs typeface="Arial" panose="020B0604020202020204" pitchFamily="34" charset="0"/>
                </a:rPr>
                <a:t>1 </a:t>
              </a:r>
            </a:p>
          </p:txBody>
        </p:sp>
      </p:grpSp>
      <p:grpSp>
        <p:nvGrpSpPr>
          <p:cNvPr id="741" name="Groupe 740">
            <a:extLst>
              <a:ext uri="{FF2B5EF4-FFF2-40B4-BE49-F238E27FC236}">
                <a16:creationId xmlns:a16="http://schemas.microsoft.com/office/drawing/2014/main" id="{5D49CD64-1598-A844-A46A-AE0D86E671F7}"/>
              </a:ext>
            </a:extLst>
          </p:cNvPr>
          <p:cNvGrpSpPr/>
          <p:nvPr/>
        </p:nvGrpSpPr>
        <p:grpSpPr>
          <a:xfrm>
            <a:off x="5960408" y="5059848"/>
            <a:ext cx="136904" cy="144232"/>
            <a:chOff x="241129" y="2469027"/>
            <a:chExt cx="136904" cy="144232"/>
          </a:xfrm>
        </p:grpSpPr>
        <p:sp>
          <p:nvSpPr>
            <p:cNvPr id="742" name="Free Form 35">
              <a:extLst>
                <a:ext uri="{FF2B5EF4-FFF2-40B4-BE49-F238E27FC236}">
                  <a16:creationId xmlns:a16="http://schemas.microsoft.com/office/drawing/2014/main" id="{BA65DB47-7F67-6745-B8FA-68E0958AEE33}"/>
                </a:ext>
              </a:extLst>
            </p:cNvPr>
            <p:cNvSpPr/>
            <p:nvPr/>
          </p:nvSpPr>
          <p:spPr>
            <a:xfrm>
              <a:off x="241129" y="2476367"/>
              <a:ext cx="136904" cy="136892"/>
            </a:xfrm>
            <a:custGeom>
              <a:avLst/>
              <a:gdLst/>
              <a:ahLst/>
              <a:cxnLst/>
              <a:rect l="0" t="0" r="0" b="0"/>
              <a:pathLst>
                <a:path w="193412" h="193395">
                  <a:moveTo>
                    <a:pt x="193412" y="191990"/>
                  </a:moveTo>
                  <a:lnTo>
                    <a:pt x="1422" y="193395"/>
                  </a:lnTo>
                  <a:lnTo>
                    <a:pt x="0" y="1405"/>
                  </a:lnTo>
                  <a:lnTo>
                    <a:pt x="191990" y="0"/>
                  </a:lnTo>
                  <a:close/>
                </a:path>
              </a:pathLst>
            </a:custGeom>
            <a:solidFill>
              <a:srgbClr val="21A3CF">
                <a:alpha val="100000"/>
              </a:srgbClr>
            </a:solidFill>
            <a:ln w="12700" cap="flat" cmpd="sng">
              <a:noFill/>
              <a:prstDash val="solid"/>
              <a:miter lim="800000"/>
            </a:ln>
          </p:spPr>
          <p:txBody>
            <a:bodyPr anchor="ctr">
              <a:spAutoFit/>
            </a:bodyPr>
            <a:lstStyle/>
            <a:p>
              <a:pPr algn="ctr"/>
              <a:endParaRPr lang="en-US" dirty="0"/>
            </a:p>
          </p:txBody>
        </p:sp>
        <p:sp>
          <p:nvSpPr>
            <p:cNvPr id="743" name="TextBox 85">
              <a:extLst>
                <a:ext uri="{FF2B5EF4-FFF2-40B4-BE49-F238E27FC236}">
                  <a16:creationId xmlns:a16="http://schemas.microsoft.com/office/drawing/2014/main" id="{C3C6EC43-6FC9-4943-97D1-6B8C149FEB75}"/>
                </a:ext>
              </a:extLst>
            </p:cNvPr>
            <p:cNvSpPr txBox="1"/>
            <p:nvPr/>
          </p:nvSpPr>
          <p:spPr>
            <a:xfrm>
              <a:off x="280906" y="2469027"/>
              <a:ext cx="93419" cy="107874"/>
            </a:xfrm>
            <a:prstGeom prst="rect">
              <a:avLst/>
            </a:prstGeom>
            <a:noFill/>
            <a:ln>
              <a:noFill/>
            </a:ln>
          </p:spPr>
          <p:txBody>
            <a:bodyPr wrap="square" lIns="0" tIns="0" rIns="0" bIns="0" anchor="t"/>
            <a:lstStyle/>
            <a:p>
              <a:pPr>
                <a:lnSpc>
                  <a:spcPts val="1200"/>
                </a:lnSpc>
                <a:defRPr lang="en-US"/>
              </a:pPr>
              <a:r>
                <a:rPr sz="900" b="1" dirty="0">
                  <a:solidFill>
                    <a:srgbClr val="FFFFFF"/>
                  </a:solidFill>
                  <a:latin typeface="Arial" panose="020B0604020202020204" pitchFamily="34" charset="0"/>
                  <a:ea typeface="Wigrum Medium" charset="77"/>
                  <a:cs typeface="Arial" panose="020B0604020202020204" pitchFamily="34" charset="0"/>
                </a:rPr>
                <a:t>1 </a:t>
              </a:r>
            </a:p>
          </p:txBody>
        </p:sp>
      </p:grpSp>
      <p:sp>
        <p:nvSpPr>
          <p:cNvPr id="744" name="Free Form 8">
            <a:extLst>
              <a:ext uri="{FF2B5EF4-FFF2-40B4-BE49-F238E27FC236}">
                <a16:creationId xmlns:a16="http://schemas.microsoft.com/office/drawing/2014/main" id="{5B6EDB1C-3289-D34A-9186-2CBCB8DD5E66}"/>
              </a:ext>
            </a:extLst>
          </p:cNvPr>
          <p:cNvSpPr/>
          <p:nvPr/>
        </p:nvSpPr>
        <p:spPr>
          <a:xfrm>
            <a:off x="6881897" y="5082604"/>
            <a:ext cx="67949" cy="67937"/>
          </a:xfrm>
          <a:custGeom>
            <a:avLst/>
            <a:gdLst/>
            <a:ahLst/>
            <a:cxnLst/>
            <a:rect l="0" t="0" r="0" b="0"/>
            <a:pathLst>
              <a:path w="95995" h="95978">
                <a:moveTo>
                  <a:pt x="95995" y="48006"/>
                </a:moveTo>
                <a:cubicBezTo>
                  <a:pt x="95995" y="74540"/>
                  <a:pt x="74506" y="95978"/>
                  <a:pt x="48006" y="95978"/>
                </a:cubicBezTo>
                <a:cubicBezTo>
                  <a:pt x="21505" y="95978"/>
                  <a:pt x="0" y="74540"/>
                  <a:pt x="0" y="48006"/>
                </a:cubicBezTo>
                <a:cubicBezTo>
                  <a:pt x="0" y="21471"/>
                  <a:pt x="21505" y="0"/>
                  <a:pt x="48006" y="0"/>
                </a:cubicBezTo>
                <a:cubicBezTo>
                  <a:pt x="74506" y="0"/>
                  <a:pt x="95995" y="21471"/>
                  <a:pt x="95995" y="48006"/>
                </a:cubicBezTo>
                <a:close/>
              </a:path>
            </a:pathLst>
          </a:custGeom>
          <a:solidFill>
            <a:srgbClr val="545353">
              <a:alpha val="100000"/>
            </a:srgbClr>
          </a:solidFill>
          <a:ln w="12700" cap="flat" cmpd="sng">
            <a:solidFill>
              <a:srgbClr val="FFFFFF">
                <a:alpha val="100000"/>
              </a:srgbClr>
            </a:solidFill>
            <a:prstDash val="solid"/>
            <a:miter lim="800000"/>
          </a:ln>
        </p:spPr>
        <p:txBody>
          <a:bodyPr wrap="square" anchor="ctr">
            <a:spAutoFit/>
          </a:bodyPr>
          <a:lstStyle/>
          <a:p>
            <a:pPr algn="ctr"/>
            <a:endParaRPr lang="en-US" dirty="0"/>
          </a:p>
        </p:txBody>
      </p:sp>
      <p:sp>
        <p:nvSpPr>
          <p:cNvPr id="745" name="TextBox 88">
            <a:extLst>
              <a:ext uri="{FF2B5EF4-FFF2-40B4-BE49-F238E27FC236}">
                <a16:creationId xmlns:a16="http://schemas.microsoft.com/office/drawing/2014/main" id="{79C75B69-8B65-4946-945B-1FC596CB9029}"/>
              </a:ext>
            </a:extLst>
          </p:cNvPr>
          <p:cNvSpPr txBox="1"/>
          <p:nvPr/>
        </p:nvSpPr>
        <p:spPr>
          <a:xfrm>
            <a:off x="6738378" y="4959405"/>
            <a:ext cx="501815" cy="95888"/>
          </a:xfrm>
          <a:prstGeom prst="rect">
            <a:avLst/>
          </a:prstGeom>
          <a:noFill/>
          <a:ln>
            <a:noFill/>
          </a:ln>
        </p:spPr>
        <p:txBody>
          <a:bodyPr wrap="square" lIns="0" tIns="0" rIns="0" bIns="0" anchor="t"/>
          <a:lstStyle/>
          <a:p>
            <a:pPr>
              <a:lnSpc>
                <a:spcPts val="1066"/>
              </a:lnSpc>
              <a:defRPr lang="en-US"/>
            </a:pPr>
            <a:r>
              <a:rPr lang="en-US" sz="800" dirty="0">
                <a:solidFill>
                  <a:srgbClr val="565655"/>
                </a:solidFill>
                <a:latin typeface="Arial" panose="020B0604020202020204" pitchFamily="34" charset="0"/>
                <a:ea typeface="Wigrum" charset="77"/>
                <a:cs typeface="Arial" panose="020B0604020202020204" pitchFamily="34" charset="0"/>
              </a:rPr>
              <a:t>Bellevigny</a:t>
            </a:r>
            <a:endParaRPr sz="800" dirty="0">
              <a:solidFill>
                <a:srgbClr val="565655"/>
              </a:solidFill>
              <a:latin typeface="Arial" panose="020B0604020202020204" pitchFamily="34" charset="0"/>
              <a:ea typeface="Wigrum" charset="77"/>
              <a:cs typeface="Arial" panose="020B0604020202020204" pitchFamily="34" charset="0"/>
            </a:endParaRPr>
          </a:p>
        </p:txBody>
      </p:sp>
      <p:grpSp>
        <p:nvGrpSpPr>
          <p:cNvPr id="746" name="Groupe 745">
            <a:extLst>
              <a:ext uri="{FF2B5EF4-FFF2-40B4-BE49-F238E27FC236}">
                <a16:creationId xmlns:a16="http://schemas.microsoft.com/office/drawing/2014/main" id="{6E22F587-413C-1841-B428-3E1D6815B20A}"/>
              </a:ext>
            </a:extLst>
          </p:cNvPr>
          <p:cNvGrpSpPr/>
          <p:nvPr/>
        </p:nvGrpSpPr>
        <p:grpSpPr>
          <a:xfrm>
            <a:off x="7235755" y="4936780"/>
            <a:ext cx="136904" cy="144232"/>
            <a:chOff x="241129" y="2469027"/>
            <a:chExt cx="136904" cy="144232"/>
          </a:xfrm>
        </p:grpSpPr>
        <p:sp>
          <p:nvSpPr>
            <p:cNvPr id="747" name="Free Form 35">
              <a:extLst>
                <a:ext uri="{FF2B5EF4-FFF2-40B4-BE49-F238E27FC236}">
                  <a16:creationId xmlns:a16="http://schemas.microsoft.com/office/drawing/2014/main" id="{F47339C8-9ED3-7749-AEA2-3664053E8E3D}"/>
                </a:ext>
              </a:extLst>
            </p:cNvPr>
            <p:cNvSpPr/>
            <p:nvPr/>
          </p:nvSpPr>
          <p:spPr>
            <a:xfrm>
              <a:off x="241129" y="2476367"/>
              <a:ext cx="136904" cy="136892"/>
            </a:xfrm>
            <a:custGeom>
              <a:avLst/>
              <a:gdLst/>
              <a:ahLst/>
              <a:cxnLst/>
              <a:rect l="0" t="0" r="0" b="0"/>
              <a:pathLst>
                <a:path w="193412" h="193395">
                  <a:moveTo>
                    <a:pt x="193412" y="191990"/>
                  </a:moveTo>
                  <a:lnTo>
                    <a:pt x="1422" y="193395"/>
                  </a:lnTo>
                  <a:lnTo>
                    <a:pt x="0" y="1405"/>
                  </a:lnTo>
                  <a:lnTo>
                    <a:pt x="191990" y="0"/>
                  </a:lnTo>
                  <a:close/>
                </a:path>
              </a:pathLst>
            </a:custGeom>
            <a:solidFill>
              <a:srgbClr val="21A3CF">
                <a:alpha val="100000"/>
              </a:srgbClr>
            </a:solidFill>
            <a:ln w="12700" cap="flat" cmpd="sng">
              <a:noFill/>
              <a:prstDash val="solid"/>
              <a:miter lim="800000"/>
            </a:ln>
          </p:spPr>
          <p:txBody>
            <a:bodyPr anchor="ctr">
              <a:spAutoFit/>
            </a:bodyPr>
            <a:lstStyle/>
            <a:p>
              <a:pPr algn="ctr"/>
              <a:endParaRPr lang="en-US" dirty="0"/>
            </a:p>
          </p:txBody>
        </p:sp>
        <p:sp>
          <p:nvSpPr>
            <p:cNvPr id="748" name="TextBox 85">
              <a:extLst>
                <a:ext uri="{FF2B5EF4-FFF2-40B4-BE49-F238E27FC236}">
                  <a16:creationId xmlns:a16="http://schemas.microsoft.com/office/drawing/2014/main" id="{097A7247-94EB-5345-B107-F62C2FF9708E}"/>
                </a:ext>
              </a:extLst>
            </p:cNvPr>
            <p:cNvSpPr txBox="1"/>
            <p:nvPr/>
          </p:nvSpPr>
          <p:spPr>
            <a:xfrm>
              <a:off x="280906" y="2469027"/>
              <a:ext cx="93419" cy="107874"/>
            </a:xfrm>
            <a:prstGeom prst="rect">
              <a:avLst/>
            </a:prstGeom>
            <a:noFill/>
            <a:ln>
              <a:noFill/>
            </a:ln>
          </p:spPr>
          <p:txBody>
            <a:bodyPr wrap="square" lIns="0" tIns="0" rIns="0" bIns="0" anchor="t"/>
            <a:lstStyle/>
            <a:p>
              <a:pPr>
                <a:lnSpc>
                  <a:spcPts val="1200"/>
                </a:lnSpc>
                <a:defRPr lang="en-US"/>
              </a:pPr>
              <a:r>
                <a:rPr sz="900" b="1" dirty="0">
                  <a:solidFill>
                    <a:srgbClr val="FFFFFF"/>
                  </a:solidFill>
                  <a:latin typeface="Arial" panose="020B0604020202020204" pitchFamily="34" charset="0"/>
                  <a:ea typeface="Wigrum Medium" charset="77"/>
                  <a:cs typeface="Arial" panose="020B0604020202020204" pitchFamily="34" charset="0"/>
                </a:rPr>
                <a:t>1 </a:t>
              </a:r>
            </a:p>
          </p:txBody>
        </p:sp>
      </p:grpSp>
      <p:grpSp>
        <p:nvGrpSpPr>
          <p:cNvPr id="749" name="Groupe 748">
            <a:extLst>
              <a:ext uri="{FF2B5EF4-FFF2-40B4-BE49-F238E27FC236}">
                <a16:creationId xmlns:a16="http://schemas.microsoft.com/office/drawing/2014/main" id="{0EA32D70-6F22-5544-AC2A-136190EC9213}"/>
              </a:ext>
            </a:extLst>
          </p:cNvPr>
          <p:cNvGrpSpPr/>
          <p:nvPr/>
        </p:nvGrpSpPr>
        <p:grpSpPr>
          <a:xfrm>
            <a:off x="5448131" y="4809728"/>
            <a:ext cx="136904" cy="144232"/>
            <a:chOff x="241129" y="2469027"/>
            <a:chExt cx="136904" cy="144232"/>
          </a:xfrm>
        </p:grpSpPr>
        <p:sp>
          <p:nvSpPr>
            <p:cNvPr id="750" name="Free Form 35">
              <a:extLst>
                <a:ext uri="{FF2B5EF4-FFF2-40B4-BE49-F238E27FC236}">
                  <a16:creationId xmlns:a16="http://schemas.microsoft.com/office/drawing/2014/main" id="{69DC7300-4171-2345-9CFC-A14E48AD478E}"/>
                </a:ext>
              </a:extLst>
            </p:cNvPr>
            <p:cNvSpPr/>
            <p:nvPr/>
          </p:nvSpPr>
          <p:spPr>
            <a:xfrm>
              <a:off x="241129" y="2476367"/>
              <a:ext cx="136904" cy="136892"/>
            </a:xfrm>
            <a:custGeom>
              <a:avLst/>
              <a:gdLst/>
              <a:ahLst/>
              <a:cxnLst/>
              <a:rect l="0" t="0" r="0" b="0"/>
              <a:pathLst>
                <a:path w="193412" h="193395">
                  <a:moveTo>
                    <a:pt x="193412" y="191990"/>
                  </a:moveTo>
                  <a:lnTo>
                    <a:pt x="1422" y="193395"/>
                  </a:lnTo>
                  <a:lnTo>
                    <a:pt x="0" y="1405"/>
                  </a:lnTo>
                  <a:lnTo>
                    <a:pt x="191990" y="0"/>
                  </a:lnTo>
                  <a:close/>
                </a:path>
              </a:pathLst>
            </a:custGeom>
            <a:solidFill>
              <a:srgbClr val="21A3CF">
                <a:alpha val="100000"/>
              </a:srgbClr>
            </a:solidFill>
            <a:ln w="12700" cap="flat" cmpd="sng">
              <a:noFill/>
              <a:prstDash val="solid"/>
              <a:miter lim="800000"/>
            </a:ln>
          </p:spPr>
          <p:txBody>
            <a:bodyPr anchor="ctr">
              <a:spAutoFit/>
            </a:bodyPr>
            <a:lstStyle/>
            <a:p>
              <a:pPr algn="ctr"/>
              <a:endParaRPr lang="en-US" dirty="0"/>
            </a:p>
          </p:txBody>
        </p:sp>
        <p:sp>
          <p:nvSpPr>
            <p:cNvPr id="751" name="TextBox 85">
              <a:extLst>
                <a:ext uri="{FF2B5EF4-FFF2-40B4-BE49-F238E27FC236}">
                  <a16:creationId xmlns:a16="http://schemas.microsoft.com/office/drawing/2014/main" id="{69BEE365-E1C9-194B-B8C3-66ACC883ADE8}"/>
                </a:ext>
              </a:extLst>
            </p:cNvPr>
            <p:cNvSpPr txBox="1"/>
            <p:nvPr/>
          </p:nvSpPr>
          <p:spPr>
            <a:xfrm>
              <a:off x="280906" y="2469027"/>
              <a:ext cx="93419" cy="107874"/>
            </a:xfrm>
            <a:prstGeom prst="rect">
              <a:avLst/>
            </a:prstGeom>
            <a:noFill/>
            <a:ln>
              <a:noFill/>
            </a:ln>
          </p:spPr>
          <p:txBody>
            <a:bodyPr wrap="square" lIns="0" tIns="0" rIns="0" bIns="0" anchor="t"/>
            <a:lstStyle/>
            <a:p>
              <a:pPr>
                <a:lnSpc>
                  <a:spcPts val="1200"/>
                </a:lnSpc>
                <a:defRPr lang="en-US"/>
              </a:pPr>
              <a:r>
                <a:rPr lang="en-US" sz="900" b="1" dirty="0">
                  <a:solidFill>
                    <a:srgbClr val="FFFFFF"/>
                  </a:solidFill>
                  <a:latin typeface="Arial" panose="020B0604020202020204" pitchFamily="34" charset="0"/>
                  <a:ea typeface="Wigrum Medium" charset="77"/>
                  <a:cs typeface="Arial" panose="020B0604020202020204" pitchFamily="34" charset="0"/>
                </a:rPr>
                <a:t>2</a:t>
              </a:r>
              <a:r>
                <a:rPr sz="900" b="1" dirty="0">
                  <a:solidFill>
                    <a:srgbClr val="FFFFFF"/>
                  </a:solidFill>
                  <a:latin typeface="Arial" panose="020B0604020202020204" pitchFamily="34" charset="0"/>
                  <a:ea typeface="Wigrum Medium" charset="77"/>
                  <a:cs typeface="Arial" panose="020B0604020202020204" pitchFamily="34" charset="0"/>
                </a:rPr>
                <a:t> </a:t>
              </a:r>
            </a:p>
          </p:txBody>
        </p:sp>
      </p:grpSp>
      <p:grpSp>
        <p:nvGrpSpPr>
          <p:cNvPr id="752" name="Groupe 751">
            <a:extLst>
              <a:ext uri="{FF2B5EF4-FFF2-40B4-BE49-F238E27FC236}">
                <a16:creationId xmlns:a16="http://schemas.microsoft.com/office/drawing/2014/main" id="{1B77E368-3DE9-8248-A7B9-689A7A790D0A}"/>
              </a:ext>
            </a:extLst>
          </p:cNvPr>
          <p:cNvGrpSpPr/>
          <p:nvPr/>
        </p:nvGrpSpPr>
        <p:grpSpPr>
          <a:xfrm>
            <a:off x="8328222" y="5253536"/>
            <a:ext cx="136904" cy="144232"/>
            <a:chOff x="241129" y="2469027"/>
            <a:chExt cx="136904" cy="144232"/>
          </a:xfrm>
        </p:grpSpPr>
        <p:sp>
          <p:nvSpPr>
            <p:cNvPr id="753" name="Free Form 35">
              <a:extLst>
                <a:ext uri="{FF2B5EF4-FFF2-40B4-BE49-F238E27FC236}">
                  <a16:creationId xmlns:a16="http://schemas.microsoft.com/office/drawing/2014/main" id="{14B29EB4-8834-F14A-B477-080C072A6584}"/>
                </a:ext>
              </a:extLst>
            </p:cNvPr>
            <p:cNvSpPr/>
            <p:nvPr/>
          </p:nvSpPr>
          <p:spPr>
            <a:xfrm>
              <a:off x="241129" y="2476367"/>
              <a:ext cx="136904" cy="136892"/>
            </a:xfrm>
            <a:custGeom>
              <a:avLst/>
              <a:gdLst/>
              <a:ahLst/>
              <a:cxnLst/>
              <a:rect l="0" t="0" r="0" b="0"/>
              <a:pathLst>
                <a:path w="193412" h="193395">
                  <a:moveTo>
                    <a:pt x="193412" y="191990"/>
                  </a:moveTo>
                  <a:lnTo>
                    <a:pt x="1422" y="193395"/>
                  </a:lnTo>
                  <a:lnTo>
                    <a:pt x="0" y="1405"/>
                  </a:lnTo>
                  <a:lnTo>
                    <a:pt x="191990" y="0"/>
                  </a:lnTo>
                  <a:close/>
                </a:path>
              </a:pathLst>
            </a:custGeom>
            <a:solidFill>
              <a:srgbClr val="21A3CF">
                <a:alpha val="100000"/>
              </a:srgbClr>
            </a:solidFill>
            <a:ln w="12700" cap="flat" cmpd="sng">
              <a:noFill/>
              <a:prstDash val="solid"/>
              <a:miter lim="800000"/>
            </a:ln>
          </p:spPr>
          <p:txBody>
            <a:bodyPr anchor="ctr">
              <a:spAutoFit/>
            </a:bodyPr>
            <a:lstStyle/>
            <a:p>
              <a:pPr algn="ctr"/>
              <a:endParaRPr lang="en-US" dirty="0"/>
            </a:p>
          </p:txBody>
        </p:sp>
        <p:sp>
          <p:nvSpPr>
            <p:cNvPr id="754" name="TextBox 85">
              <a:extLst>
                <a:ext uri="{FF2B5EF4-FFF2-40B4-BE49-F238E27FC236}">
                  <a16:creationId xmlns:a16="http://schemas.microsoft.com/office/drawing/2014/main" id="{AB49418F-788C-C244-ADA7-A0DE66B7AF20}"/>
                </a:ext>
              </a:extLst>
            </p:cNvPr>
            <p:cNvSpPr txBox="1"/>
            <p:nvPr/>
          </p:nvSpPr>
          <p:spPr>
            <a:xfrm>
              <a:off x="280906" y="2469027"/>
              <a:ext cx="93419" cy="107874"/>
            </a:xfrm>
            <a:prstGeom prst="rect">
              <a:avLst/>
            </a:prstGeom>
            <a:noFill/>
            <a:ln>
              <a:noFill/>
            </a:ln>
          </p:spPr>
          <p:txBody>
            <a:bodyPr wrap="square" lIns="0" tIns="0" rIns="0" bIns="0" anchor="t"/>
            <a:lstStyle/>
            <a:p>
              <a:pPr>
                <a:lnSpc>
                  <a:spcPts val="1200"/>
                </a:lnSpc>
                <a:defRPr lang="en-US"/>
              </a:pPr>
              <a:r>
                <a:rPr sz="900" b="1" dirty="0">
                  <a:solidFill>
                    <a:srgbClr val="FFFFFF"/>
                  </a:solidFill>
                  <a:latin typeface="Arial" panose="020B0604020202020204" pitchFamily="34" charset="0"/>
                  <a:ea typeface="Wigrum Medium" charset="77"/>
                  <a:cs typeface="Arial" panose="020B0604020202020204" pitchFamily="34" charset="0"/>
                </a:rPr>
                <a:t>1 </a:t>
              </a:r>
            </a:p>
          </p:txBody>
        </p:sp>
      </p:grpSp>
      <p:grpSp>
        <p:nvGrpSpPr>
          <p:cNvPr id="755" name="Groupe 754">
            <a:extLst>
              <a:ext uri="{FF2B5EF4-FFF2-40B4-BE49-F238E27FC236}">
                <a16:creationId xmlns:a16="http://schemas.microsoft.com/office/drawing/2014/main" id="{F4C9C475-23F1-0345-8346-16EF045E05B1}"/>
              </a:ext>
            </a:extLst>
          </p:cNvPr>
          <p:cNvGrpSpPr/>
          <p:nvPr/>
        </p:nvGrpSpPr>
        <p:grpSpPr>
          <a:xfrm>
            <a:off x="7183140" y="5209741"/>
            <a:ext cx="136904" cy="144232"/>
            <a:chOff x="241129" y="2469027"/>
            <a:chExt cx="136904" cy="144232"/>
          </a:xfrm>
        </p:grpSpPr>
        <p:sp>
          <p:nvSpPr>
            <p:cNvPr id="756" name="Free Form 35">
              <a:extLst>
                <a:ext uri="{FF2B5EF4-FFF2-40B4-BE49-F238E27FC236}">
                  <a16:creationId xmlns:a16="http://schemas.microsoft.com/office/drawing/2014/main" id="{84A5962D-7390-4843-9B03-1C496832A0DE}"/>
                </a:ext>
              </a:extLst>
            </p:cNvPr>
            <p:cNvSpPr/>
            <p:nvPr/>
          </p:nvSpPr>
          <p:spPr>
            <a:xfrm>
              <a:off x="241129" y="2476367"/>
              <a:ext cx="136904" cy="136892"/>
            </a:xfrm>
            <a:custGeom>
              <a:avLst/>
              <a:gdLst/>
              <a:ahLst/>
              <a:cxnLst/>
              <a:rect l="0" t="0" r="0" b="0"/>
              <a:pathLst>
                <a:path w="193412" h="193395">
                  <a:moveTo>
                    <a:pt x="193412" y="191990"/>
                  </a:moveTo>
                  <a:lnTo>
                    <a:pt x="1422" y="193395"/>
                  </a:lnTo>
                  <a:lnTo>
                    <a:pt x="0" y="1405"/>
                  </a:lnTo>
                  <a:lnTo>
                    <a:pt x="191990" y="0"/>
                  </a:lnTo>
                  <a:close/>
                </a:path>
              </a:pathLst>
            </a:custGeom>
            <a:solidFill>
              <a:srgbClr val="21A3CF">
                <a:alpha val="100000"/>
              </a:srgbClr>
            </a:solidFill>
            <a:ln w="12700" cap="flat" cmpd="sng">
              <a:noFill/>
              <a:prstDash val="solid"/>
              <a:miter lim="800000"/>
            </a:ln>
          </p:spPr>
          <p:txBody>
            <a:bodyPr anchor="ctr">
              <a:spAutoFit/>
            </a:bodyPr>
            <a:lstStyle/>
            <a:p>
              <a:pPr algn="ctr"/>
              <a:endParaRPr lang="en-US" dirty="0"/>
            </a:p>
          </p:txBody>
        </p:sp>
        <p:sp>
          <p:nvSpPr>
            <p:cNvPr id="757" name="TextBox 85">
              <a:extLst>
                <a:ext uri="{FF2B5EF4-FFF2-40B4-BE49-F238E27FC236}">
                  <a16:creationId xmlns:a16="http://schemas.microsoft.com/office/drawing/2014/main" id="{6C06B161-F582-7A4E-9A0A-A41B1FCF8587}"/>
                </a:ext>
              </a:extLst>
            </p:cNvPr>
            <p:cNvSpPr txBox="1"/>
            <p:nvPr/>
          </p:nvSpPr>
          <p:spPr>
            <a:xfrm>
              <a:off x="280906" y="2469027"/>
              <a:ext cx="93419" cy="107874"/>
            </a:xfrm>
            <a:prstGeom prst="rect">
              <a:avLst/>
            </a:prstGeom>
            <a:noFill/>
            <a:ln>
              <a:noFill/>
            </a:ln>
          </p:spPr>
          <p:txBody>
            <a:bodyPr wrap="square" lIns="0" tIns="0" rIns="0" bIns="0" anchor="t"/>
            <a:lstStyle/>
            <a:p>
              <a:pPr>
                <a:lnSpc>
                  <a:spcPts val="1200"/>
                </a:lnSpc>
                <a:defRPr lang="en-US"/>
              </a:pPr>
              <a:r>
                <a:rPr sz="900" b="1" dirty="0">
                  <a:solidFill>
                    <a:srgbClr val="FFFFFF"/>
                  </a:solidFill>
                  <a:latin typeface="Arial" panose="020B0604020202020204" pitchFamily="34" charset="0"/>
                  <a:ea typeface="Wigrum Medium" charset="77"/>
                  <a:cs typeface="Arial" panose="020B0604020202020204" pitchFamily="34" charset="0"/>
                </a:rPr>
                <a:t>1 </a:t>
              </a:r>
            </a:p>
          </p:txBody>
        </p:sp>
      </p:grpSp>
      <p:grpSp>
        <p:nvGrpSpPr>
          <p:cNvPr id="758" name="Groupe 757">
            <a:extLst>
              <a:ext uri="{FF2B5EF4-FFF2-40B4-BE49-F238E27FC236}">
                <a16:creationId xmlns:a16="http://schemas.microsoft.com/office/drawing/2014/main" id="{C38CB977-2B4E-CF40-B177-3F6387389872}"/>
              </a:ext>
            </a:extLst>
          </p:cNvPr>
          <p:cNvGrpSpPr/>
          <p:nvPr/>
        </p:nvGrpSpPr>
        <p:grpSpPr>
          <a:xfrm>
            <a:off x="8920177" y="5990745"/>
            <a:ext cx="136904" cy="144232"/>
            <a:chOff x="241129" y="2469027"/>
            <a:chExt cx="136904" cy="144232"/>
          </a:xfrm>
        </p:grpSpPr>
        <p:sp>
          <p:nvSpPr>
            <p:cNvPr id="759" name="Free Form 35">
              <a:extLst>
                <a:ext uri="{FF2B5EF4-FFF2-40B4-BE49-F238E27FC236}">
                  <a16:creationId xmlns:a16="http://schemas.microsoft.com/office/drawing/2014/main" id="{3276ACF0-88D5-DB44-B4F0-58B8AFF4E951}"/>
                </a:ext>
              </a:extLst>
            </p:cNvPr>
            <p:cNvSpPr/>
            <p:nvPr/>
          </p:nvSpPr>
          <p:spPr>
            <a:xfrm>
              <a:off x="241129" y="2476367"/>
              <a:ext cx="136904" cy="136892"/>
            </a:xfrm>
            <a:custGeom>
              <a:avLst/>
              <a:gdLst/>
              <a:ahLst/>
              <a:cxnLst/>
              <a:rect l="0" t="0" r="0" b="0"/>
              <a:pathLst>
                <a:path w="193412" h="193395">
                  <a:moveTo>
                    <a:pt x="193412" y="191990"/>
                  </a:moveTo>
                  <a:lnTo>
                    <a:pt x="1422" y="193395"/>
                  </a:lnTo>
                  <a:lnTo>
                    <a:pt x="0" y="1405"/>
                  </a:lnTo>
                  <a:lnTo>
                    <a:pt x="191990" y="0"/>
                  </a:lnTo>
                  <a:close/>
                </a:path>
              </a:pathLst>
            </a:custGeom>
            <a:solidFill>
              <a:srgbClr val="21A3CF">
                <a:alpha val="100000"/>
              </a:srgbClr>
            </a:solidFill>
            <a:ln w="12700" cap="flat" cmpd="sng">
              <a:noFill/>
              <a:prstDash val="solid"/>
              <a:miter lim="800000"/>
            </a:ln>
          </p:spPr>
          <p:txBody>
            <a:bodyPr anchor="ctr">
              <a:spAutoFit/>
            </a:bodyPr>
            <a:lstStyle/>
            <a:p>
              <a:pPr algn="ctr"/>
              <a:endParaRPr lang="en-US" dirty="0"/>
            </a:p>
          </p:txBody>
        </p:sp>
        <p:sp>
          <p:nvSpPr>
            <p:cNvPr id="760" name="TextBox 85">
              <a:extLst>
                <a:ext uri="{FF2B5EF4-FFF2-40B4-BE49-F238E27FC236}">
                  <a16:creationId xmlns:a16="http://schemas.microsoft.com/office/drawing/2014/main" id="{648DC01C-5425-A34B-9D51-15ECAD947265}"/>
                </a:ext>
              </a:extLst>
            </p:cNvPr>
            <p:cNvSpPr txBox="1"/>
            <p:nvPr/>
          </p:nvSpPr>
          <p:spPr>
            <a:xfrm>
              <a:off x="280906" y="2469027"/>
              <a:ext cx="93419" cy="107874"/>
            </a:xfrm>
            <a:prstGeom prst="rect">
              <a:avLst/>
            </a:prstGeom>
            <a:noFill/>
            <a:ln>
              <a:noFill/>
            </a:ln>
          </p:spPr>
          <p:txBody>
            <a:bodyPr wrap="square" lIns="0" tIns="0" rIns="0" bIns="0" anchor="t"/>
            <a:lstStyle/>
            <a:p>
              <a:pPr>
                <a:lnSpc>
                  <a:spcPts val="1200"/>
                </a:lnSpc>
                <a:defRPr lang="en-US"/>
              </a:pPr>
              <a:r>
                <a:rPr sz="900" b="1" dirty="0">
                  <a:solidFill>
                    <a:srgbClr val="FFFFFF"/>
                  </a:solidFill>
                  <a:latin typeface="Arial" panose="020B0604020202020204" pitchFamily="34" charset="0"/>
                  <a:ea typeface="Wigrum Medium" charset="77"/>
                  <a:cs typeface="Arial" panose="020B0604020202020204" pitchFamily="34" charset="0"/>
                </a:rPr>
                <a:t>1 </a:t>
              </a:r>
            </a:p>
          </p:txBody>
        </p:sp>
      </p:grpSp>
      <p:grpSp>
        <p:nvGrpSpPr>
          <p:cNvPr id="761" name="Groupe 760">
            <a:extLst>
              <a:ext uri="{FF2B5EF4-FFF2-40B4-BE49-F238E27FC236}">
                <a16:creationId xmlns:a16="http://schemas.microsoft.com/office/drawing/2014/main" id="{856BC2A9-9338-7149-A4FA-A31CAB7C99F4}"/>
              </a:ext>
            </a:extLst>
          </p:cNvPr>
          <p:cNvGrpSpPr/>
          <p:nvPr/>
        </p:nvGrpSpPr>
        <p:grpSpPr>
          <a:xfrm>
            <a:off x="8801347" y="5522783"/>
            <a:ext cx="136904" cy="144232"/>
            <a:chOff x="241129" y="2469027"/>
            <a:chExt cx="136904" cy="144232"/>
          </a:xfrm>
        </p:grpSpPr>
        <p:sp>
          <p:nvSpPr>
            <p:cNvPr id="762" name="Free Form 35">
              <a:extLst>
                <a:ext uri="{FF2B5EF4-FFF2-40B4-BE49-F238E27FC236}">
                  <a16:creationId xmlns:a16="http://schemas.microsoft.com/office/drawing/2014/main" id="{DEE73A3F-5F1E-4242-82C9-6C5330719BC4}"/>
                </a:ext>
              </a:extLst>
            </p:cNvPr>
            <p:cNvSpPr/>
            <p:nvPr/>
          </p:nvSpPr>
          <p:spPr>
            <a:xfrm>
              <a:off x="241129" y="2476367"/>
              <a:ext cx="136904" cy="136892"/>
            </a:xfrm>
            <a:custGeom>
              <a:avLst/>
              <a:gdLst/>
              <a:ahLst/>
              <a:cxnLst/>
              <a:rect l="0" t="0" r="0" b="0"/>
              <a:pathLst>
                <a:path w="193412" h="193395">
                  <a:moveTo>
                    <a:pt x="193412" y="191990"/>
                  </a:moveTo>
                  <a:lnTo>
                    <a:pt x="1422" y="193395"/>
                  </a:lnTo>
                  <a:lnTo>
                    <a:pt x="0" y="1405"/>
                  </a:lnTo>
                  <a:lnTo>
                    <a:pt x="191990" y="0"/>
                  </a:lnTo>
                  <a:close/>
                </a:path>
              </a:pathLst>
            </a:custGeom>
            <a:solidFill>
              <a:srgbClr val="21A3CF">
                <a:alpha val="100000"/>
              </a:srgbClr>
            </a:solidFill>
            <a:ln w="12700" cap="flat" cmpd="sng">
              <a:noFill/>
              <a:prstDash val="solid"/>
              <a:miter lim="800000"/>
            </a:ln>
          </p:spPr>
          <p:txBody>
            <a:bodyPr anchor="ctr">
              <a:spAutoFit/>
            </a:bodyPr>
            <a:lstStyle/>
            <a:p>
              <a:pPr algn="ctr"/>
              <a:endParaRPr lang="en-US" dirty="0"/>
            </a:p>
          </p:txBody>
        </p:sp>
        <p:sp>
          <p:nvSpPr>
            <p:cNvPr id="763" name="TextBox 85">
              <a:extLst>
                <a:ext uri="{FF2B5EF4-FFF2-40B4-BE49-F238E27FC236}">
                  <a16:creationId xmlns:a16="http://schemas.microsoft.com/office/drawing/2014/main" id="{E6AE1DA3-F22D-AA48-8AEA-394A39920F38}"/>
                </a:ext>
              </a:extLst>
            </p:cNvPr>
            <p:cNvSpPr txBox="1"/>
            <p:nvPr/>
          </p:nvSpPr>
          <p:spPr>
            <a:xfrm>
              <a:off x="280906" y="2469027"/>
              <a:ext cx="93419" cy="107874"/>
            </a:xfrm>
            <a:prstGeom prst="rect">
              <a:avLst/>
            </a:prstGeom>
            <a:noFill/>
            <a:ln>
              <a:noFill/>
            </a:ln>
          </p:spPr>
          <p:txBody>
            <a:bodyPr wrap="square" lIns="0" tIns="0" rIns="0" bIns="0" anchor="t"/>
            <a:lstStyle/>
            <a:p>
              <a:pPr>
                <a:lnSpc>
                  <a:spcPts val="1200"/>
                </a:lnSpc>
                <a:defRPr lang="en-US"/>
              </a:pPr>
              <a:r>
                <a:rPr sz="900" b="1" dirty="0">
                  <a:solidFill>
                    <a:srgbClr val="FFFFFF"/>
                  </a:solidFill>
                  <a:latin typeface="Arial" panose="020B0604020202020204" pitchFamily="34" charset="0"/>
                  <a:ea typeface="Wigrum Medium" charset="77"/>
                  <a:cs typeface="Arial" panose="020B0604020202020204" pitchFamily="34" charset="0"/>
                </a:rPr>
                <a:t>1 </a:t>
              </a:r>
            </a:p>
          </p:txBody>
        </p:sp>
      </p:grpSp>
      <p:grpSp>
        <p:nvGrpSpPr>
          <p:cNvPr id="764" name="Groupe 763">
            <a:extLst>
              <a:ext uri="{FF2B5EF4-FFF2-40B4-BE49-F238E27FC236}">
                <a16:creationId xmlns:a16="http://schemas.microsoft.com/office/drawing/2014/main" id="{B7CF43B3-7659-0141-929F-373F5420347A}"/>
              </a:ext>
            </a:extLst>
          </p:cNvPr>
          <p:cNvGrpSpPr/>
          <p:nvPr/>
        </p:nvGrpSpPr>
        <p:grpSpPr>
          <a:xfrm>
            <a:off x="5881269" y="5241293"/>
            <a:ext cx="136904" cy="144232"/>
            <a:chOff x="241129" y="2469027"/>
            <a:chExt cx="136904" cy="144232"/>
          </a:xfrm>
        </p:grpSpPr>
        <p:sp>
          <p:nvSpPr>
            <p:cNvPr id="765" name="Free Form 35">
              <a:extLst>
                <a:ext uri="{FF2B5EF4-FFF2-40B4-BE49-F238E27FC236}">
                  <a16:creationId xmlns:a16="http://schemas.microsoft.com/office/drawing/2014/main" id="{BCD73613-608C-FD43-A114-6B2091D8BF4B}"/>
                </a:ext>
              </a:extLst>
            </p:cNvPr>
            <p:cNvSpPr/>
            <p:nvPr/>
          </p:nvSpPr>
          <p:spPr>
            <a:xfrm>
              <a:off x="241129" y="2476367"/>
              <a:ext cx="136904" cy="136892"/>
            </a:xfrm>
            <a:custGeom>
              <a:avLst/>
              <a:gdLst/>
              <a:ahLst/>
              <a:cxnLst/>
              <a:rect l="0" t="0" r="0" b="0"/>
              <a:pathLst>
                <a:path w="193412" h="193395">
                  <a:moveTo>
                    <a:pt x="193412" y="191990"/>
                  </a:moveTo>
                  <a:lnTo>
                    <a:pt x="1422" y="193395"/>
                  </a:lnTo>
                  <a:lnTo>
                    <a:pt x="0" y="1405"/>
                  </a:lnTo>
                  <a:lnTo>
                    <a:pt x="191990" y="0"/>
                  </a:lnTo>
                  <a:close/>
                </a:path>
              </a:pathLst>
            </a:custGeom>
            <a:solidFill>
              <a:srgbClr val="21A3CF">
                <a:alpha val="100000"/>
              </a:srgbClr>
            </a:solidFill>
            <a:ln w="12700" cap="flat" cmpd="sng">
              <a:noFill/>
              <a:prstDash val="solid"/>
              <a:miter lim="800000"/>
            </a:ln>
          </p:spPr>
          <p:txBody>
            <a:bodyPr anchor="ctr">
              <a:spAutoFit/>
            </a:bodyPr>
            <a:lstStyle/>
            <a:p>
              <a:pPr algn="ctr"/>
              <a:endParaRPr lang="en-US" dirty="0"/>
            </a:p>
          </p:txBody>
        </p:sp>
        <p:sp>
          <p:nvSpPr>
            <p:cNvPr id="766" name="TextBox 85">
              <a:extLst>
                <a:ext uri="{FF2B5EF4-FFF2-40B4-BE49-F238E27FC236}">
                  <a16:creationId xmlns:a16="http://schemas.microsoft.com/office/drawing/2014/main" id="{32B1B1CC-9A1A-1A47-BB81-B0336C6AC347}"/>
                </a:ext>
              </a:extLst>
            </p:cNvPr>
            <p:cNvSpPr txBox="1"/>
            <p:nvPr/>
          </p:nvSpPr>
          <p:spPr>
            <a:xfrm>
              <a:off x="280906" y="2469027"/>
              <a:ext cx="93419" cy="107874"/>
            </a:xfrm>
            <a:prstGeom prst="rect">
              <a:avLst/>
            </a:prstGeom>
            <a:noFill/>
            <a:ln>
              <a:noFill/>
            </a:ln>
          </p:spPr>
          <p:txBody>
            <a:bodyPr wrap="square" lIns="0" tIns="0" rIns="0" bIns="0" anchor="t"/>
            <a:lstStyle/>
            <a:p>
              <a:pPr>
                <a:lnSpc>
                  <a:spcPts val="1200"/>
                </a:lnSpc>
                <a:defRPr lang="en-US"/>
              </a:pPr>
              <a:r>
                <a:rPr lang="en-US" sz="900" b="1" dirty="0">
                  <a:solidFill>
                    <a:srgbClr val="FFFFFF"/>
                  </a:solidFill>
                  <a:latin typeface="Arial" panose="020B0604020202020204" pitchFamily="34" charset="0"/>
                  <a:ea typeface="Wigrum Medium" charset="77"/>
                  <a:cs typeface="Arial" panose="020B0604020202020204" pitchFamily="34" charset="0"/>
                </a:rPr>
                <a:t>3</a:t>
              </a:r>
              <a:r>
                <a:rPr sz="900" b="1" dirty="0">
                  <a:solidFill>
                    <a:srgbClr val="FFFFFF"/>
                  </a:solidFill>
                  <a:latin typeface="Arial" panose="020B0604020202020204" pitchFamily="34" charset="0"/>
                  <a:ea typeface="Wigrum Medium" charset="77"/>
                  <a:cs typeface="Arial" panose="020B0604020202020204" pitchFamily="34" charset="0"/>
                </a:rPr>
                <a:t> </a:t>
              </a:r>
            </a:p>
          </p:txBody>
        </p:sp>
      </p:grpSp>
      <p:grpSp>
        <p:nvGrpSpPr>
          <p:cNvPr id="767" name="Groupe 766">
            <a:extLst>
              <a:ext uri="{FF2B5EF4-FFF2-40B4-BE49-F238E27FC236}">
                <a16:creationId xmlns:a16="http://schemas.microsoft.com/office/drawing/2014/main" id="{32BFBBD0-8C04-AB4A-99AB-B1F15C85AF79}"/>
              </a:ext>
            </a:extLst>
          </p:cNvPr>
          <p:cNvGrpSpPr/>
          <p:nvPr/>
        </p:nvGrpSpPr>
        <p:grpSpPr>
          <a:xfrm>
            <a:off x="5652400" y="6082186"/>
            <a:ext cx="136904" cy="144232"/>
            <a:chOff x="241129" y="2469027"/>
            <a:chExt cx="136904" cy="144232"/>
          </a:xfrm>
        </p:grpSpPr>
        <p:sp>
          <p:nvSpPr>
            <p:cNvPr id="768" name="Free Form 35">
              <a:extLst>
                <a:ext uri="{FF2B5EF4-FFF2-40B4-BE49-F238E27FC236}">
                  <a16:creationId xmlns:a16="http://schemas.microsoft.com/office/drawing/2014/main" id="{D98FD4D3-B69D-BF43-942A-D16F146AFAF3}"/>
                </a:ext>
              </a:extLst>
            </p:cNvPr>
            <p:cNvSpPr/>
            <p:nvPr/>
          </p:nvSpPr>
          <p:spPr>
            <a:xfrm>
              <a:off x="241129" y="2476367"/>
              <a:ext cx="136904" cy="136892"/>
            </a:xfrm>
            <a:custGeom>
              <a:avLst/>
              <a:gdLst/>
              <a:ahLst/>
              <a:cxnLst/>
              <a:rect l="0" t="0" r="0" b="0"/>
              <a:pathLst>
                <a:path w="193412" h="193395">
                  <a:moveTo>
                    <a:pt x="193412" y="191990"/>
                  </a:moveTo>
                  <a:lnTo>
                    <a:pt x="1422" y="193395"/>
                  </a:lnTo>
                  <a:lnTo>
                    <a:pt x="0" y="1405"/>
                  </a:lnTo>
                  <a:lnTo>
                    <a:pt x="191990" y="0"/>
                  </a:lnTo>
                  <a:close/>
                </a:path>
              </a:pathLst>
            </a:custGeom>
            <a:solidFill>
              <a:srgbClr val="21A3CF">
                <a:alpha val="100000"/>
              </a:srgbClr>
            </a:solidFill>
            <a:ln w="12700" cap="flat" cmpd="sng">
              <a:noFill/>
              <a:prstDash val="solid"/>
              <a:miter lim="800000"/>
            </a:ln>
          </p:spPr>
          <p:txBody>
            <a:bodyPr anchor="ctr">
              <a:spAutoFit/>
            </a:bodyPr>
            <a:lstStyle/>
            <a:p>
              <a:pPr algn="ctr"/>
              <a:endParaRPr lang="en-US" dirty="0"/>
            </a:p>
          </p:txBody>
        </p:sp>
        <p:sp>
          <p:nvSpPr>
            <p:cNvPr id="769" name="TextBox 85">
              <a:extLst>
                <a:ext uri="{FF2B5EF4-FFF2-40B4-BE49-F238E27FC236}">
                  <a16:creationId xmlns:a16="http://schemas.microsoft.com/office/drawing/2014/main" id="{E732A8F3-2339-C84D-89DB-741A4949C481}"/>
                </a:ext>
              </a:extLst>
            </p:cNvPr>
            <p:cNvSpPr txBox="1"/>
            <p:nvPr/>
          </p:nvSpPr>
          <p:spPr>
            <a:xfrm>
              <a:off x="280906" y="2469027"/>
              <a:ext cx="93419" cy="107874"/>
            </a:xfrm>
            <a:prstGeom prst="rect">
              <a:avLst/>
            </a:prstGeom>
            <a:noFill/>
            <a:ln>
              <a:noFill/>
            </a:ln>
          </p:spPr>
          <p:txBody>
            <a:bodyPr wrap="square" lIns="0" tIns="0" rIns="0" bIns="0" anchor="t"/>
            <a:lstStyle/>
            <a:p>
              <a:pPr>
                <a:lnSpc>
                  <a:spcPts val="1200"/>
                </a:lnSpc>
                <a:defRPr lang="en-US"/>
              </a:pPr>
              <a:r>
                <a:rPr sz="900" b="1" dirty="0">
                  <a:solidFill>
                    <a:srgbClr val="FFFFFF"/>
                  </a:solidFill>
                  <a:latin typeface="Arial" panose="020B0604020202020204" pitchFamily="34" charset="0"/>
                  <a:ea typeface="Wigrum Medium" charset="77"/>
                  <a:cs typeface="Arial" panose="020B0604020202020204" pitchFamily="34" charset="0"/>
                </a:rPr>
                <a:t>1 </a:t>
              </a:r>
            </a:p>
          </p:txBody>
        </p:sp>
      </p:grpSp>
      <p:grpSp>
        <p:nvGrpSpPr>
          <p:cNvPr id="770" name="Groupe 769">
            <a:extLst>
              <a:ext uri="{FF2B5EF4-FFF2-40B4-BE49-F238E27FC236}">
                <a16:creationId xmlns:a16="http://schemas.microsoft.com/office/drawing/2014/main" id="{BABCA8A2-E8C7-F34D-AB4E-B3CF29C07411}"/>
              </a:ext>
            </a:extLst>
          </p:cNvPr>
          <p:cNvGrpSpPr/>
          <p:nvPr/>
        </p:nvGrpSpPr>
        <p:grpSpPr>
          <a:xfrm>
            <a:off x="8181068" y="4875063"/>
            <a:ext cx="136904" cy="144232"/>
            <a:chOff x="241129" y="2469027"/>
            <a:chExt cx="136904" cy="144232"/>
          </a:xfrm>
        </p:grpSpPr>
        <p:sp>
          <p:nvSpPr>
            <p:cNvPr id="771" name="Free Form 35">
              <a:extLst>
                <a:ext uri="{FF2B5EF4-FFF2-40B4-BE49-F238E27FC236}">
                  <a16:creationId xmlns:a16="http://schemas.microsoft.com/office/drawing/2014/main" id="{EF33159E-CFF6-0E40-8C3F-767EC2354E38}"/>
                </a:ext>
              </a:extLst>
            </p:cNvPr>
            <p:cNvSpPr/>
            <p:nvPr/>
          </p:nvSpPr>
          <p:spPr>
            <a:xfrm>
              <a:off x="241129" y="2476367"/>
              <a:ext cx="136904" cy="136892"/>
            </a:xfrm>
            <a:custGeom>
              <a:avLst/>
              <a:gdLst/>
              <a:ahLst/>
              <a:cxnLst/>
              <a:rect l="0" t="0" r="0" b="0"/>
              <a:pathLst>
                <a:path w="193412" h="193395">
                  <a:moveTo>
                    <a:pt x="193412" y="191990"/>
                  </a:moveTo>
                  <a:lnTo>
                    <a:pt x="1422" y="193395"/>
                  </a:lnTo>
                  <a:lnTo>
                    <a:pt x="0" y="1405"/>
                  </a:lnTo>
                  <a:lnTo>
                    <a:pt x="191990" y="0"/>
                  </a:lnTo>
                  <a:close/>
                </a:path>
              </a:pathLst>
            </a:custGeom>
            <a:solidFill>
              <a:srgbClr val="21A3CF">
                <a:alpha val="100000"/>
              </a:srgbClr>
            </a:solidFill>
            <a:ln w="12700" cap="flat" cmpd="sng">
              <a:noFill/>
              <a:prstDash val="solid"/>
              <a:miter lim="800000"/>
            </a:ln>
          </p:spPr>
          <p:txBody>
            <a:bodyPr anchor="ctr">
              <a:spAutoFit/>
            </a:bodyPr>
            <a:lstStyle/>
            <a:p>
              <a:pPr algn="ctr"/>
              <a:endParaRPr lang="en-US" dirty="0"/>
            </a:p>
          </p:txBody>
        </p:sp>
        <p:sp>
          <p:nvSpPr>
            <p:cNvPr id="772" name="TextBox 85">
              <a:extLst>
                <a:ext uri="{FF2B5EF4-FFF2-40B4-BE49-F238E27FC236}">
                  <a16:creationId xmlns:a16="http://schemas.microsoft.com/office/drawing/2014/main" id="{2A112881-EC20-5C4B-A1D7-CA4858CA815D}"/>
                </a:ext>
              </a:extLst>
            </p:cNvPr>
            <p:cNvSpPr txBox="1"/>
            <p:nvPr/>
          </p:nvSpPr>
          <p:spPr>
            <a:xfrm>
              <a:off x="280906" y="2469027"/>
              <a:ext cx="93419" cy="107874"/>
            </a:xfrm>
            <a:prstGeom prst="rect">
              <a:avLst/>
            </a:prstGeom>
            <a:noFill/>
            <a:ln>
              <a:noFill/>
            </a:ln>
          </p:spPr>
          <p:txBody>
            <a:bodyPr wrap="square" lIns="0" tIns="0" rIns="0" bIns="0" anchor="t"/>
            <a:lstStyle/>
            <a:p>
              <a:pPr>
                <a:lnSpc>
                  <a:spcPts val="1200"/>
                </a:lnSpc>
                <a:defRPr lang="en-US"/>
              </a:pPr>
              <a:r>
                <a:rPr sz="900" b="1" dirty="0">
                  <a:solidFill>
                    <a:srgbClr val="FFFFFF"/>
                  </a:solidFill>
                  <a:latin typeface="Arial" panose="020B0604020202020204" pitchFamily="34" charset="0"/>
                  <a:ea typeface="Wigrum Medium" charset="77"/>
                  <a:cs typeface="Arial" panose="020B0604020202020204" pitchFamily="34" charset="0"/>
                </a:rPr>
                <a:t>1 </a:t>
              </a:r>
            </a:p>
          </p:txBody>
        </p:sp>
      </p:grpSp>
      <p:grpSp>
        <p:nvGrpSpPr>
          <p:cNvPr id="773" name="Groupe 772">
            <a:extLst>
              <a:ext uri="{FF2B5EF4-FFF2-40B4-BE49-F238E27FC236}">
                <a16:creationId xmlns:a16="http://schemas.microsoft.com/office/drawing/2014/main" id="{D18BAF47-F79E-0646-AB13-0AB7B1CBE103}"/>
              </a:ext>
            </a:extLst>
          </p:cNvPr>
          <p:cNvGrpSpPr/>
          <p:nvPr/>
        </p:nvGrpSpPr>
        <p:grpSpPr>
          <a:xfrm>
            <a:off x="4985613" y="5735074"/>
            <a:ext cx="136904" cy="144232"/>
            <a:chOff x="241129" y="2469027"/>
            <a:chExt cx="136904" cy="144232"/>
          </a:xfrm>
        </p:grpSpPr>
        <p:sp>
          <p:nvSpPr>
            <p:cNvPr id="774" name="Free Form 35">
              <a:extLst>
                <a:ext uri="{FF2B5EF4-FFF2-40B4-BE49-F238E27FC236}">
                  <a16:creationId xmlns:a16="http://schemas.microsoft.com/office/drawing/2014/main" id="{7C403737-A42C-8446-A1A5-5A59DAD4223C}"/>
                </a:ext>
              </a:extLst>
            </p:cNvPr>
            <p:cNvSpPr/>
            <p:nvPr/>
          </p:nvSpPr>
          <p:spPr>
            <a:xfrm>
              <a:off x="241129" y="2476367"/>
              <a:ext cx="136904" cy="136892"/>
            </a:xfrm>
            <a:custGeom>
              <a:avLst/>
              <a:gdLst/>
              <a:ahLst/>
              <a:cxnLst/>
              <a:rect l="0" t="0" r="0" b="0"/>
              <a:pathLst>
                <a:path w="193412" h="193395">
                  <a:moveTo>
                    <a:pt x="193412" y="191990"/>
                  </a:moveTo>
                  <a:lnTo>
                    <a:pt x="1422" y="193395"/>
                  </a:lnTo>
                  <a:lnTo>
                    <a:pt x="0" y="1405"/>
                  </a:lnTo>
                  <a:lnTo>
                    <a:pt x="191990" y="0"/>
                  </a:lnTo>
                  <a:close/>
                </a:path>
              </a:pathLst>
            </a:custGeom>
            <a:solidFill>
              <a:srgbClr val="21A3CF">
                <a:alpha val="100000"/>
              </a:srgbClr>
            </a:solidFill>
            <a:ln w="12700" cap="flat" cmpd="sng">
              <a:noFill/>
              <a:prstDash val="solid"/>
              <a:miter lim="800000"/>
            </a:ln>
          </p:spPr>
          <p:txBody>
            <a:bodyPr anchor="ctr">
              <a:spAutoFit/>
            </a:bodyPr>
            <a:lstStyle/>
            <a:p>
              <a:pPr algn="ctr"/>
              <a:endParaRPr lang="en-US" dirty="0"/>
            </a:p>
          </p:txBody>
        </p:sp>
        <p:sp>
          <p:nvSpPr>
            <p:cNvPr id="775" name="TextBox 85">
              <a:extLst>
                <a:ext uri="{FF2B5EF4-FFF2-40B4-BE49-F238E27FC236}">
                  <a16:creationId xmlns:a16="http://schemas.microsoft.com/office/drawing/2014/main" id="{CBFF41FD-632C-E54B-AAA7-707652F63CAD}"/>
                </a:ext>
              </a:extLst>
            </p:cNvPr>
            <p:cNvSpPr txBox="1"/>
            <p:nvPr/>
          </p:nvSpPr>
          <p:spPr>
            <a:xfrm>
              <a:off x="278525" y="2469027"/>
              <a:ext cx="93419" cy="107874"/>
            </a:xfrm>
            <a:prstGeom prst="rect">
              <a:avLst/>
            </a:prstGeom>
            <a:noFill/>
            <a:ln>
              <a:noFill/>
            </a:ln>
          </p:spPr>
          <p:txBody>
            <a:bodyPr wrap="square" lIns="0" tIns="0" rIns="0" bIns="0" anchor="t"/>
            <a:lstStyle/>
            <a:p>
              <a:pPr>
                <a:lnSpc>
                  <a:spcPts val="1200"/>
                </a:lnSpc>
                <a:defRPr lang="en-US"/>
              </a:pPr>
              <a:r>
                <a:rPr lang="en-US" sz="900" b="1" dirty="0">
                  <a:solidFill>
                    <a:srgbClr val="FFFFFF"/>
                  </a:solidFill>
                  <a:latin typeface="Arial" panose="020B0604020202020204" pitchFamily="34" charset="0"/>
                  <a:ea typeface="Wigrum Medium" charset="77"/>
                  <a:cs typeface="Arial" panose="020B0604020202020204" pitchFamily="34" charset="0"/>
                </a:rPr>
                <a:t>1</a:t>
              </a:r>
              <a:r>
                <a:rPr sz="900" b="1" dirty="0">
                  <a:solidFill>
                    <a:srgbClr val="FFFFFF"/>
                  </a:solidFill>
                  <a:latin typeface="Arial" panose="020B0604020202020204" pitchFamily="34" charset="0"/>
                  <a:ea typeface="Wigrum Medium" charset="77"/>
                  <a:cs typeface="Arial" panose="020B0604020202020204" pitchFamily="34" charset="0"/>
                </a:rPr>
                <a:t> </a:t>
              </a:r>
            </a:p>
          </p:txBody>
        </p:sp>
      </p:grpSp>
      <p:grpSp>
        <p:nvGrpSpPr>
          <p:cNvPr id="776" name="Groupe 775">
            <a:extLst>
              <a:ext uri="{FF2B5EF4-FFF2-40B4-BE49-F238E27FC236}">
                <a16:creationId xmlns:a16="http://schemas.microsoft.com/office/drawing/2014/main" id="{28993173-162A-854E-B5D7-7A09CDFB4E42}"/>
              </a:ext>
            </a:extLst>
          </p:cNvPr>
          <p:cNvGrpSpPr/>
          <p:nvPr/>
        </p:nvGrpSpPr>
        <p:grpSpPr>
          <a:xfrm>
            <a:off x="7050401" y="6090728"/>
            <a:ext cx="136904" cy="144232"/>
            <a:chOff x="241129" y="2469027"/>
            <a:chExt cx="136904" cy="144232"/>
          </a:xfrm>
        </p:grpSpPr>
        <p:sp>
          <p:nvSpPr>
            <p:cNvPr id="777" name="Free Form 35">
              <a:extLst>
                <a:ext uri="{FF2B5EF4-FFF2-40B4-BE49-F238E27FC236}">
                  <a16:creationId xmlns:a16="http://schemas.microsoft.com/office/drawing/2014/main" id="{6F4970D9-EE20-DD44-869A-ECC56203FE73}"/>
                </a:ext>
              </a:extLst>
            </p:cNvPr>
            <p:cNvSpPr/>
            <p:nvPr/>
          </p:nvSpPr>
          <p:spPr>
            <a:xfrm>
              <a:off x="241129" y="2476367"/>
              <a:ext cx="136904" cy="136892"/>
            </a:xfrm>
            <a:custGeom>
              <a:avLst/>
              <a:gdLst/>
              <a:ahLst/>
              <a:cxnLst/>
              <a:rect l="0" t="0" r="0" b="0"/>
              <a:pathLst>
                <a:path w="193412" h="193395">
                  <a:moveTo>
                    <a:pt x="193412" y="191990"/>
                  </a:moveTo>
                  <a:lnTo>
                    <a:pt x="1422" y="193395"/>
                  </a:lnTo>
                  <a:lnTo>
                    <a:pt x="0" y="1405"/>
                  </a:lnTo>
                  <a:lnTo>
                    <a:pt x="191990" y="0"/>
                  </a:lnTo>
                  <a:close/>
                </a:path>
              </a:pathLst>
            </a:custGeom>
            <a:solidFill>
              <a:srgbClr val="21A3CF">
                <a:alpha val="100000"/>
              </a:srgbClr>
            </a:solidFill>
            <a:ln w="12700" cap="flat" cmpd="sng">
              <a:noFill/>
              <a:prstDash val="solid"/>
              <a:miter lim="800000"/>
            </a:ln>
          </p:spPr>
          <p:txBody>
            <a:bodyPr anchor="ctr">
              <a:spAutoFit/>
            </a:bodyPr>
            <a:lstStyle/>
            <a:p>
              <a:pPr algn="ctr"/>
              <a:endParaRPr lang="en-US" dirty="0"/>
            </a:p>
          </p:txBody>
        </p:sp>
        <p:sp>
          <p:nvSpPr>
            <p:cNvPr id="778" name="TextBox 85">
              <a:extLst>
                <a:ext uri="{FF2B5EF4-FFF2-40B4-BE49-F238E27FC236}">
                  <a16:creationId xmlns:a16="http://schemas.microsoft.com/office/drawing/2014/main" id="{4ED63E64-9AE2-004C-95BD-C66CCC38CF1E}"/>
                </a:ext>
              </a:extLst>
            </p:cNvPr>
            <p:cNvSpPr txBox="1"/>
            <p:nvPr/>
          </p:nvSpPr>
          <p:spPr>
            <a:xfrm>
              <a:off x="280906" y="2469027"/>
              <a:ext cx="93419" cy="107874"/>
            </a:xfrm>
            <a:prstGeom prst="rect">
              <a:avLst/>
            </a:prstGeom>
            <a:noFill/>
            <a:ln>
              <a:noFill/>
            </a:ln>
          </p:spPr>
          <p:txBody>
            <a:bodyPr wrap="square" lIns="0" tIns="0" rIns="0" bIns="0" anchor="t"/>
            <a:lstStyle/>
            <a:p>
              <a:pPr>
                <a:lnSpc>
                  <a:spcPts val="1200"/>
                </a:lnSpc>
                <a:defRPr lang="en-US"/>
              </a:pPr>
              <a:r>
                <a:rPr sz="900" b="1" dirty="0">
                  <a:solidFill>
                    <a:srgbClr val="FFFFFF"/>
                  </a:solidFill>
                  <a:latin typeface="Arial" panose="020B0604020202020204" pitchFamily="34" charset="0"/>
                  <a:ea typeface="Wigrum Medium" charset="77"/>
                  <a:cs typeface="Arial" panose="020B0604020202020204" pitchFamily="34" charset="0"/>
                </a:rPr>
                <a:t>1 </a:t>
              </a:r>
            </a:p>
          </p:txBody>
        </p:sp>
      </p:grpSp>
      <p:grpSp>
        <p:nvGrpSpPr>
          <p:cNvPr id="779" name="Groupe 778">
            <a:extLst>
              <a:ext uri="{FF2B5EF4-FFF2-40B4-BE49-F238E27FC236}">
                <a16:creationId xmlns:a16="http://schemas.microsoft.com/office/drawing/2014/main" id="{9DF6B3A5-3409-D443-A5C8-89CB5CC0941E}"/>
              </a:ext>
            </a:extLst>
          </p:cNvPr>
          <p:cNvGrpSpPr/>
          <p:nvPr/>
        </p:nvGrpSpPr>
        <p:grpSpPr>
          <a:xfrm>
            <a:off x="8713234" y="4681711"/>
            <a:ext cx="136904" cy="144232"/>
            <a:chOff x="241129" y="2469027"/>
            <a:chExt cx="136904" cy="144232"/>
          </a:xfrm>
        </p:grpSpPr>
        <p:sp>
          <p:nvSpPr>
            <p:cNvPr id="780" name="Free Form 35">
              <a:extLst>
                <a:ext uri="{FF2B5EF4-FFF2-40B4-BE49-F238E27FC236}">
                  <a16:creationId xmlns:a16="http://schemas.microsoft.com/office/drawing/2014/main" id="{E5BF31C6-402E-B246-98C4-868F4E01939E}"/>
                </a:ext>
              </a:extLst>
            </p:cNvPr>
            <p:cNvSpPr/>
            <p:nvPr/>
          </p:nvSpPr>
          <p:spPr>
            <a:xfrm>
              <a:off x="241129" y="2476367"/>
              <a:ext cx="136904" cy="136892"/>
            </a:xfrm>
            <a:custGeom>
              <a:avLst/>
              <a:gdLst/>
              <a:ahLst/>
              <a:cxnLst/>
              <a:rect l="0" t="0" r="0" b="0"/>
              <a:pathLst>
                <a:path w="193412" h="193395">
                  <a:moveTo>
                    <a:pt x="193412" y="191990"/>
                  </a:moveTo>
                  <a:lnTo>
                    <a:pt x="1422" y="193395"/>
                  </a:lnTo>
                  <a:lnTo>
                    <a:pt x="0" y="1405"/>
                  </a:lnTo>
                  <a:lnTo>
                    <a:pt x="191990" y="0"/>
                  </a:lnTo>
                  <a:close/>
                </a:path>
              </a:pathLst>
            </a:custGeom>
            <a:solidFill>
              <a:srgbClr val="21A3CF">
                <a:alpha val="100000"/>
              </a:srgbClr>
            </a:solidFill>
            <a:ln w="12700" cap="flat" cmpd="sng">
              <a:noFill/>
              <a:prstDash val="solid"/>
              <a:miter lim="800000"/>
            </a:ln>
          </p:spPr>
          <p:txBody>
            <a:bodyPr anchor="ctr">
              <a:spAutoFit/>
            </a:bodyPr>
            <a:lstStyle/>
            <a:p>
              <a:pPr algn="ctr"/>
              <a:endParaRPr lang="en-US" dirty="0"/>
            </a:p>
          </p:txBody>
        </p:sp>
        <p:sp>
          <p:nvSpPr>
            <p:cNvPr id="781" name="TextBox 85">
              <a:extLst>
                <a:ext uri="{FF2B5EF4-FFF2-40B4-BE49-F238E27FC236}">
                  <a16:creationId xmlns:a16="http://schemas.microsoft.com/office/drawing/2014/main" id="{DF78E007-DA5A-1341-8132-074E66F3CD14}"/>
                </a:ext>
              </a:extLst>
            </p:cNvPr>
            <p:cNvSpPr txBox="1"/>
            <p:nvPr/>
          </p:nvSpPr>
          <p:spPr>
            <a:xfrm>
              <a:off x="280906" y="2469027"/>
              <a:ext cx="93419" cy="107874"/>
            </a:xfrm>
            <a:prstGeom prst="rect">
              <a:avLst/>
            </a:prstGeom>
            <a:noFill/>
            <a:ln>
              <a:noFill/>
            </a:ln>
          </p:spPr>
          <p:txBody>
            <a:bodyPr wrap="square" lIns="0" tIns="0" rIns="0" bIns="0" anchor="t"/>
            <a:lstStyle/>
            <a:p>
              <a:pPr>
                <a:lnSpc>
                  <a:spcPts val="1200"/>
                </a:lnSpc>
                <a:defRPr lang="en-US"/>
              </a:pPr>
              <a:r>
                <a:rPr sz="900" b="1" dirty="0">
                  <a:solidFill>
                    <a:srgbClr val="FFFFFF"/>
                  </a:solidFill>
                  <a:latin typeface="Arial" panose="020B0604020202020204" pitchFamily="34" charset="0"/>
                  <a:ea typeface="Wigrum Medium" charset="77"/>
                  <a:cs typeface="Arial" panose="020B0604020202020204" pitchFamily="34" charset="0"/>
                </a:rPr>
                <a:t>1 </a:t>
              </a:r>
            </a:p>
          </p:txBody>
        </p:sp>
      </p:grpSp>
      <p:grpSp>
        <p:nvGrpSpPr>
          <p:cNvPr id="782" name="Groupe 781">
            <a:extLst>
              <a:ext uri="{FF2B5EF4-FFF2-40B4-BE49-F238E27FC236}">
                <a16:creationId xmlns:a16="http://schemas.microsoft.com/office/drawing/2014/main" id="{C49C8FE5-3850-7241-B2A0-96D3A59F943A}"/>
              </a:ext>
            </a:extLst>
          </p:cNvPr>
          <p:cNvGrpSpPr/>
          <p:nvPr/>
        </p:nvGrpSpPr>
        <p:grpSpPr>
          <a:xfrm>
            <a:off x="6570674" y="4835051"/>
            <a:ext cx="136904" cy="144232"/>
            <a:chOff x="241129" y="2469027"/>
            <a:chExt cx="136904" cy="144232"/>
          </a:xfrm>
        </p:grpSpPr>
        <p:sp>
          <p:nvSpPr>
            <p:cNvPr id="783" name="Free Form 35">
              <a:extLst>
                <a:ext uri="{FF2B5EF4-FFF2-40B4-BE49-F238E27FC236}">
                  <a16:creationId xmlns:a16="http://schemas.microsoft.com/office/drawing/2014/main" id="{7C64F563-F678-E441-BDAE-9E1728324753}"/>
                </a:ext>
              </a:extLst>
            </p:cNvPr>
            <p:cNvSpPr/>
            <p:nvPr/>
          </p:nvSpPr>
          <p:spPr>
            <a:xfrm>
              <a:off x="241129" y="2476367"/>
              <a:ext cx="136904" cy="136892"/>
            </a:xfrm>
            <a:custGeom>
              <a:avLst/>
              <a:gdLst/>
              <a:ahLst/>
              <a:cxnLst/>
              <a:rect l="0" t="0" r="0" b="0"/>
              <a:pathLst>
                <a:path w="193412" h="193395">
                  <a:moveTo>
                    <a:pt x="193412" y="191990"/>
                  </a:moveTo>
                  <a:lnTo>
                    <a:pt x="1422" y="193395"/>
                  </a:lnTo>
                  <a:lnTo>
                    <a:pt x="0" y="1405"/>
                  </a:lnTo>
                  <a:lnTo>
                    <a:pt x="191990" y="0"/>
                  </a:lnTo>
                  <a:close/>
                </a:path>
              </a:pathLst>
            </a:custGeom>
            <a:solidFill>
              <a:srgbClr val="21A3CF">
                <a:alpha val="100000"/>
              </a:srgbClr>
            </a:solidFill>
            <a:ln w="12700" cap="flat" cmpd="sng">
              <a:noFill/>
              <a:prstDash val="solid"/>
              <a:miter lim="800000"/>
            </a:ln>
          </p:spPr>
          <p:txBody>
            <a:bodyPr anchor="ctr">
              <a:spAutoFit/>
            </a:bodyPr>
            <a:lstStyle/>
            <a:p>
              <a:pPr algn="ctr"/>
              <a:endParaRPr lang="en-US" dirty="0"/>
            </a:p>
          </p:txBody>
        </p:sp>
        <p:sp>
          <p:nvSpPr>
            <p:cNvPr id="784" name="TextBox 85">
              <a:extLst>
                <a:ext uri="{FF2B5EF4-FFF2-40B4-BE49-F238E27FC236}">
                  <a16:creationId xmlns:a16="http://schemas.microsoft.com/office/drawing/2014/main" id="{F36482DC-C33A-B743-9C22-7480F0B1F177}"/>
                </a:ext>
              </a:extLst>
            </p:cNvPr>
            <p:cNvSpPr txBox="1"/>
            <p:nvPr/>
          </p:nvSpPr>
          <p:spPr>
            <a:xfrm>
              <a:off x="280906" y="2469027"/>
              <a:ext cx="93419" cy="107874"/>
            </a:xfrm>
            <a:prstGeom prst="rect">
              <a:avLst/>
            </a:prstGeom>
            <a:noFill/>
            <a:ln>
              <a:noFill/>
            </a:ln>
          </p:spPr>
          <p:txBody>
            <a:bodyPr wrap="square" lIns="0" tIns="0" rIns="0" bIns="0" anchor="t"/>
            <a:lstStyle/>
            <a:p>
              <a:pPr>
                <a:lnSpc>
                  <a:spcPts val="1200"/>
                </a:lnSpc>
                <a:defRPr lang="en-US"/>
              </a:pPr>
              <a:r>
                <a:rPr sz="900" b="1" dirty="0">
                  <a:solidFill>
                    <a:srgbClr val="FFFFFF"/>
                  </a:solidFill>
                  <a:latin typeface="Arial" panose="020B0604020202020204" pitchFamily="34" charset="0"/>
                  <a:ea typeface="Wigrum Medium" charset="77"/>
                  <a:cs typeface="Arial" panose="020B0604020202020204" pitchFamily="34" charset="0"/>
                </a:rPr>
                <a:t>1 </a:t>
              </a:r>
            </a:p>
          </p:txBody>
        </p:sp>
      </p:grpSp>
      <p:grpSp>
        <p:nvGrpSpPr>
          <p:cNvPr id="785" name="Groupe 784">
            <a:extLst>
              <a:ext uri="{FF2B5EF4-FFF2-40B4-BE49-F238E27FC236}">
                <a16:creationId xmlns:a16="http://schemas.microsoft.com/office/drawing/2014/main" id="{3C934DB2-FF6D-2243-87BD-F752CF69ECE5}"/>
              </a:ext>
            </a:extLst>
          </p:cNvPr>
          <p:cNvGrpSpPr/>
          <p:nvPr/>
        </p:nvGrpSpPr>
        <p:grpSpPr>
          <a:xfrm>
            <a:off x="4410153" y="4622868"/>
            <a:ext cx="136904" cy="144232"/>
            <a:chOff x="241129" y="2469027"/>
            <a:chExt cx="136904" cy="144232"/>
          </a:xfrm>
        </p:grpSpPr>
        <p:sp>
          <p:nvSpPr>
            <p:cNvPr id="786" name="Free Form 35">
              <a:extLst>
                <a:ext uri="{FF2B5EF4-FFF2-40B4-BE49-F238E27FC236}">
                  <a16:creationId xmlns:a16="http://schemas.microsoft.com/office/drawing/2014/main" id="{8F7C267A-D39D-3344-89C8-16348CFDEEAF}"/>
                </a:ext>
              </a:extLst>
            </p:cNvPr>
            <p:cNvSpPr/>
            <p:nvPr/>
          </p:nvSpPr>
          <p:spPr>
            <a:xfrm>
              <a:off x="241129" y="2476367"/>
              <a:ext cx="136904" cy="136892"/>
            </a:xfrm>
            <a:custGeom>
              <a:avLst/>
              <a:gdLst/>
              <a:ahLst/>
              <a:cxnLst/>
              <a:rect l="0" t="0" r="0" b="0"/>
              <a:pathLst>
                <a:path w="193412" h="193395">
                  <a:moveTo>
                    <a:pt x="193412" y="191990"/>
                  </a:moveTo>
                  <a:lnTo>
                    <a:pt x="1422" y="193395"/>
                  </a:lnTo>
                  <a:lnTo>
                    <a:pt x="0" y="1405"/>
                  </a:lnTo>
                  <a:lnTo>
                    <a:pt x="191990" y="0"/>
                  </a:lnTo>
                  <a:close/>
                </a:path>
              </a:pathLst>
            </a:custGeom>
            <a:solidFill>
              <a:srgbClr val="21A3CF">
                <a:alpha val="100000"/>
              </a:srgbClr>
            </a:solidFill>
            <a:ln w="12700" cap="flat" cmpd="sng">
              <a:noFill/>
              <a:prstDash val="solid"/>
              <a:miter lim="800000"/>
            </a:ln>
          </p:spPr>
          <p:txBody>
            <a:bodyPr anchor="ctr">
              <a:spAutoFit/>
            </a:bodyPr>
            <a:lstStyle/>
            <a:p>
              <a:pPr algn="ctr"/>
              <a:endParaRPr lang="en-US" dirty="0"/>
            </a:p>
          </p:txBody>
        </p:sp>
        <p:sp>
          <p:nvSpPr>
            <p:cNvPr id="787" name="TextBox 85">
              <a:extLst>
                <a:ext uri="{FF2B5EF4-FFF2-40B4-BE49-F238E27FC236}">
                  <a16:creationId xmlns:a16="http://schemas.microsoft.com/office/drawing/2014/main" id="{C7FBEDFF-D0A9-624C-AA01-E61BC1E313AB}"/>
                </a:ext>
              </a:extLst>
            </p:cNvPr>
            <p:cNvSpPr txBox="1"/>
            <p:nvPr/>
          </p:nvSpPr>
          <p:spPr>
            <a:xfrm>
              <a:off x="280906" y="2469027"/>
              <a:ext cx="93419" cy="107874"/>
            </a:xfrm>
            <a:prstGeom prst="rect">
              <a:avLst/>
            </a:prstGeom>
            <a:noFill/>
            <a:ln>
              <a:noFill/>
            </a:ln>
          </p:spPr>
          <p:txBody>
            <a:bodyPr wrap="square" lIns="0" tIns="0" rIns="0" bIns="0" anchor="t"/>
            <a:lstStyle/>
            <a:p>
              <a:pPr>
                <a:lnSpc>
                  <a:spcPts val="1200"/>
                </a:lnSpc>
                <a:defRPr lang="en-US"/>
              </a:pPr>
              <a:r>
                <a:rPr sz="900" b="1" dirty="0">
                  <a:solidFill>
                    <a:srgbClr val="FFFFFF"/>
                  </a:solidFill>
                  <a:latin typeface="Arial" panose="020B0604020202020204" pitchFamily="34" charset="0"/>
                  <a:ea typeface="Wigrum Medium" charset="77"/>
                  <a:cs typeface="Arial" panose="020B0604020202020204" pitchFamily="34" charset="0"/>
                </a:rPr>
                <a:t>1 </a:t>
              </a:r>
            </a:p>
          </p:txBody>
        </p:sp>
      </p:grpSp>
      <p:grpSp>
        <p:nvGrpSpPr>
          <p:cNvPr id="788" name="Groupe 787">
            <a:extLst>
              <a:ext uri="{FF2B5EF4-FFF2-40B4-BE49-F238E27FC236}">
                <a16:creationId xmlns:a16="http://schemas.microsoft.com/office/drawing/2014/main" id="{F78D3206-96FC-294F-B91D-318376656182}"/>
              </a:ext>
            </a:extLst>
          </p:cNvPr>
          <p:cNvGrpSpPr/>
          <p:nvPr/>
        </p:nvGrpSpPr>
        <p:grpSpPr>
          <a:xfrm>
            <a:off x="7061032" y="5595125"/>
            <a:ext cx="136904" cy="144232"/>
            <a:chOff x="241129" y="2469027"/>
            <a:chExt cx="136904" cy="144232"/>
          </a:xfrm>
        </p:grpSpPr>
        <p:sp>
          <p:nvSpPr>
            <p:cNvPr id="789" name="Free Form 35">
              <a:extLst>
                <a:ext uri="{FF2B5EF4-FFF2-40B4-BE49-F238E27FC236}">
                  <a16:creationId xmlns:a16="http://schemas.microsoft.com/office/drawing/2014/main" id="{C2C0967A-9B3E-8043-AC55-0F1490EFFE51}"/>
                </a:ext>
              </a:extLst>
            </p:cNvPr>
            <p:cNvSpPr/>
            <p:nvPr/>
          </p:nvSpPr>
          <p:spPr>
            <a:xfrm>
              <a:off x="241129" y="2476367"/>
              <a:ext cx="136904" cy="136892"/>
            </a:xfrm>
            <a:custGeom>
              <a:avLst/>
              <a:gdLst/>
              <a:ahLst/>
              <a:cxnLst/>
              <a:rect l="0" t="0" r="0" b="0"/>
              <a:pathLst>
                <a:path w="193412" h="193395">
                  <a:moveTo>
                    <a:pt x="193412" y="191990"/>
                  </a:moveTo>
                  <a:lnTo>
                    <a:pt x="1422" y="193395"/>
                  </a:lnTo>
                  <a:lnTo>
                    <a:pt x="0" y="1405"/>
                  </a:lnTo>
                  <a:lnTo>
                    <a:pt x="191990" y="0"/>
                  </a:lnTo>
                  <a:close/>
                </a:path>
              </a:pathLst>
            </a:custGeom>
            <a:solidFill>
              <a:srgbClr val="21A3CF">
                <a:alpha val="100000"/>
              </a:srgbClr>
            </a:solidFill>
            <a:ln w="12700" cap="flat" cmpd="sng">
              <a:noFill/>
              <a:prstDash val="solid"/>
              <a:miter lim="800000"/>
            </a:ln>
          </p:spPr>
          <p:txBody>
            <a:bodyPr anchor="ctr">
              <a:spAutoFit/>
            </a:bodyPr>
            <a:lstStyle/>
            <a:p>
              <a:pPr algn="ctr"/>
              <a:endParaRPr lang="en-US" dirty="0"/>
            </a:p>
          </p:txBody>
        </p:sp>
        <p:sp>
          <p:nvSpPr>
            <p:cNvPr id="790" name="TextBox 85">
              <a:extLst>
                <a:ext uri="{FF2B5EF4-FFF2-40B4-BE49-F238E27FC236}">
                  <a16:creationId xmlns:a16="http://schemas.microsoft.com/office/drawing/2014/main" id="{D028B566-70E8-A049-A137-B92289579083}"/>
                </a:ext>
              </a:extLst>
            </p:cNvPr>
            <p:cNvSpPr txBox="1"/>
            <p:nvPr/>
          </p:nvSpPr>
          <p:spPr>
            <a:xfrm>
              <a:off x="280906" y="2469027"/>
              <a:ext cx="93419" cy="107874"/>
            </a:xfrm>
            <a:prstGeom prst="rect">
              <a:avLst/>
            </a:prstGeom>
            <a:noFill/>
            <a:ln>
              <a:noFill/>
            </a:ln>
          </p:spPr>
          <p:txBody>
            <a:bodyPr wrap="square" lIns="0" tIns="0" rIns="0" bIns="0" anchor="t"/>
            <a:lstStyle/>
            <a:p>
              <a:pPr>
                <a:lnSpc>
                  <a:spcPts val="1200"/>
                </a:lnSpc>
                <a:defRPr lang="en-US"/>
              </a:pPr>
              <a:r>
                <a:rPr sz="900" b="1" dirty="0">
                  <a:solidFill>
                    <a:srgbClr val="FFFFFF"/>
                  </a:solidFill>
                  <a:latin typeface="Arial" panose="020B0604020202020204" pitchFamily="34" charset="0"/>
                  <a:ea typeface="Wigrum Medium" charset="77"/>
                  <a:cs typeface="Arial" panose="020B0604020202020204" pitchFamily="34" charset="0"/>
                </a:rPr>
                <a:t>1 </a:t>
              </a:r>
            </a:p>
          </p:txBody>
        </p:sp>
      </p:grpSp>
      <p:grpSp>
        <p:nvGrpSpPr>
          <p:cNvPr id="791" name="Groupe 790">
            <a:extLst>
              <a:ext uri="{FF2B5EF4-FFF2-40B4-BE49-F238E27FC236}">
                <a16:creationId xmlns:a16="http://schemas.microsoft.com/office/drawing/2014/main" id="{EA13B0C7-9189-8E40-A365-4F71EB5C96E7}"/>
              </a:ext>
            </a:extLst>
          </p:cNvPr>
          <p:cNvGrpSpPr/>
          <p:nvPr/>
        </p:nvGrpSpPr>
        <p:grpSpPr>
          <a:xfrm>
            <a:off x="8385555" y="5075679"/>
            <a:ext cx="136904" cy="144232"/>
            <a:chOff x="241129" y="2469027"/>
            <a:chExt cx="136904" cy="144232"/>
          </a:xfrm>
        </p:grpSpPr>
        <p:sp>
          <p:nvSpPr>
            <p:cNvPr id="792" name="Free Form 35">
              <a:extLst>
                <a:ext uri="{FF2B5EF4-FFF2-40B4-BE49-F238E27FC236}">
                  <a16:creationId xmlns:a16="http://schemas.microsoft.com/office/drawing/2014/main" id="{C4FF58CB-4E5F-4B4D-8E10-C96E171BFD90}"/>
                </a:ext>
              </a:extLst>
            </p:cNvPr>
            <p:cNvSpPr/>
            <p:nvPr/>
          </p:nvSpPr>
          <p:spPr>
            <a:xfrm>
              <a:off x="241129" y="2476367"/>
              <a:ext cx="136904" cy="136892"/>
            </a:xfrm>
            <a:custGeom>
              <a:avLst/>
              <a:gdLst/>
              <a:ahLst/>
              <a:cxnLst/>
              <a:rect l="0" t="0" r="0" b="0"/>
              <a:pathLst>
                <a:path w="193412" h="193395">
                  <a:moveTo>
                    <a:pt x="193412" y="191990"/>
                  </a:moveTo>
                  <a:lnTo>
                    <a:pt x="1422" y="193395"/>
                  </a:lnTo>
                  <a:lnTo>
                    <a:pt x="0" y="1405"/>
                  </a:lnTo>
                  <a:lnTo>
                    <a:pt x="191990" y="0"/>
                  </a:lnTo>
                  <a:close/>
                </a:path>
              </a:pathLst>
            </a:custGeom>
            <a:solidFill>
              <a:srgbClr val="21A3CF">
                <a:alpha val="100000"/>
              </a:srgbClr>
            </a:solidFill>
            <a:ln w="12700" cap="flat" cmpd="sng">
              <a:noFill/>
              <a:prstDash val="solid"/>
              <a:miter lim="800000"/>
            </a:ln>
          </p:spPr>
          <p:txBody>
            <a:bodyPr anchor="ctr">
              <a:spAutoFit/>
            </a:bodyPr>
            <a:lstStyle/>
            <a:p>
              <a:pPr algn="ctr"/>
              <a:endParaRPr lang="en-US" dirty="0"/>
            </a:p>
          </p:txBody>
        </p:sp>
        <p:sp>
          <p:nvSpPr>
            <p:cNvPr id="793" name="TextBox 85">
              <a:extLst>
                <a:ext uri="{FF2B5EF4-FFF2-40B4-BE49-F238E27FC236}">
                  <a16:creationId xmlns:a16="http://schemas.microsoft.com/office/drawing/2014/main" id="{7A5A86F7-1A5A-824B-9D84-D91F8A667002}"/>
                </a:ext>
              </a:extLst>
            </p:cNvPr>
            <p:cNvSpPr txBox="1"/>
            <p:nvPr/>
          </p:nvSpPr>
          <p:spPr>
            <a:xfrm>
              <a:off x="280906" y="2469027"/>
              <a:ext cx="93419" cy="107874"/>
            </a:xfrm>
            <a:prstGeom prst="rect">
              <a:avLst/>
            </a:prstGeom>
            <a:noFill/>
            <a:ln>
              <a:noFill/>
            </a:ln>
          </p:spPr>
          <p:txBody>
            <a:bodyPr wrap="square" lIns="0" tIns="0" rIns="0" bIns="0" anchor="t"/>
            <a:lstStyle/>
            <a:p>
              <a:pPr>
                <a:lnSpc>
                  <a:spcPts val="1200"/>
                </a:lnSpc>
                <a:defRPr lang="en-US"/>
              </a:pPr>
              <a:r>
                <a:rPr sz="900" b="1" dirty="0">
                  <a:solidFill>
                    <a:srgbClr val="FFFFFF"/>
                  </a:solidFill>
                  <a:latin typeface="Arial" panose="020B0604020202020204" pitchFamily="34" charset="0"/>
                  <a:ea typeface="Wigrum Medium" charset="77"/>
                  <a:cs typeface="Arial" panose="020B0604020202020204" pitchFamily="34" charset="0"/>
                </a:rPr>
                <a:t>1 </a:t>
              </a:r>
            </a:p>
          </p:txBody>
        </p:sp>
      </p:grpSp>
      <p:grpSp>
        <p:nvGrpSpPr>
          <p:cNvPr id="794" name="Groupe 793">
            <a:extLst>
              <a:ext uri="{FF2B5EF4-FFF2-40B4-BE49-F238E27FC236}">
                <a16:creationId xmlns:a16="http://schemas.microsoft.com/office/drawing/2014/main" id="{ABA2CA65-B6C7-D645-B206-29E713825EB9}"/>
              </a:ext>
            </a:extLst>
          </p:cNvPr>
          <p:cNvGrpSpPr/>
          <p:nvPr/>
        </p:nvGrpSpPr>
        <p:grpSpPr>
          <a:xfrm>
            <a:off x="4843047" y="5391735"/>
            <a:ext cx="136904" cy="144232"/>
            <a:chOff x="241129" y="2469027"/>
            <a:chExt cx="136904" cy="144232"/>
          </a:xfrm>
        </p:grpSpPr>
        <p:sp>
          <p:nvSpPr>
            <p:cNvPr id="795" name="Free Form 35">
              <a:extLst>
                <a:ext uri="{FF2B5EF4-FFF2-40B4-BE49-F238E27FC236}">
                  <a16:creationId xmlns:a16="http://schemas.microsoft.com/office/drawing/2014/main" id="{849B3236-9A34-1343-A4BF-A80FED5C7276}"/>
                </a:ext>
              </a:extLst>
            </p:cNvPr>
            <p:cNvSpPr/>
            <p:nvPr/>
          </p:nvSpPr>
          <p:spPr>
            <a:xfrm>
              <a:off x="241129" y="2476367"/>
              <a:ext cx="136904" cy="136892"/>
            </a:xfrm>
            <a:custGeom>
              <a:avLst/>
              <a:gdLst/>
              <a:ahLst/>
              <a:cxnLst/>
              <a:rect l="0" t="0" r="0" b="0"/>
              <a:pathLst>
                <a:path w="193412" h="193395">
                  <a:moveTo>
                    <a:pt x="193412" y="191990"/>
                  </a:moveTo>
                  <a:lnTo>
                    <a:pt x="1422" y="193395"/>
                  </a:lnTo>
                  <a:lnTo>
                    <a:pt x="0" y="1405"/>
                  </a:lnTo>
                  <a:lnTo>
                    <a:pt x="191990" y="0"/>
                  </a:lnTo>
                  <a:close/>
                </a:path>
              </a:pathLst>
            </a:custGeom>
            <a:solidFill>
              <a:srgbClr val="21A3CF">
                <a:alpha val="100000"/>
              </a:srgbClr>
            </a:solidFill>
            <a:ln w="12700" cap="flat" cmpd="sng">
              <a:noFill/>
              <a:prstDash val="solid"/>
              <a:miter lim="800000"/>
            </a:ln>
          </p:spPr>
          <p:txBody>
            <a:bodyPr anchor="ctr">
              <a:spAutoFit/>
            </a:bodyPr>
            <a:lstStyle/>
            <a:p>
              <a:pPr algn="ctr"/>
              <a:endParaRPr lang="en-US" dirty="0"/>
            </a:p>
          </p:txBody>
        </p:sp>
        <p:sp>
          <p:nvSpPr>
            <p:cNvPr id="796" name="TextBox 85">
              <a:extLst>
                <a:ext uri="{FF2B5EF4-FFF2-40B4-BE49-F238E27FC236}">
                  <a16:creationId xmlns:a16="http://schemas.microsoft.com/office/drawing/2014/main" id="{6CDEAF2F-BF27-3442-91FA-699AFE610A06}"/>
                </a:ext>
              </a:extLst>
            </p:cNvPr>
            <p:cNvSpPr txBox="1"/>
            <p:nvPr/>
          </p:nvSpPr>
          <p:spPr>
            <a:xfrm>
              <a:off x="280906" y="2469027"/>
              <a:ext cx="93419" cy="107874"/>
            </a:xfrm>
            <a:prstGeom prst="rect">
              <a:avLst/>
            </a:prstGeom>
            <a:noFill/>
            <a:ln>
              <a:noFill/>
            </a:ln>
          </p:spPr>
          <p:txBody>
            <a:bodyPr wrap="square" lIns="0" tIns="0" rIns="0" bIns="0" anchor="t"/>
            <a:lstStyle/>
            <a:p>
              <a:pPr>
                <a:lnSpc>
                  <a:spcPts val="1200"/>
                </a:lnSpc>
                <a:defRPr lang="en-US"/>
              </a:pPr>
              <a:r>
                <a:rPr sz="900" b="1" dirty="0">
                  <a:solidFill>
                    <a:srgbClr val="FFFFFF"/>
                  </a:solidFill>
                  <a:latin typeface="Arial" panose="020B0604020202020204" pitchFamily="34" charset="0"/>
                  <a:ea typeface="Wigrum Medium" charset="77"/>
                  <a:cs typeface="Arial" panose="020B0604020202020204" pitchFamily="34" charset="0"/>
                </a:rPr>
                <a:t>1 </a:t>
              </a:r>
            </a:p>
          </p:txBody>
        </p:sp>
      </p:grpSp>
      <p:grpSp>
        <p:nvGrpSpPr>
          <p:cNvPr id="797" name="Groupe 796">
            <a:extLst>
              <a:ext uri="{FF2B5EF4-FFF2-40B4-BE49-F238E27FC236}">
                <a16:creationId xmlns:a16="http://schemas.microsoft.com/office/drawing/2014/main" id="{E213A556-2E4D-9C44-8667-F438CB36922D}"/>
              </a:ext>
            </a:extLst>
          </p:cNvPr>
          <p:cNvGrpSpPr/>
          <p:nvPr/>
        </p:nvGrpSpPr>
        <p:grpSpPr>
          <a:xfrm>
            <a:off x="4546295" y="5015779"/>
            <a:ext cx="136904" cy="144232"/>
            <a:chOff x="241129" y="2469027"/>
            <a:chExt cx="136904" cy="144232"/>
          </a:xfrm>
        </p:grpSpPr>
        <p:sp>
          <p:nvSpPr>
            <p:cNvPr id="798" name="Free Form 35">
              <a:extLst>
                <a:ext uri="{FF2B5EF4-FFF2-40B4-BE49-F238E27FC236}">
                  <a16:creationId xmlns:a16="http://schemas.microsoft.com/office/drawing/2014/main" id="{DFF31A41-B1CC-B44D-8B5A-41976EEF1BBD}"/>
                </a:ext>
              </a:extLst>
            </p:cNvPr>
            <p:cNvSpPr/>
            <p:nvPr/>
          </p:nvSpPr>
          <p:spPr>
            <a:xfrm>
              <a:off x="241129" y="2476367"/>
              <a:ext cx="136904" cy="136892"/>
            </a:xfrm>
            <a:custGeom>
              <a:avLst/>
              <a:gdLst/>
              <a:ahLst/>
              <a:cxnLst/>
              <a:rect l="0" t="0" r="0" b="0"/>
              <a:pathLst>
                <a:path w="193412" h="193395">
                  <a:moveTo>
                    <a:pt x="193412" y="191990"/>
                  </a:moveTo>
                  <a:lnTo>
                    <a:pt x="1422" y="193395"/>
                  </a:lnTo>
                  <a:lnTo>
                    <a:pt x="0" y="1405"/>
                  </a:lnTo>
                  <a:lnTo>
                    <a:pt x="191990" y="0"/>
                  </a:lnTo>
                  <a:close/>
                </a:path>
              </a:pathLst>
            </a:custGeom>
            <a:solidFill>
              <a:srgbClr val="21A3CF">
                <a:alpha val="100000"/>
              </a:srgbClr>
            </a:solidFill>
            <a:ln w="12700" cap="flat" cmpd="sng">
              <a:noFill/>
              <a:prstDash val="solid"/>
              <a:miter lim="800000"/>
            </a:ln>
          </p:spPr>
          <p:txBody>
            <a:bodyPr anchor="ctr">
              <a:spAutoFit/>
            </a:bodyPr>
            <a:lstStyle/>
            <a:p>
              <a:pPr algn="ctr"/>
              <a:endParaRPr lang="en-US" dirty="0"/>
            </a:p>
          </p:txBody>
        </p:sp>
        <p:sp>
          <p:nvSpPr>
            <p:cNvPr id="799" name="TextBox 85">
              <a:extLst>
                <a:ext uri="{FF2B5EF4-FFF2-40B4-BE49-F238E27FC236}">
                  <a16:creationId xmlns:a16="http://schemas.microsoft.com/office/drawing/2014/main" id="{744E0200-F193-BF48-82A7-7C3D68F5512C}"/>
                </a:ext>
              </a:extLst>
            </p:cNvPr>
            <p:cNvSpPr txBox="1"/>
            <p:nvPr/>
          </p:nvSpPr>
          <p:spPr>
            <a:xfrm>
              <a:off x="280906" y="2469027"/>
              <a:ext cx="93419" cy="107874"/>
            </a:xfrm>
            <a:prstGeom prst="rect">
              <a:avLst/>
            </a:prstGeom>
            <a:noFill/>
            <a:ln>
              <a:noFill/>
            </a:ln>
          </p:spPr>
          <p:txBody>
            <a:bodyPr wrap="square" lIns="0" tIns="0" rIns="0" bIns="0" anchor="t"/>
            <a:lstStyle/>
            <a:p>
              <a:pPr>
                <a:lnSpc>
                  <a:spcPts val="1200"/>
                </a:lnSpc>
                <a:defRPr lang="en-US"/>
              </a:pPr>
              <a:r>
                <a:rPr sz="900" b="1" dirty="0">
                  <a:solidFill>
                    <a:srgbClr val="FFFFFF"/>
                  </a:solidFill>
                  <a:latin typeface="Arial" panose="020B0604020202020204" pitchFamily="34" charset="0"/>
                  <a:ea typeface="Wigrum Medium" charset="77"/>
                  <a:cs typeface="Arial" panose="020B0604020202020204" pitchFamily="34" charset="0"/>
                </a:rPr>
                <a:t>1 </a:t>
              </a:r>
            </a:p>
          </p:txBody>
        </p:sp>
      </p:grpSp>
      <p:grpSp>
        <p:nvGrpSpPr>
          <p:cNvPr id="800" name="Groupe 799">
            <a:extLst>
              <a:ext uri="{FF2B5EF4-FFF2-40B4-BE49-F238E27FC236}">
                <a16:creationId xmlns:a16="http://schemas.microsoft.com/office/drawing/2014/main" id="{D19A1851-F0CB-044F-8163-64969686C235}"/>
              </a:ext>
            </a:extLst>
          </p:cNvPr>
          <p:cNvGrpSpPr/>
          <p:nvPr/>
        </p:nvGrpSpPr>
        <p:grpSpPr>
          <a:xfrm>
            <a:off x="5993003" y="2749373"/>
            <a:ext cx="136904" cy="144232"/>
            <a:chOff x="241129" y="2469027"/>
            <a:chExt cx="136904" cy="144232"/>
          </a:xfrm>
        </p:grpSpPr>
        <p:sp>
          <p:nvSpPr>
            <p:cNvPr id="801" name="Free Form 35">
              <a:extLst>
                <a:ext uri="{FF2B5EF4-FFF2-40B4-BE49-F238E27FC236}">
                  <a16:creationId xmlns:a16="http://schemas.microsoft.com/office/drawing/2014/main" id="{479CF04A-2A41-8E41-B2C9-0DDFFE7A3A50}"/>
                </a:ext>
              </a:extLst>
            </p:cNvPr>
            <p:cNvSpPr/>
            <p:nvPr/>
          </p:nvSpPr>
          <p:spPr>
            <a:xfrm>
              <a:off x="241129" y="2476367"/>
              <a:ext cx="136904" cy="136892"/>
            </a:xfrm>
            <a:custGeom>
              <a:avLst/>
              <a:gdLst/>
              <a:ahLst/>
              <a:cxnLst/>
              <a:rect l="0" t="0" r="0" b="0"/>
              <a:pathLst>
                <a:path w="193412" h="193395">
                  <a:moveTo>
                    <a:pt x="193412" y="191990"/>
                  </a:moveTo>
                  <a:lnTo>
                    <a:pt x="1422" y="193395"/>
                  </a:lnTo>
                  <a:lnTo>
                    <a:pt x="0" y="1405"/>
                  </a:lnTo>
                  <a:lnTo>
                    <a:pt x="191990" y="0"/>
                  </a:lnTo>
                  <a:close/>
                </a:path>
              </a:pathLst>
            </a:custGeom>
            <a:solidFill>
              <a:srgbClr val="652E87"/>
            </a:solidFill>
            <a:ln w="12700" cap="flat" cmpd="sng">
              <a:noFill/>
              <a:prstDash val="solid"/>
              <a:miter lim="800000"/>
            </a:ln>
          </p:spPr>
          <p:txBody>
            <a:bodyPr anchor="ctr">
              <a:spAutoFit/>
            </a:bodyPr>
            <a:lstStyle/>
            <a:p>
              <a:pPr algn="ctr"/>
              <a:endParaRPr lang="en-US" dirty="0"/>
            </a:p>
          </p:txBody>
        </p:sp>
        <p:sp>
          <p:nvSpPr>
            <p:cNvPr id="802" name="TextBox 85">
              <a:extLst>
                <a:ext uri="{FF2B5EF4-FFF2-40B4-BE49-F238E27FC236}">
                  <a16:creationId xmlns:a16="http://schemas.microsoft.com/office/drawing/2014/main" id="{45807604-1F6E-8B41-8EC5-FB4A4CF51D9B}"/>
                </a:ext>
              </a:extLst>
            </p:cNvPr>
            <p:cNvSpPr txBox="1"/>
            <p:nvPr/>
          </p:nvSpPr>
          <p:spPr>
            <a:xfrm>
              <a:off x="280906" y="2469027"/>
              <a:ext cx="93419" cy="107874"/>
            </a:xfrm>
            <a:prstGeom prst="rect">
              <a:avLst/>
            </a:prstGeom>
            <a:noFill/>
            <a:ln>
              <a:noFill/>
            </a:ln>
          </p:spPr>
          <p:txBody>
            <a:bodyPr wrap="square" lIns="0" tIns="0" rIns="0" bIns="0" anchor="t"/>
            <a:lstStyle/>
            <a:p>
              <a:pPr>
                <a:lnSpc>
                  <a:spcPts val="1200"/>
                </a:lnSpc>
                <a:defRPr lang="en-US"/>
              </a:pPr>
              <a:r>
                <a:rPr lang="en-US" sz="900" b="1" dirty="0">
                  <a:solidFill>
                    <a:srgbClr val="FFFFFF"/>
                  </a:solidFill>
                  <a:latin typeface="Arial" panose="020B0604020202020204" pitchFamily="34" charset="0"/>
                  <a:ea typeface="Wigrum Medium" charset="77"/>
                  <a:cs typeface="Arial" panose="020B0604020202020204" pitchFamily="34" charset="0"/>
                </a:rPr>
                <a:t>1</a:t>
              </a:r>
              <a:r>
                <a:rPr sz="900" b="1" dirty="0">
                  <a:solidFill>
                    <a:srgbClr val="FFFFFF"/>
                  </a:solidFill>
                  <a:latin typeface="Arial" panose="020B0604020202020204" pitchFamily="34" charset="0"/>
                  <a:ea typeface="Wigrum Medium" charset="77"/>
                  <a:cs typeface="Arial" panose="020B0604020202020204" pitchFamily="34" charset="0"/>
                </a:rPr>
                <a:t> </a:t>
              </a:r>
            </a:p>
          </p:txBody>
        </p:sp>
      </p:grpSp>
      <p:grpSp>
        <p:nvGrpSpPr>
          <p:cNvPr id="803" name="Groupe 802">
            <a:extLst>
              <a:ext uri="{FF2B5EF4-FFF2-40B4-BE49-F238E27FC236}">
                <a16:creationId xmlns:a16="http://schemas.microsoft.com/office/drawing/2014/main" id="{A906F1E6-3D98-B44B-A52B-975943C33E2D}"/>
              </a:ext>
            </a:extLst>
          </p:cNvPr>
          <p:cNvGrpSpPr/>
          <p:nvPr/>
        </p:nvGrpSpPr>
        <p:grpSpPr>
          <a:xfrm>
            <a:off x="6319884" y="4327010"/>
            <a:ext cx="136904" cy="144232"/>
            <a:chOff x="241129" y="2469027"/>
            <a:chExt cx="136904" cy="144232"/>
          </a:xfrm>
        </p:grpSpPr>
        <p:sp>
          <p:nvSpPr>
            <p:cNvPr id="804" name="Free Form 35">
              <a:extLst>
                <a:ext uri="{FF2B5EF4-FFF2-40B4-BE49-F238E27FC236}">
                  <a16:creationId xmlns:a16="http://schemas.microsoft.com/office/drawing/2014/main" id="{D669D211-877E-F044-897D-3D6D6FFBF77C}"/>
                </a:ext>
              </a:extLst>
            </p:cNvPr>
            <p:cNvSpPr/>
            <p:nvPr/>
          </p:nvSpPr>
          <p:spPr>
            <a:xfrm>
              <a:off x="241129" y="2476367"/>
              <a:ext cx="136904" cy="136892"/>
            </a:xfrm>
            <a:custGeom>
              <a:avLst/>
              <a:gdLst/>
              <a:ahLst/>
              <a:cxnLst/>
              <a:rect l="0" t="0" r="0" b="0"/>
              <a:pathLst>
                <a:path w="193412" h="193395">
                  <a:moveTo>
                    <a:pt x="193412" y="191990"/>
                  </a:moveTo>
                  <a:lnTo>
                    <a:pt x="1422" y="193395"/>
                  </a:lnTo>
                  <a:lnTo>
                    <a:pt x="0" y="1405"/>
                  </a:lnTo>
                  <a:lnTo>
                    <a:pt x="191990" y="0"/>
                  </a:lnTo>
                  <a:close/>
                </a:path>
              </a:pathLst>
            </a:custGeom>
            <a:solidFill>
              <a:srgbClr val="652E87"/>
            </a:solidFill>
            <a:ln w="12700" cap="flat" cmpd="sng">
              <a:noFill/>
              <a:prstDash val="solid"/>
              <a:miter lim="800000"/>
            </a:ln>
          </p:spPr>
          <p:txBody>
            <a:bodyPr anchor="ctr">
              <a:spAutoFit/>
            </a:bodyPr>
            <a:lstStyle/>
            <a:p>
              <a:pPr algn="ctr"/>
              <a:endParaRPr lang="en-US" dirty="0"/>
            </a:p>
          </p:txBody>
        </p:sp>
        <p:sp>
          <p:nvSpPr>
            <p:cNvPr id="805" name="TextBox 85">
              <a:extLst>
                <a:ext uri="{FF2B5EF4-FFF2-40B4-BE49-F238E27FC236}">
                  <a16:creationId xmlns:a16="http://schemas.microsoft.com/office/drawing/2014/main" id="{35484BC3-F18D-8D4A-AF40-C70C30EB366D}"/>
                </a:ext>
              </a:extLst>
            </p:cNvPr>
            <p:cNvSpPr txBox="1"/>
            <p:nvPr/>
          </p:nvSpPr>
          <p:spPr>
            <a:xfrm>
              <a:off x="280906" y="2469027"/>
              <a:ext cx="93419" cy="107874"/>
            </a:xfrm>
            <a:prstGeom prst="rect">
              <a:avLst/>
            </a:prstGeom>
            <a:noFill/>
            <a:ln>
              <a:noFill/>
            </a:ln>
          </p:spPr>
          <p:txBody>
            <a:bodyPr wrap="square" lIns="0" tIns="0" rIns="0" bIns="0" anchor="t"/>
            <a:lstStyle/>
            <a:p>
              <a:pPr>
                <a:lnSpc>
                  <a:spcPts val="1200"/>
                </a:lnSpc>
                <a:defRPr lang="en-US"/>
              </a:pPr>
              <a:r>
                <a:rPr lang="en-US" sz="900" b="1" dirty="0">
                  <a:solidFill>
                    <a:srgbClr val="FFFFFF"/>
                  </a:solidFill>
                  <a:latin typeface="Arial" panose="020B0604020202020204" pitchFamily="34" charset="0"/>
                  <a:ea typeface="Wigrum Medium" charset="77"/>
                  <a:cs typeface="Arial" panose="020B0604020202020204" pitchFamily="34" charset="0"/>
                </a:rPr>
                <a:t>1</a:t>
              </a:r>
              <a:r>
                <a:rPr sz="900" b="1" dirty="0">
                  <a:solidFill>
                    <a:srgbClr val="FFFFFF"/>
                  </a:solidFill>
                  <a:latin typeface="Arial" panose="020B0604020202020204" pitchFamily="34" charset="0"/>
                  <a:ea typeface="Wigrum Medium" charset="77"/>
                  <a:cs typeface="Arial" panose="020B0604020202020204" pitchFamily="34" charset="0"/>
                </a:rPr>
                <a:t> </a:t>
              </a:r>
            </a:p>
          </p:txBody>
        </p:sp>
      </p:grpSp>
      <p:grpSp>
        <p:nvGrpSpPr>
          <p:cNvPr id="806" name="Groupe 805">
            <a:extLst>
              <a:ext uri="{FF2B5EF4-FFF2-40B4-BE49-F238E27FC236}">
                <a16:creationId xmlns:a16="http://schemas.microsoft.com/office/drawing/2014/main" id="{84BB66D9-5466-6141-935E-CD2A490D7044}"/>
              </a:ext>
            </a:extLst>
          </p:cNvPr>
          <p:cNvGrpSpPr/>
          <p:nvPr/>
        </p:nvGrpSpPr>
        <p:grpSpPr>
          <a:xfrm>
            <a:off x="4395322" y="3514843"/>
            <a:ext cx="136904" cy="144232"/>
            <a:chOff x="241129" y="2469027"/>
            <a:chExt cx="136904" cy="144232"/>
          </a:xfrm>
        </p:grpSpPr>
        <p:sp>
          <p:nvSpPr>
            <p:cNvPr id="807" name="Free Form 35">
              <a:extLst>
                <a:ext uri="{FF2B5EF4-FFF2-40B4-BE49-F238E27FC236}">
                  <a16:creationId xmlns:a16="http://schemas.microsoft.com/office/drawing/2014/main" id="{4F29B849-8136-2843-8320-516C778AA0C7}"/>
                </a:ext>
              </a:extLst>
            </p:cNvPr>
            <p:cNvSpPr/>
            <p:nvPr/>
          </p:nvSpPr>
          <p:spPr>
            <a:xfrm>
              <a:off x="241129" y="2476367"/>
              <a:ext cx="136904" cy="136892"/>
            </a:xfrm>
            <a:custGeom>
              <a:avLst/>
              <a:gdLst/>
              <a:ahLst/>
              <a:cxnLst/>
              <a:rect l="0" t="0" r="0" b="0"/>
              <a:pathLst>
                <a:path w="193412" h="193395">
                  <a:moveTo>
                    <a:pt x="193412" y="191990"/>
                  </a:moveTo>
                  <a:lnTo>
                    <a:pt x="1422" y="193395"/>
                  </a:lnTo>
                  <a:lnTo>
                    <a:pt x="0" y="1405"/>
                  </a:lnTo>
                  <a:lnTo>
                    <a:pt x="191990" y="0"/>
                  </a:lnTo>
                  <a:close/>
                </a:path>
              </a:pathLst>
            </a:custGeom>
            <a:solidFill>
              <a:srgbClr val="652E87"/>
            </a:solidFill>
            <a:ln w="12700" cap="flat" cmpd="sng">
              <a:noFill/>
              <a:prstDash val="solid"/>
              <a:miter lim="800000"/>
            </a:ln>
          </p:spPr>
          <p:txBody>
            <a:bodyPr anchor="ctr">
              <a:spAutoFit/>
            </a:bodyPr>
            <a:lstStyle/>
            <a:p>
              <a:pPr algn="ctr"/>
              <a:endParaRPr lang="en-US" dirty="0"/>
            </a:p>
          </p:txBody>
        </p:sp>
        <p:sp>
          <p:nvSpPr>
            <p:cNvPr id="808" name="TextBox 85">
              <a:extLst>
                <a:ext uri="{FF2B5EF4-FFF2-40B4-BE49-F238E27FC236}">
                  <a16:creationId xmlns:a16="http://schemas.microsoft.com/office/drawing/2014/main" id="{19326203-F34F-C54F-8ED3-D1CBB59B25AB}"/>
                </a:ext>
              </a:extLst>
            </p:cNvPr>
            <p:cNvSpPr txBox="1"/>
            <p:nvPr/>
          </p:nvSpPr>
          <p:spPr>
            <a:xfrm>
              <a:off x="280906" y="2469027"/>
              <a:ext cx="93419" cy="107874"/>
            </a:xfrm>
            <a:prstGeom prst="rect">
              <a:avLst/>
            </a:prstGeom>
            <a:noFill/>
            <a:ln>
              <a:noFill/>
            </a:ln>
          </p:spPr>
          <p:txBody>
            <a:bodyPr wrap="square" lIns="0" tIns="0" rIns="0" bIns="0" anchor="t"/>
            <a:lstStyle/>
            <a:p>
              <a:pPr>
                <a:lnSpc>
                  <a:spcPts val="1200"/>
                </a:lnSpc>
                <a:defRPr lang="en-US"/>
              </a:pPr>
              <a:r>
                <a:rPr lang="en-US" sz="900" b="1" dirty="0">
                  <a:solidFill>
                    <a:srgbClr val="FFFFFF"/>
                  </a:solidFill>
                  <a:latin typeface="Arial" panose="020B0604020202020204" pitchFamily="34" charset="0"/>
                  <a:ea typeface="Wigrum Medium" charset="77"/>
                  <a:cs typeface="Arial" panose="020B0604020202020204" pitchFamily="34" charset="0"/>
                </a:rPr>
                <a:t>1</a:t>
              </a:r>
              <a:r>
                <a:rPr sz="900" b="1" dirty="0">
                  <a:solidFill>
                    <a:srgbClr val="FFFFFF"/>
                  </a:solidFill>
                  <a:latin typeface="Arial" panose="020B0604020202020204" pitchFamily="34" charset="0"/>
                  <a:ea typeface="Wigrum Medium" charset="77"/>
                  <a:cs typeface="Arial" panose="020B0604020202020204" pitchFamily="34" charset="0"/>
                </a:rPr>
                <a:t> </a:t>
              </a:r>
            </a:p>
          </p:txBody>
        </p:sp>
      </p:grpSp>
      <p:grpSp>
        <p:nvGrpSpPr>
          <p:cNvPr id="809" name="Groupe 808">
            <a:extLst>
              <a:ext uri="{FF2B5EF4-FFF2-40B4-BE49-F238E27FC236}">
                <a16:creationId xmlns:a16="http://schemas.microsoft.com/office/drawing/2014/main" id="{52567AF6-57AA-784B-A531-A938DAC20C63}"/>
              </a:ext>
            </a:extLst>
          </p:cNvPr>
          <p:cNvGrpSpPr/>
          <p:nvPr/>
        </p:nvGrpSpPr>
        <p:grpSpPr>
          <a:xfrm>
            <a:off x="5900535" y="3219332"/>
            <a:ext cx="136904" cy="144232"/>
            <a:chOff x="241129" y="2469027"/>
            <a:chExt cx="136904" cy="144232"/>
          </a:xfrm>
        </p:grpSpPr>
        <p:sp>
          <p:nvSpPr>
            <p:cNvPr id="810" name="Free Form 35">
              <a:extLst>
                <a:ext uri="{FF2B5EF4-FFF2-40B4-BE49-F238E27FC236}">
                  <a16:creationId xmlns:a16="http://schemas.microsoft.com/office/drawing/2014/main" id="{06593657-52E4-194D-B00B-5AAA0E268E57}"/>
                </a:ext>
              </a:extLst>
            </p:cNvPr>
            <p:cNvSpPr/>
            <p:nvPr/>
          </p:nvSpPr>
          <p:spPr>
            <a:xfrm>
              <a:off x="241129" y="2476367"/>
              <a:ext cx="136904" cy="136892"/>
            </a:xfrm>
            <a:custGeom>
              <a:avLst/>
              <a:gdLst/>
              <a:ahLst/>
              <a:cxnLst/>
              <a:rect l="0" t="0" r="0" b="0"/>
              <a:pathLst>
                <a:path w="193412" h="193395">
                  <a:moveTo>
                    <a:pt x="193412" y="191990"/>
                  </a:moveTo>
                  <a:lnTo>
                    <a:pt x="1422" y="193395"/>
                  </a:lnTo>
                  <a:lnTo>
                    <a:pt x="0" y="1405"/>
                  </a:lnTo>
                  <a:lnTo>
                    <a:pt x="191990" y="0"/>
                  </a:lnTo>
                  <a:close/>
                </a:path>
              </a:pathLst>
            </a:custGeom>
            <a:solidFill>
              <a:srgbClr val="652E87"/>
            </a:solidFill>
            <a:ln w="12700" cap="flat" cmpd="sng">
              <a:noFill/>
              <a:prstDash val="solid"/>
              <a:miter lim="800000"/>
            </a:ln>
          </p:spPr>
          <p:txBody>
            <a:bodyPr anchor="ctr">
              <a:spAutoFit/>
            </a:bodyPr>
            <a:lstStyle/>
            <a:p>
              <a:pPr algn="ctr"/>
              <a:endParaRPr lang="en-US" dirty="0"/>
            </a:p>
          </p:txBody>
        </p:sp>
        <p:sp>
          <p:nvSpPr>
            <p:cNvPr id="811" name="TextBox 85">
              <a:extLst>
                <a:ext uri="{FF2B5EF4-FFF2-40B4-BE49-F238E27FC236}">
                  <a16:creationId xmlns:a16="http://schemas.microsoft.com/office/drawing/2014/main" id="{32533643-32AA-C34E-85F8-7692F029B927}"/>
                </a:ext>
              </a:extLst>
            </p:cNvPr>
            <p:cNvSpPr txBox="1"/>
            <p:nvPr/>
          </p:nvSpPr>
          <p:spPr>
            <a:xfrm>
              <a:off x="280906" y="2469027"/>
              <a:ext cx="93419" cy="107874"/>
            </a:xfrm>
            <a:prstGeom prst="rect">
              <a:avLst/>
            </a:prstGeom>
            <a:noFill/>
            <a:ln>
              <a:noFill/>
            </a:ln>
          </p:spPr>
          <p:txBody>
            <a:bodyPr wrap="square" lIns="0" tIns="0" rIns="0" bIns="0" anchor="t"/>
            <a:lstStyle/>
            <a:p>
              <a:pPr>
                <a:lnSpc>
                  <a:spcPts val="1200"/>
                </a:lnSpc>
                <a:defRPr lang="en-US"/>
              </a:pPr>
              <a:r>
                <a:rPr lang="en-US" sz="900" b="1" dirty="0">
                  <a:solidFill>
                    <a:srgbClr val="FFFFFF"/>
                  </a:solidFill>
                  <a:latin typeface="Arial" panose="020B0604020202020204" pitchFamily="34" charset="0"/>
                  <a:ea typeface="Wigrum Medium" charset="77"/>
                  <a:cs typeface="Arial" panose="020B0604020202020204" pitchFamily="34" charset="0"/>
                </a:rPr>
                <a:t>1</a:t>
              </a:r>
              <a:r>
                <a:rPr sz="900" b="1" dirty="0">
                  <a:solidFill>
                    <a:srgbClr val="FFFFFF"/>
                  </a:solidFill>
                  <a:latin typeface="Arial" panose="020B0604020202020204" pitchFamily="34" charset="0"/>
                  <a:ea typeface="Wigrum Medium" charset="77"/>
                  <a:cs typeface="Arial" panose="020B0604020202020204" pitchFamily="34" charset="0"/>
                </a:rPr>
                <a:t> </a:t>
              </a:r>
            </a:p>
          </p:txBody>
        </p:sp>
      </p:grpSp>
      <p:grpSp>
        <p:nvGrpSpPr>
          <p:cNvPr id="812" name="Groupe 811">
            <a:extLst>
              <a:ext uri="{FF2B5EF4-FFF2-40B4-BE49-F238E27FC236}">
                <a16:creationId xmlns:a16="http://schemas.microsoft.com/office/drawing/2014/main" id="{23897F4A-F2DF-2645-AF19-07E6C15096D3}"/>
              </a:ext>
            </a:extLst>
          </p:cNvPr>
          <p:cNvGrpSpPr/>
          <p:nvPr/>
        </p:nvGrpSpPr>
        <p:grpSpPr>
          <a:xfrm>
            <a:off x="6438948" y="4492989"/>
            <a:ext cx="136904" cy="144232"/>
            <a:chOff x="241129" y="2469027"/>
            <a:chExt cx="136904" cy="144232"/>
          </a:xfrm>
        </p:grpSpPr>
        <p:sp>
          <p:nvSpPr>
            <p:cNvPr id="813" name="Free Form 35">
              <a:extLst>
                <a:ext uri="{FF2B5EF4-FFF2-40B4-BE49-F238E27FC236}">
                  <a16:creationId xmlns:a16="http://schemas.microsoft.com/office/drawing/2014/main" id="{0CA7BC51-E437-EE46-AA68-F868691B0227}"/>
                </a:ext>
              </a:extLst>
            </p:cNvPr>
            <p:cNvSpPr/>
            <p:nvPr/>
          </p:nvSpPr>
          <p:spPr>
            <a:xfrm>
              <a:off x="241129" y="2476367"/>
              <a:ext cx="136904" cy="136892"/>
            </a:xfrm>
            <a:custGeom>
              <a:avLst/>
              <a:gdLst/>
              <a:ahLst/>
              <a:cxnLst/>
              <a:rect l="0" t="0" r="0" b="0"/>
              <a:pathLst>
                <a:path w="193412" h="193395">
                  <a:moveTo>
                    <a:pt x="193412" y="191990"/>
                  </a:moveTo>
                  <a:lnTo>
                    <a:pt x="1422" y="193395"/>
                  </a:lnTo>
                  <a:lnTo>
                    <a:pt x="0" y="1405"/>
                  </a:lnTo>
                  <a:lnTo>
                    <a:pt x="191990" y="0"/>
                  </a:lnTo>
                  <a:close/>
                </a:path>
              </a:pathLst>
            </a:custGeom>
            <a:solidFill>
              <a:srgbClr val="652E87"/>
            </a:solidFill>
            <a:ln w="12700" cap="flat" cmpd="sng">
              <a:noFill/>
              <a:prstDash val="solid"/>
              <a:miter lim="800000"/>
            </a:ln>
          </p:spPr>
          <p:txBody>
            <a:bodyPr anchor="ctr">
              <a:spAutoFit/>
            </a:bodyPr>
            <a:lstStyle/>
            <a:p>
              <a:pPr algn="ctr"/>
              <a:endParaRPr lang="en-US" dirty="0"/>
            </a:p>
          </p:txBody>
        </p:sp>
        <p:sp>
          <p:nvSpPr>
            <p:cNvPr id="814" name="TextBox 85">
              <a:extLst>
                <a:ext uri="{FF2B5EF4-FFF2-40B4-BE49-F238E27FC236}">
                  <a16:creationId xmlns:a16="http://schemas.microsoft.com/office/drawing/2014/main" id="{9AE19F81-E83A-F544-956C-DB0B03F118EC}"/>
                </a:ext>
              </a:extLst>
            </p:cNvPr>
            <p:cNvSpPr txBox="1"/>
            <p:nvPr/>
          </p:nvSpPr>
          <p:spPr>
            <a:xfrm>
              <a:off x="280906" y="2469027"/>
              <a:ext cx="93419" cy="107874"/>
            </a:xfrm>
            <a:prstGeom prst="rect">
              <a:avLst/>
            </a:prstGeom>
            <a:noFill/>
            <a:ln>
              <a:noFill/>
            </a:ln>
          </p:spPr>
          <p:txBody>
            <a:bodyPr wrap="square" lIns="0" tIns="0" rIns="0" bIns="0" anchor="t"/>
            <a:lstStyle/>
            <a:p>
              <a:pPr>
                <a:lnSpc>
                  <a:spcPts val="1200"/>
                </a:lnSpc>
                <a:defRPr lang="en-US"/>
              </a:pPr>
              <a:r>
                <a:rPr lang="en-US" sz="900" b="1" dirty="0">
                  <a:solidFill>
                    <a:srgbClr val="FFFFFF"/>
                  </a:solidFill>
                  <a:latin typeface="Arial" panose="020B0604020202020204" pitchFamily="34" charset="0"/>
                  <a:ea typeface="Wigrum Medium" charset="77"/>
                  <a:cs typeface="Arial" panose="020B0604020202020204" pitchFamily="34" charset="0"/>
                </a:rPr>
                <a:t>1</a:t>
              </a:r>
              <a:r>
                <a:rPr sz="900" b="1" dirty="0">
                  <a:solidFill>
                    <a:srgbClr val="FFFFFF"/>
                  </a:solidFill>
                  <a:latin typeface="Arial" panose="020B0604020202020204" pitchFamily="34" charset="0"/>
                  <a:ea typeface="Wigrum Medium" charset="77"/>
                  <a:cs typeface="Arial" panose="020B0604020202020204" pitchFamily="34" charset="0"/>
                </a:rPr>
                <a:t> </a:t>
              </a:r>
            </a:p>
          </p:txBody>
        </p:sp>
      </p:grpSp>
      <p:sp>
        <p:nvSpPr>
          <p:cNvPr id="815" name="TextBox 88">
            <a:extLst>
              <a:ext uri="{FF2B5EF4-FFF2-40B4-BE49-F238E27FC236}">
                <a16:creationId xmlns:a16="http://schemas.microsoft.com/office/drawing/2014/main" id="{44EB65F5-0778-454D-9F85-9207D9BBD222}"/>
              </a:ext>
            </a:extLst>
          </p:cNvPr>
          <p:cNvSpPr txBox="1"/>
          <p:nvPr/>
        </p:nvSpPr>
        <p:spPr>
          <a:xfrm>
            <a:off x="4570035" y="4631707"/>
            <a:ext cx="924089" cy="130147"/>
          </a:xfrm>
          <a:prstGeom prst="rect">
            <a:avLst/>
          </a:prstGeom>
          <a:noFill/>
          <a:ln>
            <a:noFill/>
          </a:ln>
        </p:spPr>
        <p:txBody>
          <a:bodyPr wrap="square" lIns="0" tIns="0" rIns="0" bIns="0" anchor="t"/>
          <a:lstStyle/>
          <a:p>
            <a:pPr>
              <a:lnSpc>
                <a:spcPts val="1066"/>
              </a:lnSpc>
              <a:defRPr lang="en-US"/>
            </a:pPr>
            <a:r>
              <a:rPr lang="en-US" sz="800" dirty="0">
                <a:solidFill>
                  <a:srgbClr val="565655"/>
                </a:solidFill>
                <a:latin typeface="Arial" panose="020B0604020202020204" pitchFamily="34" charset="0"/>
                <a:ea typeface="Wigrum" charset="77"/>
                <a:cs typeface="Arial" panose="020B0604020202020204" pitchFamily="34" charset="0"/>
              </a:rPr>
              <a:t>Noirmoutier-en-l’Île</a:t>
            </a:r>
            <a:endParaRPr sz="800" dirty="0">
              <a:solidFill>
                <a:srgbClr val="565655"/>
              </a:solidFill>
              <a:latin typeface="Arial" panose="020B0604020202020204" pitchFamily="34" charset="0"/>
              <a:ea typeface="Wigrum" charset="77"/>
              <a:cs typeface="Arial" panose="020B0604020202020204" pitchFamily="34" charset="0"/>
            </a:endParaRPr>
          </a:p>
        </p:txBody>
      </p:sp>
      <p:grpSp>
        <p:nvGrpSpPr>
          <p:cNvPr id="816" name="Groupe 815">
            <a:extLst>
              <a:ext uri="{FF2B5EF4-FFF2-40B4-BE49-F238E27FC236}">
                <a16:creationId xmlns:a16="http://schemas.microsoft.com/office/drawing/2014/main" id="{0F7FCF55-6058-1F47-9D4E-181AA23B41A0}"/>
              </a:ext>
            </a:extLst>
          </p:cNvPr>
          <p:cNvGrpSpPr/>
          <p:nvPr/>
        </p:nvGrpSpPr>
        <p:grpSpPr>
          <a:xfrm>
            <a:off x="5247639" y="4193848"/>
            <a:ext cx="136904" cy="144232"/>
            <a:chOff x="241129" y="2469027"/>
            <a:chExt cx="136904" cy="144232"/>
          </a:xfrm>
        </p:grpSpPr>
        <p:sp>
          <p:nvSpPr>
            <p:cNvPr id="817" name="Free Form 35">
              <a:extLst>
                <a:ext uri="{FF2B5EF4-FFF2-40B4-BE49-F238E27FC236}">
                  <a16:creationId xmlns:a16="http://schemas.microsoft.com/office/drawing/2014/main" id="{4C44DCE9-5E28-B64E-BAC6-61813D3C527F}"/>
                </a:ext>
              </a:extLst>
            </p:cNvPr>
            <p:cNvSpPr/>
            <p:nvPr/>
          </p:nvSpPr>
          <p:spPr>
            <a:xfrm>
              <a:off x="241129" y="2476367"/>
              <a:ext cx="136904" cy="136892"/>
            </a:xfrm>
            <a:custGeom>
              <a:avLst/>
              <a:gdLst/>
              <a:ahLst/>
              <a:cxnLst/>
              <a:rect l="0" t="0" r="0" b="0"/>
              <a:pathLst>
                <a:path w="193412" h="193395">
                  <a:moveTo>
                    <a:pt x="193412" y="191990"/>
                  </a:moveTo>
                  <a:lnTo>
                    <a:pt x="1422" y="193395"/>
                  </a:lnTo>
                  <a:lnTo>
                    <a:pt x="0" y="1405"/>
                  </a:lnTo>
                  <a:lnTo>
                    <a:pt x="191990" y="0"/>
                  </a:lnTo>
                  <a:close/>
                </a:path>
              </a:pathLst>
            </a:custGeom>
            <a:solidFill>
              <a:srgbClr val="652E87"/>
            </a:solidFill>
            <a:ln w="12700" cap="flat" cmpd="sng">
              <a:noFill/>
              <a:prstDash val="solid"/>
              <a:miter lim="800000"/>
            </a:ln>
          </p:spPr>
          <p:txBody>
            <a:bodyPr anchor="ctr">
              <a:spAutoFit/>
            </a:bodyPr>
            <a:lstStyle/>
            <a:p>
              <a:pPr algn="ctr"/>
              <a:endParaRPr lang="en-US" dirty="0"/>
            </a:p>
          </p:txBody>
        </p:sp>
        <p:sp>
          <p:nvSpPr>
            <p:cNvPr id="818" name="TextBox 85">
              <a:extLst>
                <a:ext uri="{FF2B5EF4-FFF2-40B4-BE49-F238E27FC236}">
                  <a16:creationId xmlns:a16="http://schemas.microsoft.com/office/drawing/2014/main" id="{E85EE7F5-4B63-CF42-A40F-D3D58AB42BA8}"/>
                </a:ext>
              </a:extLst>
            </p:cNvPr>
            <p:cNvSpPr txBox="1"/>
            <p:nvPr/>
          </p:nvSpPr>
          <p:spPr>
            <a:xfrm>
              <a:off x="280906" y="2469027"/>
              <a:ext cx="93419" cy="107874"/>
            </a:xfrm>
            <a:prstGeom prst="rect">
              <a:avLst/>
            </a:prstGeom>
            <a:noFill/>
            <a:ln>
              <a:noFill/>
            </a:ln>
          </p:spPr>
          <p:txBody>
            <a:bodyPr wrap="square" lIns="0" tIns="0" rIns="0" bIns="0" anchor="t"/>
            <a:lstStyle/>
            <a:p>
              <a:pPr>
                <a:lnSpc>
                  <a:spcPts val="1200"/>
                </a:lnSpc>
                <a:defRPr lang="en-US"/>
              </a:pPr>
              <a:r>
                <a:rPr lang="en-US" sz="900" b="1" dirty="0">
                  <a:solidFill>
                    <a:srgbClr val="FFFFFF"/>
                  </a:solidFill>
                  <a:latin typeface="Arial" panose="020B0604020202020204" pitchFamily="34" charset="0"/>
                  <a:ea typeface="Wigrum Medium" charset="77"/>
                  <a:cs typeface="Arial" panose="020B0604020202020204" pitchFamily="34" charset="0"/>
                </a:rPr>
                <a:t>1</a:t>
              </a:r>
              <a:r>
                <a:rPr sz="900" b="1" dirty="0">
                  <a:solidFill>
                    <a:srgbClr val="FFFFFF"/>
                  </a:solidFill>
                  <a:latin typeface="Arial" panose="020B0604020202020204" pitchFamily="34" charset="0"/>
                  <a:ea typeface="Wigrum Medium" charset="77"/>
                  <a:cs typeface="Arial" panose="020B0604020202020204" pitchFamily="34" charset="0"/>
                </a:rPr>
                <a:t> </a:t>
              </a:r>
            </a:p>
          </p:txBody>
        </p:sp>
      </p:grpSp>
      <p:grpSp>
        <p:nvGrpSpPr>
          <p:cNvPr id="819" name="Groupe 818">
            <a:extLst>
              <a:ext uri="{FF2B5EF4-FFF2-40B4-BE49-F238E27FC236}">
                <a16:creationId xmlns:a16="http://schemas.microsoft.com/office/drawing/2014/main" id="{B9368995-8763-FF43-B651-F613AE96A00D}"/>
              </a:ext>
            </a:extLst>
          </p:cNvPr>
          <p:cNvGrpSpPr/>
          <p:nvPr/>
        </p:nvGrpSpPr>
        <p:grpSpPr>
          <a:xfrm>
            <a:off x="4634836" y="3332979"/>
            <a:ext cx="136904" cy="144232"/>
            <a:chOff x="241129" y="2469027"/>
            <a:chExt cx="136904" cy="144232"/>
          </a:xfrm>
        </p:grpSpPr>
        <p:sp>
          <p:nvSpPr>
            <p:cNvPr id="820" name="Free Form 35">
              <a:extLst>
                <a:ext uri="{FF2B5EF4-FFF2-40B4-BE49-F238E27FC236}">
                  <a16:creationId xmlns:a16="http://schemas.microsoft.com/office/drawing/2014/main" id="{83B38A32-106C-6E47-B1E2-98EE8EE1AE91}"/>
                </a:ext>
              </a:extLst>
            </p:cNvPr>
            <p:cNvSpPr/>
            <p:nvPr/>
          </p:nvSpPr>
          <p:spPr>
            <a:xfrm>
              <a:off x="241129" y="2476367"/>
              <a:ext cx="136904" cy="136892"/>
            </a:xfrm>
            <a:custGeom>
              <a:avLst/>
              <a:gdLst/>
              <a:ahLst/>
              <a:cxnLst/>
              <a:rect l="0" t="0" r="0" b="0"/>
              <a:pathLst>
                <a:path w="193412" h="193395">
                  <a:moveTo>
                    <a:pt x="193412" y="191990"/>
                  </a:moveTo>
                  <a:lnTo>
                    <a:pt x="1422" y="193395"/>
                  </a:lnTo>
                  <a:lnTo>
                    <a:pt x="0" y="1405"/>
                  </a:lnTo>
                  <a:lnTo>
                    <a:pt x="191990" y="0"/>
                  </a:lnTo>
                  <a:close/>
                </a:path>
              </a:pathLst>
            </a:custGeom>
            <a:solidFill>
              <a:srgbClr val="652E87"/>
            </a:solidFill>
            <a:ln w="12700" cap="flat" cmpd="sng">
              <a:noFill/>
              <a:prstDash val="solid"/>
              <a:miter lim="800000"/>
            </a:ln>
          </p:spPr>
          <p:txBody>
            <a:bodyPr anchor="ctr">
              <a:spAutoFit/>
            </a:bodyPr>
            <a:lstStyle/>
            <a:p>
              <a:pPr algn="ctr"/>
              <a:endParaRPr lang="en-US" dirty="0"/>
            </a:p>
          </p:txBody>
        </p:sp>
        <p:sp>
          <p:nvSpPr>
            <p:cNvPr id="821" name="TextBox 85">
              <a:extLst>
                <a:ext uri="{FF2B5EF4-FFF2-40B4-BE49-F238E27FC236}">
                  <a16:creationId xmlns:a16="http://schemas.microsoft.com/office/drawing/2014/main" id="{48B0FFAF-DEE0-8441-A57E-1379BBCA9F94}"/>
                </a:ext>
              </a:extLst>
            </p:cNvPr>
            <p:cNvSpPr txBox="1"/>
            <p:nvPr/>
          </p:nvSpPr>
          <p:spPr>
            <a:xfrm>
              <a:off x="280906" y="2469027"/>
              <a:ext cx="93419" cy="107874"/>
            </a:xfrm>
            <a:prstGeom prst="rect">
              <a:avLst/>
            </a:prstGeom>
            <a:noFill/>
            <a:ln>
              <a:noFill/>
            </a:ln>
          </p:spPr>
          <p:txBody>
            <a:bodyPr wrap="square" lIns="0" tIns="0" rIns="0" bIns="0" anchor="t"/>
            <a:lstStyle/>
            <a:p>
              <a:pPr>
                <a:lnSpc>
                  <a:spcPts val="1200"/>
                </a:lnSpc>
                <a:defRPr lang="en-US"/>
              </a:pPr>
              <a:r>
                <a:rPr lang="en-US" sz="900" b="1" dirty="0">
                  <a:solidFill>
                    <a:srgbClr val="FFFFFF"/>
                  </a:solidFill>
                  <a:latin typeface="Arial" panose="020B0604020202020204" pitchFamily="34" charset="0"/>
                  <a:ea typeface="Wigrum Medium" charset="77"/>
                  <a:cs typeface="Arial" panose="020B0604020202020204" pitchFamily="34" charset="0"/>
                </a:rPr>
                <a:t>1</a:t>
              </a:r>
              <a:r>
                <a:rPr sz="900" b="1" dirty="0">
                  <a:solidFill>
                    <a:srgbClr val="FFFFFF"/>
                  </a:solidFill>
                  <a:latin typeface="Arial" panose="020B0604020202020204" pitchFamily="34" charset="0"/>
                  <a:ea typeface="Wigrum Medium" charset="77"/>
                  <a:cs typeface="Arial" panose="020B0604020202020204" pitchFamily="34" charset="0"/>
                </a:rPr>
                <a:t> </a:t>
              </a:r>
            </a:p>
          </p:txBody>
        </p:sp>
      </p:grpSp>
      <p:grpSp>
        <p:nvGrpSpPr>
          <p:cNvPr id="822" name="Groupe 821">
            <a:extLst>
              <a:ext uri="{FF2B5EF4-FFF2-40B4-BE49-F238E27FC236}">
                <a16:creationId xmlns:a16="http://schemas.microsoft.com/office/drawing/2014/main" id="{C60F3403-95CF-6C41-9616-474776AC4310}"/>
              </a:ext>
            </a:extLst>
          </p:cNvPr>
          <p:cNvGrpSpPr/>
          <p:nvPr/>
        </p:nvGrpSpPr>
        <p:grpSpPr>
          <a:xfrm>
            <a:off x="6492135" y="3711782"/>
            <a:ext cx="136904" cy="144232"/>
            <a:chOff x="241129" y="2469027"/>
            <a:chExt cx="136904" cy="144232"/>
          </a:xfrm>
        </p:grpSpPr>
        <p:sp>
          <p:nvSpPr>
            <p:cNvPr id="823" name="Free Form 35">
              <a:extLst>
                <a:ext uri="{FF2B5EF4-FFF2-40B4-BE49-F238E27FC236}">
                  <a16:creationId xmlns:a16="http://schemas.microsoft.com/office/drawing/2014/main" id="{AACE58E2-2DA4-5A4D-98F8-ADE61773B6FF}"/>
                </a:ext>
              </a:extLst>
            </p:cNvPr>
            <p:cNvSpPr/>
            <p:nvPr/>
          </p:nvSpPr>
          <p:spPr>
            <a:xfrm>
              <a:off x="241129" y="2476367"/>
              <a:ext cx="136904" cy="136892"/>
            </a:xfrm>
            <a:custGeom>
              <a:avLst/>
              <a:gdLst/>
              <a:ahLst/>
              <a:cxnLst/>
              <a:rect l="0" t="0" r="0" b="0"/>
              <a:pathLst>
                <a:path w="193412" h="193395">
                  <a:moveTo>
                    <a:pt x="193412" y="191990"/>
                  </a:moveTo>
                  <a:lnTo>
                    <a:pt x="1422" y="193395"/>
                  </a:lnTo>
                  <a:lnTo>
                    <a:pt x="0" y="1405"/>
                  </a:lnTo>
                  <a:lnTo>
                    <a:pt x="191990" y="0"/>
                  </a:lnTo>
                  <a:close/>
                </a:path>
              </a:pathLst>
            </a:custGeom>
            <a:solidFill>
              <a:srgbClr val="652E87"/>
            </a:solidFill>
            <a:ln w="12700" cap="flat" cmpd="sng">
              <a:noFill/>
              <a:prstDash val="solid"/>
              <a:miter lim="800000"/>
            </a:ln>
          </p:spPr>
          <p:txBody>
            <a:bodyPr anchor="ctr">
              <a:spAutoFit/>
            </a:bodyPr>
            <a:lstStyle/>
            <a:p>
              <a:pPr algn="ctr"/>
              <a:endParaRPr lang="en-US" dirty="0"/>
            </a:p>
          </p:txBody>
        </p:sp>
        <p:sp>
          <p:nvSpPr>
            <p:cNvPr id="824" name="TextBox 85">
              <a:extLst>
                <a:ext uri="{FF2B5EF4-FFF2-40B4-BE49-F238E27FC236}">
                  <a16:creationId xmlns:a16="http://schemas.microsoft.com/office/drawing/2014/main" id="{3C246858-70F7-4446-A672-6966B4E2195F}"/>
                </a:ext>
              </a:extLst>
            </p:cNvPr>
            <p:cNvSpPr txBox="1"/>
            <p:nvPr/>
          </p:nvSpPr>
          <p:spPr>
            <a:xfrm>
              <a:off x="280906" y="2469027"/>
              <a:ext cx="93419" cy="107874"/>
            </a:xfrm>
            <a:prstGeom prst="rect">
              <a:avLst/>
            </a:prstGeom>
            <a:noFill/>
            <a:ln>
              <a:noFill/>
            </a:ln>
          </p:spPr>
          <p:txBody>
            <a:bodyPr wrap="square" lIns="0" tIns="0" rIns="0" bIns="0" anchor="t"/>
            <a:lstStyle/>
            <a:p>
              <a:pPr>
                <a:lnSpc>
                  <a:spcPts val="1200"/>
                </a:lnSpc>
                <a:defRPr lang="en-US"/>
              </a:pPr>
              <a:r>
                <a:rPr lang="en-US" sz="900" b="1" dirty="0">
                  <a:solidFill>
                    <a:srgbClr val="FFFFFF"/>
                  </a:solidFill>
                  <a:latin typeface="Arial" panose="020B0604020202020204" pitchFamily="34" charset="0"/>
                  <a:ea typeface="Wigrum Medium" charset="77"/>
                  <a:cs typeface="Arial" panose="020B0604020202020204" pitchFamily="34" charset="0"/>
                </a:rPr>
                <a:t>1</a:t>
              </a:r>
              <a:r>
                <a:rPr sz="900" b="1" dirty="0">
                  <a:solidFill>
                    <a:srgbClr val="FFFFFF"/>
                  </a:solidFill>
                  <a:latin typeface="Arial" panose="020B0604020202020204" pitchFamily="34" charset="0"/>
                  <a:ea typeface="Wigrum Medium" charset="77"/>
                  <a:cs typeface="Arial" panose="020B0604020202020204" pitchFamily="34" charset="0"/>
                </a:rPr>
                <a:t> </a:t>
              </a:r>
            </a:p>
          </p:txBody>
        </p:sp>
      </p:grpSp>
      <p:grpSp>
        <p:nvGrpSpPr>
          <p:cNvPr id="825" name="Groupe 824">
            <a:extLst>
              <a:ext uri="{FF2B5EF4-FFF2-40B4-BE49-F238E27FC236}">
                <a16:creationId xmlns:a16="http://schemas.microsoft.com/office/drawing/2014/main" id="{272255C2-8128-4B4C-B73B-DFFF7C5779D8}"/>
              </a:ext>
            </a:extLst>
          </p:cNvPr>
          <p:cNvGrpSpPr/>
          <p:nvPr/>
        </p:nvGrpSpPr>
        <p:grpSpPr>
          <a:xfrm>
            <a:off x="4929552" y="3649286"/>
            <a:ext cx="136904" cy="144232"/>
            <a:chOff x="241129" y="2469027"/>
            <a:chExt cx="136904" cy="144232"/>
          </a:xfrm>
        </p:grpSpPr>
        <p:sp>
          <p:nvSpPr>
            <p:cNvPr id="826" name="Free Form 35">
              <a:extLst>
                <a:ext uri="{FF2B5EF4-FFF2-40B4-BE49-F238E27FC236}">
                  <a16:creationId xmlns:a16="http://schemas.microsoft.com/office/drawing/2014/main" id="{320798DF-3D3C-0A4B-8315-55CEDA3E4734}"/>
                </a:ext>
              </a:extLst>
            </p:cNvPr>
            <p:cNvSpPr/>
            <p:nvPr/>
          </p:nvSpPr>
          <p:spPr>
            <a:xfrm>
              <a:off x="241129" y="2476367"/>
              <a:ext cx="136904" cy="136892"/>
            </a:xfrm>
            <a:custGeom>
              <a:avLst/>
              <a:gdLst/>
              <a:ahLst/>
              <a:cxnLst/>
              <a:rect l="0" t="0" r="0" b="0"/>
              <a:pathLst>
                <a:path w="193412" h="193395">
                  <a:moveTo>
                    <a:pt x="193412" y="191990"/>
                  </a:moveTo>
                  <a:lnTo>
                    <a:pt x="1422" y="193395"/>
                  </a:lnTo>
                  <a:lnTo>
                    <a:pt x="0" y="1405"/>
                  </a:lnTo>
                  <a:lnTo>
                    <a:pt x="191990" y="0"/>
                  </a:lnTo>
                  <a:close/>
                </a:path>
              </a:pathLst>
            </a:custGeom>
            <a:solidFill>
              <a:srgbClr val="652E87"/>
            </a:solidFill>
            <a:ln w="12700" cap="flat" cmpd="sng">
              <a:noFill/>
              <a:prstDash val="solid"/>
              <a:miter lim="800000"/>
            </a:ln>
          </p:spPr>
          <p:txBody>
            <a:bodyPr anchor="ctr">
              <a:spAutoFit/>
            </a:bodyPr>
            <a:lstStyle/>
            <a:p>
              <a:pPr algn="ctr"/>
              <a:endParaRPr lang="en-US" dirty="0"/>
            </a:p>
          </p:txBody>
        </p:sp>
        <p:sp>
          <p:nvSpPr>
            <p:cNvPr id="827" name="TextBox 85">
              <a:extLst>
                <a:ext uri="{FF2B5EF4-FFF2-40B4-BE49-F238E27FC236}">
                  <a16:creationId xmlns:a16="http://schemas.microsoft.com/office/drawing/2014/main" id="{A9EDAF89-9CD0-C549-A387-AB5E68903B62}"/>
                </a:ext>
              </a:extLst>
            </p:cNvPr>
            <p:cNvSpPr txBox="1"/>
            <p:nvPr/>
          </p:nvSpPr>
          <p:spPr>
            <a:xfrm>
              <a:off x="280906" y="2469027"/>
              <a:ext cx="93419" cy="107874"/>
            </a:xfrm>
            <a:prstGeom prst="rect">
              <a:avLst/>
            </a:prstGeom>
            <a:noFill/>
            <a:ln>
              <a:noFill/>
            </a:ln>
          </p:spPr>
          <p:txBody>
            <a:bodyPr wrap="square" lIns="0" tIns="0" rIns="0" bIns="0" anchor="t"/>
            <a:lstStyle/>
            <a:p>
              <a:pPr>
                <a:lnSpc>
                  <a:spcPts val="1200"/>
                </a:lnSpc>
                <a:defRPr lang="en-US"/>
              </a:pPr>
              <a:r>
                <a:rPr lang="en-US" sz="900" b="1" dirty="0">
                  <a:solidFill>
                    <a:srgbClr val="FFFFFF"/>
                  </a:solidFill>
                  <a:latin typeface="Arial" panose="020B0604020202020204" pitchFamily="34" charset="0"/>
                  <a:ea typeface="Wigrum Medium" charset="77"/>
                  <a:cs typeface="Arial" panose="020B0604020202020204" pitchFamily="34" charset="0"/>
                </a:rPr>
                <a:t>1</a:t>
              </a:r>
              <a:r>
                <a:rPr sz="900" b="1" dirty="0">
                  <a:solidFill>
                    <a:srgbClr val="FFFFFF"/>
                  </a:solidFill>
                  <a:latin typeface="Arial" panose="020B0604020202020204" pitchFamily="34" charset="0"/>
                  <a:ea typeface="Wigrum Medium" charset="77"/>
                  <a:cs typeface="Arial" panose="020B0604020202020204" pitchFamily="34" charset="0"/>
                </a:rPr>
                <a:t> </a:t>
              </a:r>
            </a:p>
          </p:txBody>
        </p:sp>
      </p:grpSp>
      <p:grpSp>
        <p:nvGrpSpPr>
          <p:cNvPr id="828" name="Groupe 827">
            <a:extLst>
              <a:ext uri="{FF2B5EF4-FFF2-40B4-BE49-F238E27FC236}">
                <a16:creationId xmlns:a16="http://schemas.microsoft.com/office/drawing/2014/main" id="{A8E3F748-2580-FF44-B38F-066D1F94B80B}"/>
              </a:ext>
            </a:extLst>
          </p:cNvPr>
          <p:cNvGrpSpPr/>
          <p:nvPr/>
        </p:nvGrpSpPr>
        <p:grpSpPr>
          <a:xfrm>
            <a:off x="9049314" y="3471871"/>
            <a:ext cx="136904" cy="144232"/>
            <a:chOff x="241129" y="2469027"/>
            <a:chExt cx="136904" cy="144232"/>
          </a:xfrm>
        </p:grpSpPr>
        <p:sp>
          <p:nvSpPr>
            <p:cNvPr id="829" name="Free Form 35">
              <a:extLst>
                <a:ext uri="{FF2B5EF4-FFF2-40B4-BE49-F238E27FC236}">
                  <a16:creationId xmlns:a16="http://schemas.microsoft.com/office/drawing/2014/main" id="{9CBC2EE8-E962-4741-A092-FA95847A7CB8}"/>
                </a:ext>
              </a:extLst>
            </p:cNvPr>
            <p:cNvSpPr/>
            <p:nvPr/>
          </p:nvSpPr>
          <p:spPr>
            <a:xfrm>
              <a:off x="241129" y="2476367"/>
              <a:ext cx="136904" cy="136892"/>
            </a:xfrm>
            <a:custGeom>
              <a:avLst/>
              <a:gdLst/>
              <a:ahLst/>
              <a:cxnLst/>
              <a:rect l="0" t="0" r="0" b="0"/>
              <a:pathLst>
                <a:path w="193412" h="193395">
                  <a:moveTo>
                    <a:pt x="193412" y="191990"/>
                  </a:moveTo>
                  <a:lnTo>
                    <a:pt x="1422" y="193395"/>
                  </a:lnTo>
                  <a:lnTo>
                    <a:pt x="0" y="1405"/>
                  </a:lnTo>
                  <a:lnTo>
                    <a:pt x="191990" y="0"/>
                  </a:lnTo>
                  <a:close/>
                </a:path>
              </a:pathLst>
            </a:custGeom>
            <a:solidFill>
              <a:srgbClr val="652E87"/>
            </a:solidFill>
            <a:ln w="12700" cap="flat" cmpd="sng">
              <a:noFill/>
              <a:prstDash val="solid"/>
              <a:miter lim="800000"/>
            </a:ln>
          </p:spPr>
          <p:txBody>
            <a:bodyPr anchor="ctr">
              <a:spAutoFit/>
            </a:bodyPr>
            <a:lstStyle/>
            <a:p>
              <a:pPr algn="ctr"/>
              <a:endParaRPr lang="en-US" dirty="0"/>
            </a:p>
          </p:txBody>
        </p:sp>
        <p:sp>
          <p:nvSpPr>
            <p:cNvPr id="830" name="TextBox 85">
              <a:extLst>
                <a:ext uri="{FF2B5EF4-FFF2-40B4-BE49-F238E27FC236}">
                  <a16:creationId xmlns:a16="http://schemas.microsoft.com/office/drawing/2014/main" id="{5DD6AAD4-8A62-C04A-A46B-6DCF71F79373}"/>
                </a:ext>
              </a:extLst>
            </p:cNvPr>
            <p:cNvSpPr txBox="1"/>
            <p:nvPr/>
          </p:nvSpPr>
          <p:spPr>
            <a:xfrm>
              <a:off x="280906" y="2469027"/>
              <a:ext cx="93419" cy="107874"/>
            </a:xfrm>
            <a:prstGeom prst="rect">
              <a:avLst/>
            </a:prstGeom>
            <a:noFill/>
            <a:ln>
              <a:noFill/>
            </a:ln>
          </p:spPr>
          <p:txBody>
            <a:bodyPr wrap="square" lIns="0" tIns="0" rIns="0" bIns="0" anchor="t"/>
            <a:lstStyle/>
            <a:p>
              <a:pPr>
                <a:lnSpc>
                  <a:spcPts val="1200"/>
                </a:lnSpc>
                <a:defRPr lang="en-US"/>
              </a:pPr>
              <a:r>
                <a:rPr lang="en-US" sz="900" b="1" dirty="0">
                  <a:solidFill>
                    <a:srgbClr val="FFFFFF"/>
                  </a:solidFill>
                  <a:latin typeface="Arial" panose="020B0604020202020204" pitchFamily="34" charset="0"/>
                  <a:ea typeface="Wigrum Medium" charset="77"/>
                  <a:cs typeface="Arial" panose="020B0604020202020204" pitchFamily="34" charset="0"/>
                </a:rPr>
                <a:t>2</a:t>
              </a:r>
              <a:r>
                <a:rPr sz="900" b="1" dirty="0">
                  <a:solidFill>
                    <a:srgbClr val="FFFFFF"/>
                  </a:solidFill>
                  <a:latin typeface="Arial" panose="020B0604020202020204" pitchFamily="34" charset="0"/>
                  <a:ea typeface="Wigrum Medium" charset="77"/>
                  <a:cs typeface="Arial" panose="020B0604020202020204" pitchFamily="34" charset="0"/>
                </a:rPr>
                <a:t> </a:t>
              </a:r>
            </a:p>
          </p:txBody>
        </p:sp>
      </p:grpSp>
      <p:grpSp>
        <p:nvGrpSpPr>
          <p:cNvPr id="831" name="Groupe 830">
            <a:extLst>
              <a:ext uri="{FF2B5EF4-FFF2-40B4-BE49-F238E27FC236}">
                <a16:creationId xmlns:a16="http://schemas.microsoft.com/office/drawing/2014/main" id="{2DA10364-C22B-E147-80B8-A6A2DAEBC79C}"/>
              </a:ext>
            </a:extLst>
          </p:cNvPr>
          <p:cNvGrpSpPr/>
          <p:nvPr/>
        </p:nvGrpSpPr>
        <p:grpSpPr>
          <a:xfrm>
            <a:off x="10125525" y="3594807"/>
            <a:ext cx="136904" cy="144232"/>
            <a:chOff x="241129" y="2469027"/>
            <a:chExt cx="136904" cy="144232"/>
          </a:xfrm>
        </p:grpSpPr>
        <p:sp>
          <p:nvSpPr>
            <p:cNvPr id="832" name="Free Form 35">
              <a:extLst>
                <a:ext uri="{FF2B5EF4-FFF2-40B4-BE49-F238E27FC236}">
                  <a16:creationId xmlns:a16="http://schemas.microsoft.com/office/drawing/2014/main" id="{4CFAE300-7823-D74A-AA03-6879ADC876A0}"/>
                </a:ext>
              </a:extLst>
            </p:cNvPr>
            <p:cNvSpPr/>
            <p:nvPr/>
          </p:nvSpPr>
          <p:spPr>
            <a:xfrm>
              <a:off x="241129" y="2476367"/>
              <a:ext cx="136904" cy="136892"/>
            </a:xfrm>
            <a:custGeom>
              <a:avLst/>
              <a:gdLst/>
              <a:ahLst/>
              <a:cxnLst/>
              <a:rect l="0" t="0" r="0" b="0"/>
              <a:pathLst>
                <a:path w="193412" h="193395">
                  <a:moveTo>
                    <a:pt x="193412" y="191990"/>
                  </a:moveTo>
                  <a:lnTo>
                    <a:pt x="1422" y="193395"/>
                  </a:lnTo>
                  <a:lnTo>
                    <a:pt x="0" y="1405"/>
                  </a:lnTo>
                  <a:lnTo>
                    <a:pt x="191990" y="0"/>
                  </a:lnTo>
                  <a:close/>
                </a:path>
              </a:pathLst>
            </a:custGeom>
            <a:solidFill>
              <a:srgbClr val="652E87"/>
            </a:solidFill>
            <a:ln w="12700" cap="flat" cmpd="sng">
              <a:noFill/>
              <a:prstDash val="solid"/>
              <a:miter lim="800000"/>
            </a:ln>
          </p:spPr>
          <p:txBody>
            <a:bodyPr anchor="ctr">
              <a:spAutoFit/>
            </a:bodyPr>
            <a:lstStyle/>
            <a:p>
              <a:pPr algn="ctr"/>
              <a:endParaRPr lang="en-US" dirty="0"/>
            </a:p>
          </p:txBody>
        </p:sp>
        <p:sp>
          <p:nvSpPr>
            <p:cNvPr id="833" name="TextBox 85">
              <a:extLst>
                <a:ext uri="{FF2B5EF4-FFF2-40B4-BE49-F238E27FC236}">
                  <a16:creationId xmlns:a16="http://schemas.microsoft.com/office/drawing/2014/main" id="{D0ECD2AC-22A5-A74B-B984-04AECD28371A}"/>
                </a:ext>
              </a:extLst>
            </p:cNvPr>
            <p:cNvSpPr txBox="1"/>
            <p:nvPr/>
          </p:nvSpPr>
          <p:spPr>
            <a:xfrm>
              <a:off x="280906" y="2469027"/>
              <a:ext cx="93419" cy="107874"/>
            </a:xfrm>
            <a:prstGeom prst="rect">
              <a:avLst/>
            </a:prstGeom>
            <a:noFill/>
            <a:ln>
              <a:noFill/>
            </a:ln>
          </p:spPr>
          <p:txBody>
            <a:bodyPr wrap="square" lIns="0" tIns="0" rIns="0" bIns="0" anchor="t"/>
            <a:lstStyle/>
            <a:p>
              <a:pPr>
                <a:lnSpc>
                  <a:spcPts val="1200"/>
                </a:lnSpc>
                <a:defRPr lang="en-US"/>
              </a:pPr>
              <a:r>
                <a:rPr lang="en-US" sz="900" b="1" dirty="0">
                  <a:solidFill>
                    <a:srgbClr val="FFFFFF"/>
                  </a:solidFill>
                  <a:latin typeface="Arial" panose="020B0604020202020204" pitchFamily="34" charset="0"/>
                  <a:ea typeface="Wigrum Medium" charset="77"/>
                  <a:cs typeface="Arial" panose="020B0604020202020204" pitchFamily="34" charset="0"/>
                </a:rPr>
                <a:t>1</a:t>
              </a:r>
              <a:r>
                <a:rPr sz="900" b="1" dirty="0">
                  <a:solidFill>
                    <a:srgbClr val="FFFFFF"/>
                  </a:solidFill>
                  <a:latin typeface="Arial" panose="020B0604020202020204" pitchFamily="34" charset="0"/>
                  <a:ea typeface="Wigrum Medium" charset="77"/>
                  <a:cs typeface="Arial" panose="020B0604020202020204" pitchFamily="34" charset="0"/>
                </a:rPr>
                <a:t> </a:t>
              </a:r>
            </a:p>
          </p:txBody>
        </p:sp>
      </p:grpSp>
      <p:grpSp>
        <p:nvGrpSpPr>
          <p:cNvPr id="834" name="Groupe 833">
            <a:extLst>
              <a:ext uri="{FF2B5EF4-FFF2-40B4-BE49-F238E27FC236}">
                <a16:creationId xmlns:a16="http://schemas.microsoft.com/office/drawing/2014/main" id="{EDC2822E-9BCC-704C-B0D5-0000FE9B8508}"/>
              </a:ext>
            </a:extLst>
          </p:cNvPr>
          <p:cNvGrpSpPr/>
          <p:nvPr/>
        </p:nvGrpSpPr>
        <p:grpSpPr>
          <a:xfrm>
            <a:off x="8446329" y="3744480"/>
            <a:ext cx="136904" cy="144232"/>
            <a:chOff x="241129" y="2469027"/>
            <a:chExt cx="136904" cy="144232"/>
          </a:xfrm>
        </p:grpSpPr>
        <p:sp>
          <p:nvSpPr>
            <p:cNvPr id="835" name="Free Form 35">
              <a:extLst>
                <a:ext uri="{FF2B5EF4-FFF2-40B4-BE49-F238E27FC236}">
                  <a16:creationId xmlns:a16="http://schemas.microsoft.com/office/drawing/2014/main" id="{970ECDEC-F306-FC46-9B76-5F921CD835FB}"/>
                </a:ext>
              </a:extLst>
            </p:cNvPr>
            <p:cNvSpPr/>
            <p:nvPr/>
          </p:nvSpPr>
          <p:spPr>
            <a:xfrm>
              <a:off x="241129" y="2476367"/>
              <a:ext cx="136904" cy="136892"/>
            </a:xfrm>
            <a:custGeom>
              <a:avLst/>
              <a:gdLst/>
              <a:ahLst/>
              <a:cxnLst/>
              <a:rect l="0" t="0" r="0" b="0"/>
              <a:pathLst>
                <a:path w="193412" h="193395">
                  <a:moveTo>
                    <a:pt x="193412" y="191990"/>
                  </a:moveTo>
                  <a:lnTo>
                    <a:pt x="1422" y="193395"/>
                  </a:lnTo>
                  <a:lnTo>
                    <a:pt x="0" y="1405"/>
                  </a:lnTo>
                  <a:lnTo>
                    <a:pt x="191990" y="0"/>
                  </a:lnTo>
                  <a:close/>
                </a:path>
              </a:pathLst>
            </a:custGeom>
            <a:solidFill>
              <a:srgbClr val="652E87"/>
            </a:solidFill>
            <a:ln w="12700" cap="flat" cmpd="sng">
              <a:noFill/>
              <a:prstDash val="solid"/>
              <a:miter lim="800000"/>
            </a:ln>
          </p:spPr>
          <p:txBody>
            <a:bodyPr anchor="ctr">
              <a:spAutoFit/>
            </a:bodyPr>
            <a:lstStyle/>
            <a:p>
              <a:pPr algn="ctr"/>
              <a:endParaRPr lang="en-US" dirty="0"/>
            </a:p>
          </p:txBody>
        </p:sp>
        <p:sp>
          <p:nvSpPr>
            <p:cNvPr id="836" name="TextBox 85">
              <a:extLst>
                <a:ext uri="{FF2B5EF4-FFF2-40B4-BE49-F238E27FC236}">
                  <a16:creationId xmlns:a16="http://schemas.microsoft.com/office/drawing/2014/main" id="{CF8285D3-A3FE-B042-9917-6869F930E996}"/>
                </a:ext>
              </a:extLst>
            </p:cNvPr>
            <p:cNvSpPr txBox="1"/>
            <p:nvPr/>
          </p:nvSpPr>
          <p:spPr>
            <a:xfrm>
              <a:off x="280906" y="2469027"/>
              <a:ext cx="93419" cy="107874"/>
            </a:xfrm>
            <a:prstGeom prst="rect">
              <a:avLst/>
            </a:prstGeom>
            <a:noFill/>
            <a:ln>
              <a:noFill/>
            </a:ln>
          </p:spPr>
          <p:txBody>
            <a:bodyPr wrap="square" lIns="0" tIns="0" rIns="0" bIns="0" anchor="t"/>
            <a:lstStyle/>
            <a:p>
              <a:pPr>
                <a:lnSpc>
                  <a:spcPts val="1200"/>
                </a:lnSpc>
                <a:defRPr lang="en-US"/>
              </a:pPr>
              <a:r>
                <a:rPr lang="en-US" sz="900" b="1" dirty="0">
                  <a:solidFill>
                    <a:srgbClr val="FFFFFF"/>
                  </a:solidFill>
                  <a:latin typeface="Arial" panose="020B0604020202020204" pitchFamily="34" charset="0"/>
                  <a:ea typeface="Wigrum Medium" charset="77"/>
                  <a:cs typeface="Arial" panose="020B0604020202020204" pitchFamily="34" charset="0"/>
                </a:rPr>
                <a:t>1</a:t>
              </a:r>
              <a:r>
                <a:rPr sz="900" b="1" dirty="0">
                  <a:solidFill>
                    <a:srgbClr val="FFFFFF"/>
                  </a:solidFill>
                  <a:latin typeface="Arial" panose="020B0604020202020204" pitchFamily="34" charset="0"/>
                  <a:ea typeface="Wigrum Medium" charset="77"/>
                  <a:cs typeface="Arial" panose="020B0604020202020204" pitchFamily="34" charset="0"/>
                </a:rPr>
                <a:t> </a:t>
              </a:r>
            </a:p>
          </p:txBody>
        </p:sp>
      </p:grpSp>
      <p:grpSp>
        <p:nvGrpSpPr>
          <p:cNvPr id="837" name="Groupe 836">
            <a:extLst>
              <a:ext uri="{FF2B5EF4-FFF2-40B4-BE49-F238E27FC236}">
                <a16:creationId xmlns:a16="http://schemas.microsoft.com/office/drawing/2014/main" id="{61ADC2B5-EF64-0D48-AE1E-D2598136FC00}"/>
              </a:ext>
            </a:extLst>
          </p:cNvPr>
          <p:cNvGrpSpPr/>
          <p:nvPr/>
        </p:nvGrpSpPr>
        <p:grpSpPr>
          <a:xfrm>
            <a:off x="7417920" y="4445316"/>
            <a:ext cx="136904" cy="144232"/>
            <a:chOff x="241129" y="2469027"/>
            <a:chExt cx="136904" cy="144232"/>
          </a:xfrm>
        </p:grpSpPr>
        <p:sp>
          <p:nvSpPr>
            <p:cNvPr id="838" name="Free Form 35">
              <a:extLst>
                <a:ext uri="{FF2B5EF4-FFF2-40B4-BE49-F238E27FC236}">
                  <a16:creationId xmlns:a16="http://schemas.microsoft.com/office/drawing/2014/main" id="{C9CDB354-5B36-7A4D-A704-B47E37DD5C5D}"/>
                </a:ext>
              </a:extLst>
            </p:cNvPr>
            <p:cNvSpPr/>
            <p:nvPr/>
          </p:nvSpPr>
          <p:spPr>
            <a:xfrm>
              <a:off x="241129" y="2476367"/>
              <a:ext cx="136904" cy="136892"/>
            </a:xfrm>
            <a:custGeom>
              <a:avLst/>
              <a:gdLst/>
              <a:ahLst/>
              <a:cxnLst/>
              <a:rect l="0" t="0" r="0" b="0"/>
              <a:pathLst>
                <a:path w="193412" h="193395">
                  <a:moveTo>
                    <a:pt x="193412" y="191990"/>
                  </a:moveTo>
                  <a:lnTo>
                    <a:pt x="1422" y="193395"/>
                  </a:lnTo>
                  <a:lnTo>
                    <a:pt x="0" y="1405"/>
                  </a:lnTo>
                  <a:lnTo>
                    <a:pt x="191990" y="0"/>
                  </a:lnTo>
                  <a:close/>
                </a:path>
              </a:pathLst>
            </a:custGeom>
            <a:solidFill>
              <a:srgbClr val="652E87"/>
            </a:solidFill>
            <a:ln w="12700" cap="flat" cmpd="sng">
              <a:noFill/>
              <a:prstDash val="solid"/>
              <a:miter lim="800000"/>
            </a:ln>
          </p:spPr>
          <p:txBody>
            <a:bodyPr anchor="ctr">
              <a:spAutoFit/>
            </a:bodyPr>
            <a:lstStyle/>
            <a:p>
              <a:pPr algn="ctr"/>
              <a:endParaRPr lang="en-US" dirty="0"/>
            </a:p>
          </p:txBody>
        </p:sp>
        <p:sp>
          <p:nvSpPr>
            <p:cNvPr id="839" name="TextBox 85">
              <a:extLst>
                <a:ext uri="{FF2B5EF4-FFF2-40B4-BE49-F238E27FC236}">
                  <a16:creationId xmlns:a16="http://schemas.microsoft.com/office/drawing/2014/main" id="{B4B3BDA5-B427-034B-8124-167661162E74}"/>
                </a:ext>
              </a:extLst>
            </p:cNvPr>
            <p:cNvSpPr txBox="1"/>
            <p:nvPr/>
          </p:nvSpPr>
          <p:spPr>
            <a:xfrm>
              <a:off x="280906" y="2469027"/>
              <a:ext cx="93419" cy="107874"/>
            </a:xfrm>
            <a:prstGeom prst="rect">
              <a:avLst/>
            </a:prstGeom>
            <a:noFill/>
            <a:ln>
              <a:noFill/>
            </a:ln>
          </p:spPr>
          <p:txBody>
            <a:bodyPr wrap="square" lIns="0" tIns="0" rIns="0" bIns="0" anchor="t"/>
            <a:lstStyle/>
            <a:p>
              <a:pPr>
                <a:lnSpc>
                  <a:spcPts val="1200"/>
                </a:lnSpc>
                <a:defRPr lang="en-US"/>
              </a:pPr>
              <a:r>
                <a:rPr lang="en-US" sz="900" b="1" dirty="0">
                  <a:solidFill>
                    <a:srgbClr val="FFFFFF"/>
                  </a:solidFill>
                  <a:latin typeface="Arial" panose="020B0604020202020204" pitchFamily="34" charset="0"/>
                  <a:ea typeface="Wigrum Medium" charset="77"/>
                  <a:cs typeface="Arial" panose="020B0604020202020204" pitchFamily="34" charset="0"/>
                </a:rPr>
                <a:t>1</a:t>
              </a:r>
              <a:r>
                <a:rPr sz="900" b="1" dirty="0">
                  <a:solidFill>
                    <a:srgbClr val="FFFFFF"/>
                  </a:solidFill>
                  <a:latin typeface="Arial" panose="020B0604020202020204" pitchFamily="34" charset="0"/>
                  <a:ea typeface="Wigrum Medium" charset="77"/>
                  <a:cs typeface="Arial" panose="020B0604020202020204" pitchFamily="34" charset="0"/>
                </a:rPr>
                <a:t> </a:t>
              </a:r>
            </a:p>
          </p:txBody>
        </p:sp>
      </p:grpSp>
      <p:grpSp>
        <p:nvGrpSpPr>
          <p:cNvPr id="840" name="Groupe 839">
            <a:extLst>
              <a:ext uri="{FF2B5EF4-FFF2-40B4-BE49-F238E27FC236}">
                <a16:creationId xmlns:a16="http://schemas.microsoft.com/office/drawing/2014/main" id="{AF31C224-5F37-B243-892C-1B444BDC5C6A}"/>
              </a:ext>
            </a:extLst>
          </p:cNvPr>
          <p:cNvGrpSpPr/>
          <p:nvPr/>
        </p:nvGrpSpPr>
        <p:grpSpPr>
          <a:xfrm>
            <a:off x="9835150" y="4183900"/>
            <a:ext cx="136904" cy="144232"/>
            <a:chOff x="241129" y="2469027"/>
            <a:chExt cx="136904" cy="144232"/>
          </a:xfrm>
        </p:grpSpPr>
        <p:sp>
          <p:nvSpPr>
            <p:cNvPr id="841" name="Free Form 35">
              <a:extLst>
                <a:ext uri="{FF2B5EF4-FFF2-40B4-BE49-F238E27FC236}">
                  <a16:creationId xmlns:a16="http://schemas.microsoft.com/office/drawing/2014/main" id="{574255E8-1B97-5148-BF05-EF410A4DEA37}"/>
                </a:ext>
              </a:extLst>
            </p:cNvPr>
            <p:cNvSpPr/>
            <p:nvPr/>
          </p:nvSpPr>
          <p:spPr>
            <a:xfrm>
              <a:off x="241129" y="2476367"/>
              <a:ext cx="136904" cy="136892"/>
            </a:xfrm>
            <a:custGeom>
              <a:avLst/>
              <a:gdLst/>
              <a:ahLst/>
              <a:cxnLst/>
              <a:rect l="0" t="0" r="0" b="0"/>
              <a:pathLst>
                <a:path w="193412" h="193395">
                  <a:moveTo>
                    <a:pt x="193412" y="191990"/>
                  </a:moveTo>
                  <a:lnTo>
                    <a:pt x="1422" y="193395"/>
                  </a:lnTo>
                  <a:lnTo>
                    <a:pt x="0" y="1405"/>
                  </a:lnTo>
                  <a:lnTo>
                    <a:pt x="191990" y="0"/>
                  </a:lnTo>
                  <a:close/>
                </a:path>
              </a:pathLst>
            </a:custGeom>
            <a:solidFill>
              <a:srgbClr val="652E87"/>
            </a:solidFill>
            <a:ln w="12700" cap="flat" cmpd="sng">
              <a:noFill/>
              <a:prstDash val="solid"/>
              <a:miter lim="800000"/>
            </a:ln>
          </p:spPr>
          <p:txBody>
            <a:bodyPr anchor="ctr">
              <a:spAutoFit/>
            </a:bodyPr>
            <a:lstStyle/>
            <a:p>
              <a:pPr algn="ctr"/>
              <a:endParaRPr lang="en-US" dirty="0"/>
            </a:p>
          </p:txBody>
        </p:sp>
        <p:sp>
          <p:nvSpPr>
            <p:cNvPr id="842" name="TextBox 85">
              <a:extLst>
                <a:ext uri="{FF2B5EF4-FFF2-40B4-BE49-F238E27FC236}">
                  <a16:creationId xmlns:a16="http://schemas.microsoft.com/office/drawing/2014/main" id="{628C0B94-C1FA-CD4B-A8A7-D3C193C995B8}"/>
                </a:ext>
              </a:extLst>
            </p:cNvPr>
            <p:cNvSpPr txBox="1"/>
            <p:nvPr/>
          </p:nvSpPr>
          <p:spPr>
            <a:xfrm>
              <a:off x="280906" y="2469027"/>
              <a:ext cx="93419" cy="107874"/>
            </a:xfrm>
            <a:prstGeom prst="rect">
              <a:avLst/>
            </a:prstGeom>
            <a:noFill/>
            <a:ln>
              <a:noFill/>
            </a:ln>
          </p:spPr>
          <p:txBody>
            <a:bodyPr wrap="square" lIns="0" tIns="0" rIns="0" bIns="0" anchor="t"/>
            <a:lstStyle/>
            <a:p>
              <a:pPr>
                <a:lnSpc>
                  <a:spcPts val="1200"/>
                </a:lnSpc>
                <a:defRPr lang="en-US"/>
              </a:pPr>
              <a:r>
                <a:rPr lang="en-US" sz="900" b="1" dirty="0">
                  <a:solidFill>
                    <a:srgbClr val="FFFFFF"/>
                  </a:solidFill>
                  <a:latin typeface="Arial" panose="020B0604020202020204" pitchFamily="34" charset="0"/>
                  <a:ea typeface="Wigrum Medium" charset="77"/>
                  <a:cs typeface="Arial" panose="020B0604020202020204" pitchFamily="34" charset="0"/>
                </a:rPr>
                <a:t>1</a:t>
              </a:r>
              <a:r>
                <a:rPr sz="900" b="1" dirty="0">
                  <a:solidFill>
                    <a:srgbClr val="FFFFFF"/>
                  </a:solidFill>
                  <a:latin typeface="Arial" panose="020B0604020202020204" pitchFamily="34" charset="0"/>
                  <a:ea typeface="Wigrum Medium" charset="77"/>
                  <a:cs typeface="Arial" panose="020B0604020202020204" pitchFamily="34" charset="0"/>
                </a:rPr>
                <a:t> </a:t>
              </a:r>
            </a:p>
          </p:txBody>
        </p:sp>
      </p:grpSp>
      <p:grpSp>
        <p:nvGrpSpPr>
          <p:cNvPr id="843" name="Groupe 842">
            <a:extLst>
              <a:ext uri="{FF2B5EF4-FFF2-40B4-BE49-F238E27FC236}">
                <a16:creationId xmlns:a16="http://schemas.microsoft.com/office/drawing/2014/main" id="{3899B830-6BD6-B347-B152-4929BD8477CA}"/>
              </a:ext>
            </a:extLst>
          </p:cNvPr>
          <p:cNvGrpSpPr/>
          <p:nvPr/>
        </p:nvGrpSpPr>
        <p:grpSpPr>
          <a:xfrm>
            <a:off x="9787120" y="3860932"/>
            <a:ext cx="136904" cy="144232"/>
            <a:chOff x="241129" y="2469027"/>
            <a:chExt cx="136904" cy="144232"/>
          </a:xfrm>
        </p:grpSpPr>
        <p:sp>
          <p:nvSpPr>
            <p:cNvPr id="844" name="Free Form 35">
              <a:extLst>
                <a:ext uri="{FF2B5EF4-FFF2-40B4-BE49-F238E27FC236}">
                  <a16:creationId xmlns:a16="http://schemas.microsoft.com/office/drawing/2014/main" id="{E358708B-F2B1-7E4C-8167-518D13106DCD}"/>
                </a:ext>
              </a:extLst>
            </p:cNvPr>
            <p:cNvSpPr/>
            <p:nvPr/>
          </p:nvSpPr>
          <p:spPr>
            <a:xfrm>
              <a:off x="241129" y="2476367"/>
              <a:ext cx="136904" cy="136892"/>
            </a:xfrm>
            <a:custGeom>
              <a:avLst/>
              <a:gdLst/>
              <a:ahLst/>
              <a:cxnLst/>
              <a:rect l="0" t="0" r="0" b="0"/>
              <a:pathLst>
                <a:path w="193412" h="193395">
                  <a:moveTo>
                    <a:pt x="193412" y="191990"/>
                  </a:moveTo>
                  <a:lnTo>
                    <a:pt x="1422" y="193395"/>
                  </a:lnTo>
                  <a:lnTo>
                    <a:pt x="0" y="1405"/>
                  </a:lnTo>
                  <a:lnTo>
                    <a:pt x="191990" y="0"/>
                  </a:lnTo>
                  <a:close/>
                </a:path>
              </a:pathLst>
            </a:custGeom>
            <a:solidFill>
              <a:srgbClr val="652E87"/>
            </a:solidFill>
            <a:ln w="12700" cap="flat" cmpd="sng">
              <a:noFill/>
              <a:prstDash val="solid"/>
              <a:miter lim="800000"/>
            </a:ln>
          </p:spPr>
          <p:txBody>
            <a:bodyPr anchor="ctr">
              <a:spAutoFit/>
            </a:bodyPr>
            <a:lstStyle/>
            <a:p>
              <a:pPr algn="ctr"/>
              <a:endParaRPr lang="en-US" dirty="0"/>
            </a:p>
          </p:txBody>
        </p:sp>
        <p:sp>
          <p:nvSpPr>
            <p:cNvPr id="845" name="TextBox 85">
              <a:extLst>
                <a:ext uri="{FF2B5EF4-FFF2-40B4-BE49-F238E27FC236}">
                  <a16:creationId xmlns:a16="http://schemas.microsoft.com/office/drawing/2014/main" id="{283E6BB8-21C5-404D-B6CB-9DE7D5AE9113}"/>
                </a:ext>
              </a:extLst>
            </p:cNvPr>
            <p:cNvSpPr txBox="1"/>
            <p:nvPr/>
          </p:nvSpPr>
          <p:spPr>
            <a:xfrm>
              <a:off x="280906" y="2469027"/>
              <a:ext cx="93419" cy="107874"/>
            </a:xfrm>
            <a:prstGeom prst="rect">
              <a:avLst/>
            </a:prstGeom>
            <a:noFill/>
            <a:ln>
              <a:noFill/>
            </a:ln>
          </p:spPr>
          <p:txBody>
            <a:bodyPr wrap="square" lIns="0" tIns="0" rIns="0" bIns="0" anchor="t"/>
            <a:lstStyle/>
            <a:p>
              <a:pPr>
                <a:lnSpc>
                  <a:spcPts val="1200"/>
                </a:lnSpc>
                <a:defRPr lang="en-US"/>
              </a:pPr>
              <a:r>
                <a:rPr lang="en-US" sz="900" b="1" dirty="0">
                  <a:solidFill>
                    <a:srgbClr val="FFFFFF"/>
                  </a:solidFill>
                  <a:latin typeface="Arial" panose="020B0604020202020204" pitchFamily="34" charset="0"/>
                  <a:ea typeface="Wigrum Medium" charset="77"/>
                  <a:cs typeface="Arial" panose="020B0604020202020204" pitchFamily="34" charset="0"/>
                </a:rPr>
                <a:t>1</a:t>
              </a:r>
              <a:r>
                <a:rPr sz="900" b="1" dirty="0">
                  <a:solidFill>
                    <a:srgbClr val="FFFFFF"/>
                  </a:solidFill>
                  <a:latin typeface="Arial" panose="020B0604020202020204" pitchFamily="34" charset="0"/>
                  <a:ea typeface="Wigrum Medium" charset="77"/>
                  <a:cs typeface="Arial" panose="020B0604020202020204" pitchFamily="34" charset="0"/>
                </a:rPr>
                <a:t> </a:t>
              </a:r>
            </a:p>
          </p:txBody>
        </p:sp>
      </p:grpSp>
      <p:grpSp>
        <p:nvGrpSpPr>
          <p:cNvPr id="846" name="Groupe 845">
            <a:extLst>
              <a:ext uri="{FF2B5EF4-FFF2-40B4-BE49-F238E27FC236}">
                <a16:creationId xmlns:a16="http://schemas.microsoft.com/office/drawing/2014/main" id="{7833AF1C-B90F-9E4F-8F51-11CAF1FB1592}"/>
              </a:ext>
            </a:extLst>
          </p:cNvPr>
          <p:cNvGrpSpPr/>
          <p:nvPr/>
        </p:nvGrpSpPr>
        <p:grpSpPr>
          <a:xfrm>
            <a:off x="8407270" y="2905749"/>
            <a:ext cx="136904" cy="144232"/>
            <a:chOff x="241129" y="2469027"/>
            <a:chExt cx="136904" cy="144232"/>
          </a:xfrm>
        </p:grpSpPr>
        <p:sp>
          <p:nvSpPr>
            <p:cNvPr id="847" name="Free Form 35">
              <a:extLst>
                <a:ext uri="{FF2B5EF4-FFF2-40B4-BE49-F238E27FC236}">
                  <a16:creationId xmlns:a16="http://schemas.microsoft.com/office/drawing/2014/main" id="{B81255B6-E03F-D340-B6F4-C86804742B75}"/>
                </a:ext>
              </a:extLst>
            </p:cNvPr>
            <p:cNvSpPr/>
            <p:nvPr/>
          </p:nvSpPr>
          <p:spPr>
            <a:xfrm>
              <a:off x="241129" y="2476367"/>
              <a:ext cx="136904" cy="136892"/>
            </a:xfrm>
            <a:custGeom>
              <a:avLst/>
              <a:gdLst/>
              <a:ahLst/>
              <a:cxnLst/>
              <a:rect l="0" t="0" r="0" b="0"/>
              <a:pathLst>
                <a:path w="193412" h="193395">
                  <a:moveTo>
                    <a:pt x="193412" y="191990"/>
                  </a:moveTo>
                  <a:lnTo>
                    <a:pt x="1422" y="193395"/>
                  </a:lnTo>
                  <a:lnTo>
                    <a:pt x="0" y="1405"/>
                  </a:lnTo>
                  <a:lnTo>
                    <a:pt x="191990" y="0"/>
                  </a:lnTo>
                  <a:close/>
                </a:path>
              </a:pathLst>
            </a:custGeom>
            <a:solidFill>
              <a:srgbClr val="652E87"/>
            </a:solidFill>
            <a:ln w="12700" cap="flat" cmpd="sng">
              <a:noFill/>
              <a:prstDash val="solid"/>
              <a:miter lim="800000"/>
            </a:ln>
          </p:spPr>
          <p:txBody>
            <a:bodyPr anchor="ctr">
              <a:spAutoFit/>
            </a:bodyPr>
            <a:lstStyle/>
            <a:p>
              <a:pPr algn="ctr"/>
              <a:endParaRPr lang="en-US" dirty="0"/>
            </a:p>
          </p:txBody>
        </p:sp>
        <p:sp>
          <p:nvSpPr>
            <p:cNvPr id="848" name="TextBox 85">
              <a:extLst>
                <a:ext uri="{FF2B5EF4-FFF2-40B4-BE49-F238E27FC236}">
                  <a16:creationId xmlns:a16="http://schemas.microsoft.com/office/drawing/2014/main" id="{5D10BD36-8D04-B641-B19F-20FF182F1DB7}"/>
                </a:ext>
              </a:extLst>
            </p:cNvPr>
            <p:cNvSpPr txBox="1"/>
            <p:nvPr/>
          </p:nvSpPr>
          <p:spPr>
            <a:xfrm>
              <a:off x="280906" y="2469027"/>
              <a:ext cx="93419" cy="107874"/>
            </a:xfrm>
            <a:prstGeom prst="rect">
              <a:avLst/>
            </a:prstGeom>
            <a:noFill/>
            <a:ln>
              <a:noFill/>
            </a:ln>
          </p:spPr>
          <p:txBody>
            <a:bodyPr wrap="square" lIns="0" tIns="0" rIns="0" bIns="0" anchor="t"/>
            <a:lstStyle/>
            <a:p>
              <a:pPr>
                <a:lnSpc>
                  <a:spcPts val="1200"/>
                </a:lnSpc>
                <a:defRPr lang="en-US"/>
              </a:pPr>
              <a:r>
                <a:rPr lang="en-US" sz="900" b="1" dirty="0">
                  <a:solidFill>
                    <a:srgbClr val="FFFFFF"/>
                  </a:solidFill>
                  <a:latin typeface="Arial" panose="020B0604020202020204" pitchFamily="34" charset="0"/>
                  <a:ea typeface="Wigrum Medium" charset="77"/>
                  <a:cs typeface="Arial" panose="020B0604020202020204" pitchFamily="34" charset="0"/>
                </a:rPr>
                <a:t>1</a:t>
              </a:r>
              <a:r>
                <a:rPr sz="900" b="1" dirty="0">
                  <a:solidFill>
                    <a:srgbClr val="FFFFFF"/>
                  </a:solidFill>
                  <a:latin typeface="Arial" panose="020B0604020202020204" pitchFamily="34" charset="0"/>
                  <a:ea typeface="Wigrum Medium" charset="77"/>
                  <a:cs typeface="Arial" panose="020B0604020202020204" pitchFamily="34" charset="0"/>
                </a:rPr>
                <a:t> </a:t>
              </a:r>
            </a:p>
          </p:txBody>
        </p:sp>
      </p:grpSp>
      <p:grpSp>
        <p:nvGrpSpPr>
          <p:cNvPr id="849" name="Groupe 848">
            <a:extLst>
              <a:ext uri="{FF2B5EF4-FFF2-40B4-BE49-F238E27FC236}">
                <a16:creationId xmlns:a16="http://schemas.microsoft.com/office/drawing/2014/main" id="{BCBEF447-4CBF-6D49-896C-774E27C56678}"/>
              </a:ext>
            </a:extLst>
          </p:cNvPr>
          <p:cNvGrpSpPr/>
          <p:nvPr/>
        </p:nvGrpSpPr>
        <p:grpSpPr>
          <a:xfrm>
            <a:off x="7732712" y="2623777"/>
            <a:ext cx="136904" cy="144232"/>
            <a:chOff x="241129" y="2469027"/>
            <a:chExt cx="136904" cy="144232"/>
          </a:xfrm>
        </p:grpSpPr>
        <p:sp>
          <p:nvSpPr>
            <p:cNvPr id="850" name="Free Form 35">
              <a:extLst>
                <a:ext uri="{FF2B5EF4-FFF2-40B4-BE49-F238E27FC236}">
                  <a16:creationId xmlns:a16="http://schemas.microsoft.com/office/drawing/2014/main" id="{F4A2A282-9A9C-404E-805F-93D8BEF89328}"/>
                </a:ext>
              </a:extLst>
            </p:cNvPr>
            <p:cNvSpPr/>
            <p:nvPr/>
          </p:nvSpPr>
          <p:spPr>
            <a:xfrm>
              <a:off x="241129" y="2476367"/>
              <a:ext cx="136904" cy="136892"/>
            </a:xfrm>
            <a:custGeom>
              <a:avLst/>
              <a:gdLst/>
              <a:ahLst/>
              <a:cxnLst/>
              <a:rect l="0" t="0" r="0" b="0"/>
              <a:pathLst>
                <a:path w="193412" h="193395">
                  <a:moveTo>
                    <a:pt x="193412" y="191990"/>
                  </a:moveTo>
                  <a:lnTo>
                    <a:pt x="1422" y="193395"/>
                  </a:lnTo>
                  <a:lnTo>
                    <a:pt x="0" y="1405"/>
                  </a:lnTo>
                  <a:lnTo>
                    <a:pt x="191990" y="0"/>
                  </a:lnTo>
                  <a:close/>
                </a:path>
              </a:pathLst>
            </a:custGeom>
            <a:solidFill>
              <a:srgbClr val="652E87"/>
            </a:solidFill>
            <a:ln w="12700" cap="flat" cmpd="sng">
              <a:noFill/>
              <a:prstDash val="solid"/>
              <a:miter lim="800000"/>
            </a:ln>
          </p:spPr>
          <p:txBody>
            <a:bodyPr anchor="ctr">
              <a:spAutoFit/>
            </a:bodyPr>
            <a:lstStyle/>
            <a:p>
              <a:pPr algn="ctr"/>
              <a:endParaRPr lang="en-US" dirty="0"/>
            </a:p>
          </p:txBody>
        </p:sp>
        <p:sp>
          <p:nvSpPr>
            <p:cNvPr id="851" name="TextBox 85">
              <a:extLst>
                <a:ext uri="{FF2B5EF4-FFF2-40B4-BE49-F238E27FC236}">
                  <a16:creationId xmlns:a16="http://schemas.microsoft.com/office/drawing/2014/main" id="{6391489A-DF24-C249-88ED-DEFEE245F5DE}"/>
                </a:ext>
              </a:extLst>
            </p:cNvPr>
            <p:cNvSpPr txBox="1"/>
            <p:nvPr/>
          </p:nvSpPr>
          <p:spPr>
            <a:xfrm>
              <a:off x="280906" y="2469027"/>
              <a:ext cx="93419" cy="107874"/>
            </a:xfrm>
            <a:prstGeom prst="rect">
              <a:avLst/>
            </a:prstGeom>
            <a:noFill/>
            <a:ln>
              <a:noFill/>
            </a:ln>
          </p:spPr>
          <p:txBody>
            <a:bodyPr wrap="square" lIns="0" tIns="0" rIns="0" bIns="0" anchor="t"/>
            <a:lstStyle/>
            <a:p>
              <a:pPr>
                <a:lnSpc>
                  <a:spcPts val="1200"/>
                </a:lnSpc>
                <a:defRPr lang="en-US"/>
              </a:pPr>
              <a:r>
                <a:rPr lang="en-US" sz="900" b="1" dirty="0">
                  <a:solidFill>
                    <a:srgbClr val="FFFFFF"/>
                  </a:solidFill>
                  <a:latin typeface="Arial" panose="020B0604020202020204" pitchFamily="34" charset="0"/>
                  <a:ea typeface="Wigrum Medium" charset="77"/>
                  <a:cs typeface="Arial" panose="020B0604020202020204" pitchFamily="34" charset="0"/>
                </a:rPr>
                <a:t>1</a:t>
              </a:r>
              <a:r>
                <a:rPr sz="900" b="1" dirty="0">
                  <a:solidFill>
                    <a:srgbClr val="FFFFFF"/>
                  </a:solidFill>
                  <a:latin typeface="Arial" panose="020B0604020202020204" pitchFamily="34" charset="0"/>
                  <a:ea typeface="Wigrum Medium" charset="77"/>
                  <a:cs typeface="Arial" panose="020B0604020202020204" pitchFamily="34" charset="0"/>
                </a:rPr>
                <a:t> </a:t>
              </a:r>
            </a:p>
          </p:txBody>
        </p:sp>
      </p:grpSp>
      <p:grpSp>
        <p:nvGrpSpPr>
          <p:cNvPr id="852" name="Groupe 851">
            <a:extLst>
              <a:ext uri="{FF2B5EF4-FFF2-40B4-BE49-F238E27FC236}">
                <a16:creationId xmlns:a16="http://schemas.microsoft.com/office/drawing/2014/main" id="{6ED2ECD3-EE70-F944-98EF-26EF6EB3AA0D}"/>
              </a:ext>
            </a:extLst>
          </p:cNvPr>
          <p:cNvGrpSpPr/>
          <p:nvPr/>
        </p:nvGrpSpPr>
        <p:grpSpPr>
          <a:xfrm>
            <a:off x="7567335" y="1931287"/>
            <a:ext cx="136904" cy="144232"/>
            <a:chOff x="241129" y="2469027"/>
            <a:chExt cx="136904" cy="144232"/>
          </a:xfrm>
        </p:grpSpPr>
        <p:sp>
          <p:nvSpPr>
            <p:cNvPr id="853" name="Free Form 35">
              <a:extLst>
                <a:ext uri="{FF2B5EF4-FFF2-40B4-BE49-F238E27FC236}">
                  <a16:creationId xmlns:a16="http://schemas.microsoft.com/office/drawing/2014/main" id="{37ED91CC-78FB-4241-877B-982BFA3AD492}"/>
                </a:ext>
              </a:extLst>
            </p:cNvPr>
            <p:cNvSpPr/>
            <p:nvPr/>
          </p:nvSpPr>
          <p:spPr>
            <a:xfrm>
              <a:off x="241129" y="2476367"/>
              <a:ext cx="136904" cy="136892"/>
            </a:xfrm>
            <a:custGeom>
              <a:avLst/>
              <a:gdLst/>
              <a:ahLst/>
              <a:cxnLst/>
              <a:rect l="0" t="0" r="0" b="0"/>
              <a:pathLst>
                <a:path w="193412" h="193395">
                  <a:moveTo>
                    <a:pt x="193412" y="191990"/>
                  </a:moveTo>
                  <a:lnTo>
                    <a:pt x="1422" y="193395"/>
                  </a:lnTo>
                  <a:lnTo>
                    <a:pt x="0" y="1405"/>
                  </a:lnTo>
                  <a:lnTo>
                    <a:pt x="191990" y="0"/>
                  </a:lnTo>
                  <a:close/>
                </a:path>
              </a:pathLst>
            </a:custGeom>
            <a:solidFill>
              <a:srgbClr val="652E87"/>
            </a:solidFill>
            <a:ln w="12700" cap="flat" cmpd="sng">
              <a:noFill/>
              <a:prstDash val="solid"/>
              <a:miter lim="800000"/>
            </a:ln>
          </p:spPr>
          <p:txBody>
            <a:bodyPr anchor="ctr">
              <a:spAutoFit/>
            </a:bodyPr>
            <a:lstStyle/>
            <a:p>
              <a:pPr algn="ctr"/>
              <a:endParaRPr lang="en-US" dirty="0"/>
            </a:p>
          </p:txBody>
        </p:sp>
        <p:sp>
          <p:nvSpPr>
            <p:cNvPr id="854" name="TextBox 85">
              <a:extLst>
                <a:ext uri="{FF2B5EF4-FFF2-40B4-BE49-F238E27FC236}">
                  <a16:creationId xmlns:a16="http://schemas.microsoft.com/office/drawing/2014/main" id="{C5FE97DA-75A7-7747-8212-2750F88263CB}"/>
                </a:ext>
              </a:extLst>
            </p:cNvPr>
            <p:cNvSpPr txBox="1"/>
            <p:nvPr/>
          </p:nvSpPr>
          <p:spPr>
            <a:xfrm>
              <a:off x="280906" y="2469027"/>
              <a:ext cx="93419" cy="107874"/>
            </a:xfrm>
            <a:prstGeom prst="rect">
              <a:avLst/>
            </a:prstGeom>
            <a:noFill/>
            <a:ln>
              <a:noFill/>
            </a:ln>
          </p:spPr>
          <p:txBody>
            <a:bodyPr wrap="square" lIns="0" tIns="0" rIns="0" bIns="0" anchor="t"/>
            <a:lstStyle/>
            <a:p>
              <a:pPr>
                <a:lnSpc>
                  <a:spcPts val="1200"/>
                </a:lnSpc>
                <a:defRPr lang="en-US"/>
              </a:pPr>
              <a:r>
                <a:rPr lang="en-US" sz="900" b="1" dirty="0">
                  <a:solidFill>
                    <a:srgbClr val="FFFFFF"/>
                  </a:solidFill>
                  <a:latin typeface="Arial" panose="020B0604020202020204" pitchFamily="34" charset="0"/>
                  <a:ea typeface="Wigrum Medium" charset="77"/>
                  <a:cs typeface="Arial" panose="020B0604020202020204" pitchFamily="34" charset="0"/>
                </a:rPr>
                <a:t>2</a:t>
              </a:r>
              <a:r>
                <a:rPr sz="900" b="1" dirty="0">
                  <a:solidFill>
                    <a:srgbClr val="FFFFFF"/>
                  </a:solidFill>
                  <a:latin typeface="Arial" panose="020B0604020202020204" pitchFamily="34" charset="0"/>
                  <a:ea typeface="Wigrum Medium" charset="77"/>
                  <a:cs typeface="Arial" panose="020B0604020202020204" pitchFamily="34" charset="0"/>
                </a:rPr>
                <a:t> </a:t>
              </a:r>
            </a:p>
          </p:txBody>
        </p:sp>
      </p:grpSp>
      <p:grpSp>
        <p:nvGrpSpPr>
          <p:cNvPr id="855" name="Groupe 854">
            <a:extLst>
              <a:ext uri="{FF2B5EF4-FFF2-40B4-BE49-F238E27FC236}">
                <a16:creationId xmlns:a16="http://schemas.microsoft.com/office/drawing/2014/main" id="{4CEB28F1-B43C-A340-873B-598E4E4CEE4F}"/>
              </a:ext>
            </a:extLst>
          </p:cNvPr>
          <p:cNvGrpSpPr/>
          <p:nvPr/>
        </p:nvGrpSpPr>
        <p:grpSpPr>
          <a:xfrm>
            <a:off x="7600410" y="1423977"/>
            <a:ext cx="136904" cy="144232"/>
            <a:chOff x="241129" y="2469027"/>
            <a:chExt cx="136904" cy="144232"/>
          </a:xfrm>
        </p:grpSpPr>
        <p:sp>
          <p:nvSpPr>
            <p:cNvPr id="856" name="Free Form 35">
              <a:extLst>
                <a:ext uri="{FF2B5EF4-FFF2-40B4-BE49-F238E27FC236}">
                  <a16:creationId xmlns:a16="http://schemas.microsoft.com/office/drawing/2014/main" id="{4B32B21F-A1DD-1B4F-82C4-6B429457C808}"/>
                </a:ext>
              </a:extLst>
            </p:cNvPr>
            <p:cNvSpPr/>
            <p:nvPr/>
          </p:nvSpPr>
          <p:spPr>
            <a:xfrm>
              <a:off x="241129" y="2476367"/>
              <a:ext cx="136904" cy="136892"/>
            </a:xfrm>
            <a:custGeom>
              <a:avLst/>
              <a:gdLst/>
              <a:ahLst/>
              <a:cxnLst/>
              <a:rect l="0" t="0" r="0" b="0"/>
              <a:pathLst>
                <a:path w="193412" h="193395">
                  <a:moveTo>
                    <a:pt x="193412" y="191990"/>
                  </a:moveTo>
                  <a:lnTo>
                    <a:pt x="1422" y="193395"/>
                  </a:lnTo>
                  <a:lnTo>
                    <a:pt x="0" y="1405"/>
                  </a:lnTo>
                  <a:lnTo>
                    <a:pt x="191990" y="0"/>
                  </a:lnTo>
                  <a:close/>
                </a:path>
              </a:pathLst>
            </a:custGeom>
            <a:solidFill>
              <a:srgbClr val="652E87"/>
            </a:solidFill>
            <a:ln w="12700" cap="flat" cmpd="sng">
              <a:noFill/>
              <a:prstDash val="solid"/>
              <a:miter lim="800000"/>
            </a:ln>
          </p:spPr>
          <p:txBody>
            <a:bodyPr anchor="ctr">
              <a:spAutoFit/>
            </a:bodyPr>
            <a:lstStyle/>
            <a:p>
              <a:pPr algn="ctr"/>
              <a:endParaRPr lang="en-US" dirty="0"/>
            </a:p>
          </p:txBody>
        </p:sp>
        <p:sp>
          <p:nvSpPr>
            <p:cNvPr id="857" name="TextBox 85">
              <a:extLst>
                <a:ext uri="{FF2B5EF4-FFF2-40B4-BE49-F238E27FC236}">
                  <a16:creationId xmlns:a16="http://schemas.microsoft.com/office/drawing/2014/main" id="{629E8EDE-07AF-094B-A28F-24D7BE6E21FC}"/>
                </a:ext>
              </a:extLst>
            </p:cNvPr>
            <p:cNvSpPr txBox="1"/>
            <p:nvPr/>
          </p:nvSpPr>
          <p:spPr>
            <a:xfrm>
              <a:off x="280906" y="2469027"/>
              <a:ext cx="93419" cy="107874"/>
            </a:xfrm>
            <a:prstGeom prst="rect">
              <a:avLst/>
            </a:prstGeom>
            <a:noFill/>
            <a:ln>
              <a:noFill/>
            </a:ln>
          </p:spPr>
          <p:txBody>
            <a:bodyPr wrap="square" lIns="0" tIns="0" rIns="0" bIns="0" anchor="t"/>
            <a:lstStyle/>
            <a:p>
              <a:pPr>
                <a:lnSpc>
                  <a:spcPts val="1200"/>
                </a:lnSpc>
                <a:defRPr lang="en-US"/>
              </a:pPr>
              <a:r>
                <a:rPr lang="en-US" sz="900" b="1" dirty="0">
                  <a:solidFill>
                    <a:srgbClr val="FFFFFF"/>
                  </a:solidFill>
                  <a:latin typeface="Arial" panose="020B0604020202020204" pitchFamily="34" charset="0"/>
                  <a:ea typeface="Wigrum Medium" charset="77"/>
                  <a:cs typeface="Arial" panose="020B0604020202020204" pitchFamily="34" charset="0"/>
                </a:rPr>
                <a:t>1</a:t>
              </a:r>
              <a:r>
                <a:rPr sz="900" b="1" dirty="0">
                  <a:solidFill>
                    <a:srgbClr val="FFFFFF"/>
                  </a:solidFill>
                  <a:latin typeface="Arial" panose="020B0604020202020204" pitchFamily="34" charset="0"/>
                  <a:ea typeface="Wigrum Medium" charset="77"/>
                  <a:cs typeface="Arial" panose="020B0604020202020204" pitchFamily="34" charset="0"/>
                </a:rPr>
                <a:t> </a:t>
              </a:r>
            </a:p>
          </p:txBody>
        </p:sp>
      </p:grpSp>
      <p:grpSp>
        <p:nvGrpSpPr>
          <p:cNvPr id="858" name="Groupe 857">
            <a:extLst>
              <a:ext uri="{FF2B5EF4-FFF2-40B4-BE49-F238E27FC236}">
                <a16:creationId xmlns:a16="http://schemas.microsoft.com/office/drawing/2014/main" id="{8B6BE16F-3294-A446-9F8B-3A08AB071C67}"/>
              </a:ext>
            </a:extLst>
          </p:cNvPr>
          <p:cNvGrpSpPr/>
          <p:nvPr/>
        </p:nvGrpSpPr>
        <p:grpSpPr>
          <a:xfrm>
            <a:off x="11119869" y="1559830"/>
            <a:ext cx="136904" cy="144232"/>
            <a:chOff x="241129" y="2469027"/>
            <a:chExt cx="136904" cy="144232"/>
          </a:xfrm>
        </p:grpSpPr>
        <p:sp>
          <p:nvSpPr>
            <p:cNvPr id="859" name="Free Form 35">
              <a:extLst>
                <a:ext uri="{FF2B5EF4-FFF2-40B4-BE49-F238E27FC236}">
                  <a16:creationId xmlns:a16="http://schemas.microsoft.com/office/drawing/2014/main" id="{659AF1DD-5E2A-524F-BFB5-58880400F27D}"/>
                </a:ext>
              </a:extLst>
            </p:cNvPr>
            <p:cNvSpPr/>
            <p:nvPr/>
          </p:nvSpPr>
          <p:spPr>
            <a:xfrm>
              <a:off x="241129" y="2476367"/>
              <a:ext cx="136904" cy="136892"/>
            </a:xfrm>
            <a:custGeom>
              <a:avLst/>
              <a:gdLst/>
              <a:ahLst/>
              <a:cxnLst/>
              <a:rect l="0" t="0" r="0" b="0"/>
              <a:pathLst>
                <a:path w="193412" h="193395">
                  <a:moveTo>
                    <a:pt x="193412" y="191990"/>
                  </a:moveTo>
                  <a:lnTo>
                    <a:pt x="1422" y="193395"/>
                  </a:lnTo>
                  <a:lnTo>
                    <a:pt x="0" y="1405"/>
                  </a:lnTo>
                  <a:lnTo>
                    <a:pt x="191990" y="0"/>
                  </a:lnTo>
                  <a:close/>
                </a:path>
              </a:pathLst>
            </a:custGeom>
            <a:solidFill>
              <a:srgbClr val="652E87"/>
            </a:solidFill>
            <a:ln w="12700" cap="flat" cmpd="sng">
              <a:noFill/>
              <a:prstDash val="solid"/>
              <a:miter lim="800000"/>
            </a:ln>
          </p:spPr>
          <p:txBody>
            <a:bodyPr anchor="ctr">
              <a:spAutoFit/>
            </a:bodyPr>
            <a:lstStyle/>
            <a:p>
              <a:pPr algn="ctr"/>
              <a:endParaRPr lang="en-US" dirty="0"/>
            </a:p>
          </p:txBody>
        </p:sp>
        <p:sp>
          <p:nvSpPr>
            <p:cNvPr id="860" name="TextBox 85">
              <a:extLst>
                <a:ext uri="{FF2B5EF4-FFF2-40B4-BE49-F238E27FC236}">
                  <a16:creationId xmlns:a16="http://schemas.microsoft.com/office/drawing/2014/main" id="{FA87828C-7E63-6043-94C3-EE14AF20E0C1}"/>
                </a:ext>
              </a:extLst>
            </p:cNvPr>
            <p:cNvSpPr txBox="1"/>
            <p:nvPr/>
          </p:nvSpPr>
          <p:spPr>
            <a:xfrm>
              <a:off x="280906" y="2469027"/>
              <a:ext cx="93419" cy="107874"/>
            </a:xfrm>
            <a:prstGeom prst="rect">
              <a:avLst/>
            </a:prstGeom>
            <a:noFill/>
            <a:ln>
              <a:noFill/>
            </a:ln>
          </p:spPr>
          <p:txBody>
            <a:bodyPr wrap="square" lIns="0" tIns="0" rIns="0" bIns="0" anchor="t"/>
            <a:lstStyle/>
            <a:p>
              <a:pPr>
                <a:lnSpc>
                  <a:spcPts val="1200"/>
                </a:lnSpc>
                <a:defRPr lang="en-US"/>
              </a:pPr>
              <a:r>
                <a:rPr lang="en-US" sz="900" b="1" dirty="0">
                  <a:solidFill>
                    <a:srgbClr val="FFFFFF"/>
                  </a:solidFill>
                  <a:latin typeface="Arial" panose="020B0604020202020204" pitchFamily="34" charset="0"/>
                  <a:ea typeface="Wigrum Medium" charset="77"/>
                  <a:cs typeface="Arial" panose="020B0604020202020204" pitchFamily="34" charset="0"/>
                </a:rPr>
                <a:t>1</a:t>
              </a:r>
              <a:r>
                <a:rPr sz="900" b="1" dirty="0">
                  <a:solidFill>
                    <a:srgbClr val="FFFFFF"/>
                  </a:solidFill>
                  <a:latin typeface="Arial" panose="020B0604020202020204" pitchFamily="34" charset="0"/>
                  <a:ea typeface="Wigrum Medium" charset="77"/>
                  <a:cs typeface="Arial" panose="020B0604020202020204" pitchFamily="34" charset="0"/>
                </a:rPr>
                <a:t> </a:t>
              </a:r>
            </a:p>
          </p:txBody>
        </p:sp>
      </p:grpSp>
      <p:grpSp>
        <p:nvGrpSpPr>
          <p:cNvPr id="861" name="Groupe 860">
            <a:extLst>
              <a:ext uri="{FF2B5EF4-FFF2-40B4-BE49-F238E27FC236}">
                <a16:creationId xmlns:a16="http://schemas.microsoft.com/office/drawing/2014/main" id="{1D8DE633-0062-4845-9280-DF8415ABD36B}"/>
              </a:ext>
            </a:extLst>
          </p:cNvPr>
          <p:cNvGrpSpPr/>
          <p:nvPr/>
        </p:nvGrpSpPr>
        <p:grpSpPr>
          <a:xfrm>
            <a:off x="10060781" y="2111158"/>
            <a:ext cx="136904" cy="144232"/>
            <a:chOff x="241129" y="2469027"/>
            <a:chExt cx="136904" cy="144232"/>
          </a:xfrm>
        </p:grpSpPr>
        <p:sp>
          <p:nvSpPr>
            <p:cNvPr id="862" name="Free Form 35">
              <a:extLst>
                <a:ext uri="{FF2B5EF4-FFF2-40B4-BE49-F238E27FC236}">
                  <a16:creationId xmlns:a16="http://schemas.microsoft.com/office/drawing/2014/main" id="{558F1822-B465-EC44-B16B-EB4925AFB8E8}"/>
                </a:ext>
              </a:extLst>
            </p:cNvPr>
            <p:cNvSpPr/>
            <p:nvPr/>
          </p:nvSpPr>
          <p:spPr>
            <a:xfrm>
              <a:off x="241129" y="2476367"/>
              <a:ext cx="136904" cy="136892"/>
            </a:xfrm>
            <a:custGeom>
              <a:avLst/>
              <a:gdLst/>
              <a:ahLst/>
              <a:cxnLst/>
              <a:rect l="0" t="0" r="0" b="0"/>
              <a:pathLst>
                <a:path w="193412" h="193395">
                  <a:moveTo>
                    <a:pt x="193412" y="191990"/>
                  </a:moveTo>
                  <a:lnTo>
                    <a:pt x="1422" y="193395"/>
                  </a:lnTo>
                  <a:lnTo>
                    <a:pt x="0" y="1405"/>
                  </a:lnTo>
                  <a:lnTo>
                    <a:pt x="191990" y="0"/>
                  </a:lnTo>
                  <a:close/>
                </a:path>
              </a:pathLst>
            </a:custGeom>
            <a:solidFill>
              <a:srgbClr val="652E87"/>
            </a:solidFill>
            <a:ln w="12700" cap="flat" cmpd="sng">
              <a:noFill/>
              <a:prstDash val="solid"/>
              <a:miter lim="800000"/>
            </a:ln>
          </p:spPr>
          <p:txBody>
            <a:bodyPr anchor="ctr">
              <a:spAutoFit/>
            </a:bodyPr>
            <a:lstStyle/>
            <a:p>
              <a:pPr algn="ctr"/>
              <a:endParaRPr lang="en-US" dirty="0"/>
            </a:p>
          </p:txBody>
        </p:sp>
        <p:sp>
          <p:nvSpPr>
            <p:cNvPr id="863" name="TextBox 85">
              <a:extLst>
                <a:ext uri="{FF2B5EF4-FFF2-40B4-BE49-F238E27FC236}">
                  <a16:creationId xmlns:a16="http://schemas.microsoft.com/office/drawing/2014/main" id="{44C10977-793E-1A49-A0F8-7388F2A07D2D}"/>
                </a:ext>
              </a:extLst>
            </p:cNvPr>
            <p:cNvSpPr txBox="1"/>
            <p:nvPr/>
          </p:nvSpPr>
          <p:spPr>
            <a:xfrm>
              <a:off x="280906" y="2469027"/>
              <a:ext cx="93419" cy="107874"/>
            </a:xfrm>
            <a:prstGeom prst="rect">
              <a:avLst/>
            </a:prstGeom>
            <a:noFill/>
            <a:ln>
              <a:noFill/>
            </a:ln>
          </p:spPr>
          <p:txBody>
            <a:bodyPr wrap="square" lIns="0" tIns="0" rIns="0" bIns="0" anchor="t"/>
            <a:lstStyle/>
            <a:p>
              <a:pPr>
                <a:lnSpc>
                  <a:spcPts val="1200"/>
                </a:lnSpc>
                <a:defRPr lang="en-US"/>
              </a:pPr>
              <a:r>
                <a:rPr lang="en-US" sz="900" b="1" dirty="0">
                  <a:solidFill>
                    <a:srgbClr val="FFFFFF"/>
                  </a:solidFill>
                  <a:latin typeface="Arial" panose="020B0604020202020204" pitchFamily="34" charset="0"/>
                  <a:ea typeface="Wigrum Medium" charset="77"/>
                  <a:cs typeface="Arial" panose="020B0604020202020204" pitchFamily="34" charset="0"/>
                </a:rPr>
                <a:t>2</a:t>
              </a:r>
              <a:r>
                <a:rPr sz="900" b="1" dirty="0">
                  <a:solidFill>
                    <a:srgbClr val="FFFFFF"/>
                  </a:solidFill>
                  <a:latin typeface="Arial" panose="020B0604020202020204" pitchFamily="34" charset="0"/>
                  <a:ea typeface="Wigrum Medium" charset="77"/>
                  <a:cs typeface="Arial" panose="020B0604020202020204" pitchFamily="34" charset="0"/>
                </a:rPr>
                <a:t> </a:t>
              </a:r>
            </a:p>
          </p:txBody>
        </p:sp>
      </p:grpSp>
      <p:grpSp>
        <p:nvGrpSpPr>
          <p:cNvPr id="864" name="Groupe 863">
            <a:extLst>
              <a:ext uri="{FF2B5EF4-FFF2-40B4-BE49-F238E27FC236}">
                <a16:creationId xmlns:a16="http://schemas.microsoft.com/office/drawing/2014/main" id="{1D5725E0-375B-844B-BA3C-EE9F40B92E11}"/>
              </a:ext>
            </a:extLst>
          </p:cNvPr>
          <p:cNvGrpSpPr/>
          <p:nvPr/>
        </p:nvGrpSpPr>
        <p:grpSpPr>
          <a:xfrm>
            <a:off x="9629389" y="2636875"/>
            <a:ext cx="136904" cy="144232"/>
            <a:chOff x="241129" y="2469027"/>
            <a:chExt cx="136904" cy="144232"/>
          </a:xfrm>
        </p:grpSpPr>
        <p:sp>
          <p:nvSpPr>
            <p:cNvPr id="865" name="Free Form 35">
              <a:extLst>
                <a:ext uri="{FF2B5EF4-FFF2-40B4-BE49-F238E27FC236}">
                  <a16:creationId xmlns:a16="http://schemas.microsoft.com/office/drawing/2014/main" id="{11AA37C2-1BC5-2444-A49E-E95CD822E4B1}"/>
                </a:ext>
              </a:extLst>
            </p:cNvPr>
            <p:cNvSpPr/>
            <p:nvPr/>
          </p:nvSpPr>
          <p:spPr>
            <a:xfrm>
              <a:off x="241129" y="2476367"/>
              <a:ext cx="136904" cy="136892"/>
            </a:xfrm>
            <a:custGeom>
              <a:avLst/>
              <a:gdLst/>
              <a:ahLst/>
              <a:cxnLst/>
              <a:rect l="0" t="0" r="0" b="0"/>
              <a:pathLst>
                <a:path w="193412" h="193395">
                  <a:moveTo>
                    <a:pt x="193412" y="191990"/>
                  </a:moveTo>
                  <a:lnTo>
                    <a:pt x="1422" y="193395"/>
                  </a:lnTo>
                  <a:lnTo>
                    <a:pt x="0" y="1405"/>
                  </a:lnTo>
                  <a:lnTo>
                    <a:pt x="191990" y="0"/>
                  </a:lnTo>
                  <a:close/>
                </a:path>
              </a:pathLst>
            </a:custGeom>
            <a:solidFill>
              <a:srgbClr val="652E87"/>
            </a:solidFill>
            <a:ln w="12700" cap="flat" cmpd="sng">
              <a:noFill/>
              <a:prstDash val="solid"/>
              <a:miter lim="800000"/>
            </a:ln>
          </p:spPr>
          <p:txBody>
            <a:bodyPr anchor="ctr">
              <a:spAutoFit/>
            </a:bodyPr>
            <a:lstStyle/>
            <a:p>
              <a:pPr algn="ctr"/>
              <a:endParaRPr lang="en-US" dirty="0"/>
            </a:p>
          </p:txBody>
        </p:sp>
        <p:sp>
          <p:nvSpPr>
            <p:cNvPr id="866" name="TextBox 85">
              <a:extLst>
                <a:ext uri="{FF2B5EF4-FFF2-40B4-BE49-F238E27FC236}">
                  <a16:creationId xmlns:a16="http://schemas.microsoft.com/office/drawing/2014/main" id="{8B972E11-3E64-8147-B81F-D7ACB334B35F}"/>
                </a:ext>
              </a:extLst>
            </p:cNvPr>
            <p:cNvSpPr txBox="1"/>
            <p:nvPr/>
          </p:nvSpPr>
          <p:spPr>
            <a:xfrm>
              <a:off x="280906" y="2469027"/>
              <a:ext cx="93419" cy="107874"/>
            </a:xfrm>
            <a:prstGeom prst="rect">
              <a:avLst/>
            </a:prstGeom>
            <a:noFill/>
            <a:ln>
              <a:noFill/>
            </a:ln>
          </p:spPr>
          <p:txBody>
            <a:bodyPr wrap="square" lIns="0" tIns="0" rIns="0" bIns="0" anchor="t"/>
            <a:lstStyle/>
            <a:p>
              <a:pPr>
                <a:lnSpc>
                  <a:spcPts val="1200"/>
                </a:lnSpc>
                <a:defRPr lang="en-US"/>
              </a:pPr>
              <a:r>
                <a:rPr lang="en-US" sz="900" b="1" dirty="0">
                  <a:solidFill>
                    <a:srgbClr val="FFFFFF"/>
                  </a:solidFill>
                  <a:latin typeface="Arial" panose="020B0604020202020204" pitchFamily="34" charset="0"/>
                  <a:ea typeface="Wigrum Medium" charset="77"/>
                  <a:cs typeface="Arial" panose="020B0604020202020204" pitchFamily="34" charset="0"/>
                </a:rPr>
                <a:t>1</a:t>
              </a:r>
              <a:r>
                <a:rPr sz="900" b="1" dirty="0">
                  <a:solidFill>
                    <a:srgbClr val="FFFFFF"/>
                  </a:solidFill>
                  <a:latin typeface="Arial" panose="020B0604020202020204" pitchFamily="34" charset="0"/>
                  <a:ea typeface="Wigrum Medium" charset="77"/>
                  <a:cs typeface="Arial" panose="020B0604020202020204" pitchFamily="34" charset="0"/>
                </a:rPr>
                <a:t> </a:t>
              </a:r>
            </a:p>
          </p:txBody>
        </p:sp>
      </p:grpSp>
      <p:grpSp>
        <p:nvGrpSpPr>
          <p:cNvPr id="867" name="Groupe 866">
            <a:extLst>
              <a:ext uri="{FF2B5EF4-FFF2-40B4-BE49-F238E27FC236}">
                <a16:creationId xmlns:a16="http://schemas.microsoft.com/office/drawing/2014/main" id="{981C39AB-AE52-004D-9D2B-89F41A9A9535}"/>
              </a:ext>
            </a:extLst>
          </p:cNvPr>
          <p:cNvGrpSpPr/>
          <p:nvPr/>
        </p:nvGrpSpPr>
        <p:grpSpPr>
          <a:xfrm>
            <a:off x="5806475" y="5059848"/>
            <a:ext cx="136904" cy="144232"/>
            <a:chOff x="241129" y="2469027"/>
            <a:chExt cx="136904" cy="144232"/>
          </a:xfrm>
        </p:grpSpPr>
        <p:sp>
          <p:nvSpPr>
            <p:cNvPr id="868" name="Free Form 35">
              <a:extLst>
                <a:ext uri="{FF2B5EF4-FFF2-40B4-BE49-F238E27FC236}">
                  <a16:creationId xmlns:a16="http://schemas.microsoft.com/office/drawing/2014/main" id="{E999F51E-BA27-E542-9816-2243EFE2185A}"/>
                </a:ext>
              </a:extLst>
            </p:cNvPr>
            <p:cNvSpPr/>
            <p:nvPr/>
          </p:nvSpPr>
          <p:spPr>
            <a:xfrm>
              <a:off x="241129" y="2476367"/>
              <a:ext cx="136904" cy="136892"/>
            </a:xfrm>
            <a:custGeom>
              <a:avLst/>
              <a:gdLst/>
              <a:ahLst/>
              <a:cxnLst/>
              <a:rect l="0" t="0" r="0" b="0"/>
              <a:pathLst>
                <a:path w="193412" h="193395">
                  <a:moveTo>
                    <a:pt x="193412" y="191990"/>
                  </a:moveTo>
                  <a:lnTo>
                    <a:pt x="1422" y="193395"/>
                  </a:lnTo>
                  <a:lnTo>
                    <a:pt x="0" y="1405"/>
                  </a:lnTo>
                  <a:lnTo>
                    <a:pt x="191990" y="0"/>
                  </a:lnTo>
                  <a:close/>
                </a:path>
              </a:pathLst>
            </a:custGeom>
            <a:solidFill>
              <a:srgbClr val="652E87"/>
            </a:solidFill>
            <a:ln w="12700" cap="flat" cmpd="sng">
              <a:noFill/>
              <a:prstDash val="solid"/>
              <a:miter lim="800000"/>
            </a:ln>
          </p:spPr>
          <p:txBody>
            <a:bodyPr anchor="ctr">
              <a:spAutoFit/>
            </a:bodyPr>
            <a:lstStyle/>
            <a:p>
              <a:pPr algn="ctr"/>
              <a:endParaRPr lang="en-US" dirty="0"/>
            </a:p>
          </p:txBody>
        </p:sp>
        <p:sp>
          <p:nvSpPr>
            <p:cNvPr id="869" name="TextBox 85">
              <a:extLst>
                <a:ext uri="{FF2B5EF4-FFF2-40B4-BE49-F238E27FC236}">
                  <a16:creationId xmlns:a16="http://schemas.microsoft.com/office/drawing/2014/main" id="{CBA2459C-B509-6343-BABD-309381EC9C40}"/>
                </a:ext>
              </a:extLst>
            </p:cNvPr>
            <p:cNvSpPr txBox="1"/>
            <p:nvPr/>
          </p:nvSpPr>
          <p:spPr>
            <a:xfrm>
              <a:off x="280906" y="2469027"/>
              <a:ext cx="93419" cy="107874"/>
            </a:xfrm>
            <a:prstGeom prst="rect">
              <a:avLst/>
            </a:prstGeom>
            <a:noFill/>
            <a:ln>
              <a:noFill/>
            </a:ln>
          </p:spPr>
          <p:txBody>
            <a:bodyPr wrap="square" lIns="0" tIns="0" rIns="0" bIns="0" anchor="t"/>
            <a:lstStyle/>
            <a:p>
              <a:pPr>
                <a:lnSpc>
                  <a:spcPts val="1200"/>
                </a:lnSpc>
                <a:defRPr lang="en-US"/>
              </a:pPr>
              <a:r>
                <a:rPr lang="en-US" sz="900" b="1" dirty="0">
                  <a:solidFill>
                    <a:srgbClr val="FFFFFF"/>
                  </a:solidFill>
                  <a:latin typeface="Arial" panose="020B0604020202020204" pitchFamily="34" charset="0"/>
                  <a:ea typeface="Wigrum Medium" charset="77"/>
                  <a:cs typeface="Arial" panose="020B0604020202020204" pitchFamily="34" charset="0"/>
                </a:rPr>
                <a:t>1</a:t>
              </a:r>
              <a:r>
                <a:rPr sz="900" b="1" dirty="0">
                  <a:solidFill>
                    <a:srgbClr val="FFFFFF"/>
                  </a:solidFill>
                  <a:latin typeface="Arial" panose="020B0604020202020204" pitchFamily="34" charset="0"/>
                  <a:ea typeface="Wigrum Medium" charset="77"/>
                  <a:cs typeface="Arial" panose="020B0604020202020204" pitchFamily="34" charset="0"/>
                </a:rPr>
                <a:t> </a:t>
              </a:r>
            </a:p>
          </p:txBody>
        </p:sp>
      </p:grpSp>
      <p:grpSp>
        <p:nvGrpSpPr>
          <p:cNvPr id="870" name="Groupe 869">
            <a:extLst>
              <a:ext uri="{FF2B5EF4-FFF2-40B4-BE49-F238E27FC236}">
                <a16:creationId xmlns:a16="http://schemas.microsoft.com/office/drawing/2014/main" id="{85A9A407-864E-994E-A3D3-69FC3E3CFB2E}"/>
              </a:ext>
            </a:extLst>
          </p:cNvPr>
          <p:cNvGrpSpPr/>
          <p:nvPr/>
        </p:nvGrpSpPr>
        <p:grpSpPr>
          <a:xfrm>
            <a:off x="5291729" y="4809728"/>
            <a:ext cx="136904" cy="144232"/>
            <a:chOff x="241129" y="2469027"/>
            <a:chExt cx="136904" cy="144232"/>
          </a:xfrm>
        </p:grpSpPr>
        <p:sp>
          <p:nvSpPr>
            <p:cNvPr id="871" name="Free Form 35">
              <a:extLst>
                <a:ext uri="{FF2B5EF4-FFF2-40B4-BE49-F238E27FC236}">
                  <a16:creationId xmlns:a16="http://schemas.microsoft.com/office/drawing/2014/main" id="{E0B3FEF7-DE72-964E-AA1C-488F2096C9BF}"/>
                </a:ext>
              </a:extLst>
            </p:cNvPr>
            <p:cNvSpPr/>
            <p:nvPr/>
          </p:nvSpPr>
          <p:spPr>
            <a:xfrm>
              <a:off x="241129" y="2476367"/>
              <a:ext cx="136904" cy="136892"/>
            </a:xfrm>
            <a:custGeom>
              <a:avLst/>
              <a:gdLst/>
              <a:ahLst/>
              <a:cxnLst/>
              <a:rect l="0" t="0" r="0" b="0"/>
              <a:pathLst>
                <a:path w="193412" h="193395">
                  <a:moveTo>
                    <a:pt x="193412" y="191990"/>
                  </a:moveTo>
                  <a:lnTo>
                    <a:pt x="1422" y="193395"/>
                  </a:lnTo>
                  <a:lnTo>
                    <a:pt x="0" y="1405"/>
                  </a:lnTo>
                  <a:lnTo>
                    <a:pt x="191990" y="0"/>
                  </a:lnTo>
                  <a:close/>
                </a:path>
              </a:pathLst>
            </a:custGeom>
            <a:solidFill>
              <a:srgbClr val="652E87"/>
            </a:solidFill>
            <a:ln w="12700" cap="flat" cmpd="sng">
              <a:noFill/>
              <a:prstDash val="solid"/>
              <a:miter lim="800000"/>
            </a:ln>
          </p:spPr>
          <p:txBody>
            <a:bodyPr anchor="ctr">
              <a:spAutoFit/>
            </a:bodyPr>
            <a:lstStyle/>
            <a:p>
              <a:pPr algn="ctr"/>
              <a:endParaRPr lang="en-US" dirty="0"/>
            </a:p>
          </p:txBody>
        </p:sp>
        <p:sp>
          <p:nvSpPr>
            <p:cNvPr id="872" name="TextBox 85">
              <a:extLst>
                <a:ext uri="{FF2B5EF4-FFF2-40B4-BE49-F238E27FC236}">
                  <a16:creationId xmlns:a16="http://schemas.microsoft.com/office/drawing/2014/main" id="{FF327D46-A220-BB44-8079-04CBACB7A5C6}"/>
                </a:ext>
              </a:extLst>
            </p:cNvPr>
            <p:cNvSpPr txBox="1"/>
            <p:nvPr/>
          </p:nvSpPr>
          <p:spPr>
            <a:xfrm>
              <a:off x="280906" y="2469027"/>
              <a:ext cx="93419" cy="107874"/>
            </a:xfrm>
            <a:prstGeom prst="rect">
              <a:avLst/>
            </a:prstGeom>
            <a:noFill/>
            <a:ln>
              <a:noFill/>
            </a:ln>
          </p:spPr>
          <p:txBody>
            <a:bodyPr wrap="square" lIns="0" tIns="0" rIns="0" bIns="0" anchor="t"/>
            <a:lstStyle/>
            <a:p>
              <a:pPr>
                <a:lnSpc>
                  <a:spcPts val="1200"/>
                </a:lnSpc>
                <a:defRPr lang="en-US"/>
              </a:pPr>
              <a:r>
                <a:rPr lang="en-US" sz="900" b="1" dirty="0">
                  <a:solidFill>
                    <a:srgbClr val="FFFFFF"/>
                  </a:solidFill>
                  <a:latin typeface="Arial" panose="020B0604020202020204" pitchFamily="34" charset="0"/>
                  <a:ea typeface="Wigrum Medium" charset="77"/>
                  <a:cs typeface="Arial" panose="020B0604020202020204" pitchFamily="34" charset="0"/>
                </a:rPr>
                <a:t>1</a:t>
              </a:r>
              <a:r>
                <a:rPr sz="900" b="1" dirty="0">
                  <a:solidFill>
                    <a:srgbClr val="FFFFFF"/>
                  </a:solidFill>
                  <a:latin typeface="Arial" panose="020B0604020202020204" pitchFamily="34" charset="0"/>
                  <a:ea typeface="Wigrum Medium" charset="77"/>
                  <a:cs typeface="Arial" panose="020B0604020202020204" pitchFamily="34" charset="0"/>
                </a:rPr>
                <a:t> </a:t>
              </a:r>
            </a:p>
          </p:txBody>
        </p:sp>
      </p:grpSp>
      <p:grpSp>
        <p:nvGrpSpPr>
          <p:cNvPr id="873" name="Groupe 872">
            <a:extLst>
              <a:ext uri="{FF2B5EF4-FFF2-40B4-BE49-F238E27FC236}">
                <a16:creationId xmlns:a16="http://schemas.microsoft.com/office/drawing/2014/main" id="{0B116313-068D-214E-9017-8F1D608C7499}"/>
              </a:ext>
            </a:extLst>
          </p:cNvPr>
          <p:cNvGrpSpPr/>
          <p:nvPr/>
        </p:nvGrpSpPr>
        <p:grpSpPr>
          <a:xfrm>
            <a:off x="8480135" y="5253536"/>
            <a:ext cx="136904" cy="144232"/>
            <a:chOff x="241129" y="2469027"/>
            <a:chExt cx="136904" cy="144232"/>
          </a:xfrm>
        </p:grpSpPr>
        <p:sp>
          <p:nvSpPr>
            <p:cNvPr id="874" name="Free Form 35">
              <a:extLst>
                <a:ext uri="{FF2B5EF4-FFF2-40B4-BE49-F238E27FC236}">
                  <a16:creationId xmlns:a16="http://schemas.microsoft.com/office/drawing/2014/main" id="{C46C086D-28F1-494A-B217-A34534C17179}"/>
                </a:ext>
              </a:extLst>
            </p:cNvPr>
            <p:cNvSpPr/>
            <p:nvPr/>
          </p:nvSpPr>
          <p:spPr>
            <a:xfrm>
              <a:off x="241129" y="2476367"/>
              <a:ext cx="136904" cy="136892"/>
            </a:xfrm>
            <a:custGeom>
              <a:avLst/>
              <a:gdLst/>
              <a:ahLst/>
              <a:cxnLst/>
              <a:rect l="0" t="0" r="0" b="0"/>
              <a:pathLst>
                <a:path w="193412" h="193395">
                  <a:moveTo>
                    <a:pt x="193412" y="191990"/>
                  </a:moveTo>
                  <a:lnTo>
                    <a:pt x="1422" y="193395"/>
                  </a:lnTo>
                  <a:lnTo>
                    <a:pt x="0" y="1405"/>
                  </a:lnTo>
                  <a:lnTo>
                    <a:pt x="191990" y="0"/>
                  </a:lnTo>
                  <a:close/>
                </a:path>
              </a:pathLst>
            </a:custGeom>
            <a:solidFill>
              <a:srgbClr val="652E87"/>
            </a:solidFill>
            <a:ln w="12700" cap="flat" cmpd="sng">
              <a:noFill/>
              <a:prstDash val="solid"/>
              <a:miter lim="800000"/>
            </a:ln>
          </p:spPr>
          <p:txBody>
            <a:bodyPr anchor="ctr">
              <a:spAutoFit/>
            </a:bodyPr>
            <a:lstStyle/>
            <a:p>
              <a:pPr algn="ctr"/>
              <a:endParaRPr lang="en-US" dirty="0"/>
            </a:p>
          </p:txBody>
        </p:sp>
        <p:sp>
          <p:nvSpPr>
            <p:cNvPr id="875" name="TextBox 85">
              <a:extLst>
                <a:ext uri="{FF2B5EF4-FFF2-40B4-BE49-F238E27FC236}">
                  <a16:creationId xmlns:a16="http://schemas.microsoft.com/office/drawing/2014/main" id="{67AF4F94-A27B-0647-A1A2-F58BA85F1A95}"/>
                </a:ext>
              </a:extLst>
            </p:cNvPr>
            <p:cNvSpPr txBox="1"/>
            <p:nvPr/>
          </p:nvSpPr>
          <p:spPr>
            <a:xfrm>
              <a:off x="280906" y="2469027"/>
              <a:ext cx="93419" cy="107874"/>
            </a:xfrm>
            <a:prstGeom prst="rect">
              <a:avLst/>
            </a:prstGeom>
            <a:noFill/>
            <a:ln>
              <a:noFill/>
            </a:ln>
          </p:spPr>
          <p:txBody>
            <a:bodyPr wrap="square" lIns="0" tIns="0" rIns="0" bIns="0" anchor="t"/>
            <a:lstStyle/>
            <a:p>
              <a:pPr>
                <a:lnSpc>
                  <a:spcPts val="1200"/>
                </a:lnSpc>
                <a:defRPr lang="en-US"/>
              </a:pPr>
              <a:r>
                <a:rPr lang="en-US" sz="900" b="1" dirty="0">
                  <a:solidFill>
                    <a:srgbClr val="FFFFFF"/>
                  </a:solidFill>
                  <a:latin typeface="Arial" panose="020B0604020202020204" pitchFamily="34" charset="0"/>
                  <a:ea typeface="Wigrum Medium" charset="77"/>
                  <a:cs typeface="Arial" panose="020B0604020202020204" pitchFamily="34" charset="0"/>
                </a:rPr>
                <a:t>1</a:t>
              </a:r>
              <a:r>
                <a:rPr sz="900" b="1" dirty="0">
                  <a:solidFill>
                    <a:srgbClr val="FFFFFF"/>
                  </a:solidFill>
                  <a:latin typeface="Arial" panose="020B0604020202020204" pitchFamily="34" charset="0"/>
                  <a:ea typeface="Wigrum Medium" charset="77"/>
                  <a:cs typeface="Arial" panose="020B0604020202020204" pitchFamily="34" charset="0"/>
                </a:rPr>
                <a:t> </a:t>
              </a:r>
            </a:p>
          </p:txBody>
        </p:sp>
      </p:grpSp>
      <p:grpSp>
        <p:nvGrpSpPr>
          <p:cNvPr id="876" name="Groupe 875">
            <a:extLst>
              <a:ext uri="{FF2B5EF4-FFF2-40B4-BE49-F238E27FC236}">
                <a16:creationId xmlns:a16="http://schemas.microsoft.com/office/drawing/2014/main" id="{9097FF41-C5B2-5942-8704-BD17FF0A0F00}"/>
              </a:ext>
            </a:extLst>
          </p:cNvPr>
          <p:cNvGrpSpPr/>
          <p:nvPr/>
        </p:nvGrpSpPr>
        <p:grpSpPr>
          <a:xfrm>
            <a:off x="7335715" y="5209741"/>
            <a:ext cx="136904" cy="144232"/>
            <a:chOff x="241129" y="2469027"/>
            <a:chExt cx="136904" cy="144232"/>
          </a:xfrm>
        </p:grpSpPr>
        <p:sp>
          <p:nvSpPr>
            <p:cNvPr id="877" name="Free Form 35">
              <a:extLst>
                <a:ext uri="{FF2B5EF4-FFF2-40B4-BE49-F238E27FC236}">
                  <a16:creationId xmlns:a16="http://schemas.microsoft.com/office/drawing/2014/main" id="{A4EABD26-BDCC-5941-B3C5-11CF925DEB3E}"/>
                </a:ext>
              </a:extLst>
            </p:cNvPr>
            <p:cNvSpPr/>
            <p:nvPr/>
          </p:nvSpPr>
          <p:spPr>
            <a:xfrm>
              <a:off x="241129" y="2476367"/>
              <a:ext cx="136904" cy="136892"/>
            </a:xfrm>
            <a:custGeom>
              <a:avLst/>
              <a:gdLst/>
              <a:ahLst/>
              <a:cxnLst/>
              <a:rect l="0" t="0" r="0" b="0"/>
              <a:pathLst>
                <a:path w="193412" h="193395">
                  <a:moveTo>
                    <a:pt x="193412" y="191990"/>
                  </a:moveTo>
                  <a:lnTo>
                    <a:pt x="1422" y="193395"/>
                  </a:lnTo>
                  <a:lnTo>
                    <a:pt x="0" y="1405"/>
                  </a:lnTo>
                  <a:lnTo>
                    <a:pt x="191990" y="0"/>
                  </a:lnTo>
                  <a:close/>
                </a:path>
              </a:pathLst>
            </a:custGeom>
            <a:solidFill>
              <a:srgbClr val="652E87"/>
            </a:solidFill>
            <a:ln w="12700" cap="flat" cmpd="sng">
              <a:noFill/>
              <a:prstDash val="solid"/>
              <a:miter lim="800000"/>
            </a:ln>
          </p:spPr>
          <p:txBody>
            <a:bodyPr anchor="ctr">
              <a:spAutoFit/>
            </a:bodyPr>
            <a:lstStyle/>
            <a:p>
              <a:pPr algn="ctr"/>
              <a:endParaRPr lang="en-US" dirty="0"/>
            </a:p>
          </p:txBody>
        </p:sp>
        <p:sp>
          <p:nvSpPr>
            <p:cNvPr id="878" name="TextBox 85">
              <a:extLst>
                <a:ext uri="{FF2B5EF4-FFF2-40B4-BE49-F238E27FC236}">
                  <a16:creationId xmlns:a16="http://schemas.microsoft.com/office/drawing/2014/main" id="{8159A450-758F-0E48-857F-C681EC437637}"/>
                </a:ext>
              </a:extLst>
            </p:cNvPr>
            <p:cNvSpPr txBox="1"/>
            <p:nvPr/>
          </p:nvSpPr>
          <p:spPr>
            <a:xfrm>
              <a:off x="280906" y="2469027"/>
              <a:ext cx="93419" cy="107874"/>
            </a:xfrm>
            <a:prstGeom prst="rect">
              <a:avLst/>
            </a:prstGeom>
            <a:noFill/>
            <a:ln>
              <a:noFill/>
            </a:ln>
          </p:spPr>
          <p:txBody>
            <a:bodyPr wrap="square" lIns="0" tIns="0" rIns="0" bIns="0" anchor="t"/>
            <a:lstStyle/>
            <a:p>
              <a:pPr>
                <a:lnSpc>
                  <a:spcPts val="1200"/>
                </a:lnSpc>
                <a:defRPr lang="en-US"/>
              </a:pPr>
              <a:r>
                <a:rPr lang="en-US" sz="900" b="1" dirty="0">
                  <a:solidFill>
                    <a:srgbClr val="FFFFFF"/>
                  </a:solidFill>
                  <a:latin typeface="Arial" panose="020B0604020202020204" pitchFamily="34" charset="0"/>
                  <a:ea typeface="Wigrum Medium" charset="77"/>
                  <a:cs typeface="Arial" panose="020B0604020202020204" pitchFamily="34" charset="0"/>
                </a:rPr>
                <a:t>1</a:t>
              </a:r>
              <a:r>
                <a:rPr sz="900" b="1" dirty="0">
                  <a:solidFill>
                    <a:srgbClr val="FFFFFF"/>
                  </a:solidFill>
                  <a:latin typeface="Arial" panose="020B0604020202020204" pitchFamily="34" charset="0"/>
                  <a:ea typeface="Wigrum Medium" charset="77"/>
                  <a:cs typeface="Arial" panose="020B0604020202020204" pitchFamily="34" charset="0"/>
                </a:rPr>
                <a:t> </a:t>
              </a:r>
            </a:p>
          </p:txBody>
        </p:sp>
      </p:grpSp>
      <p:grpSp>
        <p:nvGrpSpPr>
          <p:cNvPr id="879" name="Groupe 878">
            <a:extLst>
              <a:ext uri="{FF2B5EF4-FFF2-40B4-BE49-F238E27FC236}">
                <a16:creationId xmlns:a16="http://schemas.microsoft.com/office/drawing/2014/main" id="{E04A92B3-EED7-3C48-A894-1F328BBA9A2D}"/>
              </a:ext>
            </a:extLst>
          </p:cNvPr>
          <p:cNvGrpSpPr/>
          <p:nvPr/>
        </p:nvGrpSpPr>
        <p:grpSpPr>
          <a:xfrm>
            <a:off x="9067699" y="5990745"/>
            <a:ext cx="136904" cy="144232"/>
            <a:chOff x="241129" y="2469027"/>
            <a:chExt cx="136904" cy="144232"/>
          </a:xfrm>
        </p:grpSpPr>
        <p:sp>
          <p:nvSpPr>
            <p:cNvPr id="880" name="Free Form 35">
              <a:extLst>
                <a:ext uri="{FF2B5EF4-FFF2-40B4-BE49-F238E27FC236}">
                  <a16:creationId xmlns:a16="http://schemas.microsoft.com/office/drawing/2014/main" id="{831831E2-608E-CD4D-B09E-81D86296A415}"/>
                </a:ext>
              </a:extLst>
            </p:cNvPr>
            <p:cNvSpPr/>
            <p:nvPr/>
          </p:nvSpPr>
          <p:spPr>
            <a:xfrm>
              <a:off x="241129" y="2476367"/>
              <a:ext cx="136904" cy="136892"/>
            </a:xfrm>
            <a:custGeom>
              <a:avLst/>
              <a:gdLst/>
              <a:ahLst/>
              <a:cxnLst/>
              <a:rect l="0" t="0" r="0" b="0"/>
              <a:pathLst>
                <a:path w="193412" h="193395">
                  <a:moveTo>
                    <a:pt x="193412" y="191990"/>
                  </a:moveTo>
                  <a:lnTo>
                    <a:pt x="1422" y="193395"/>
                  </a:lnTo>
                  <a:lnTo>
                    <a:pt x="0" y="1405"/>
                  </a:lnTo>
                  <a:lnTo>
                    <a:pt x="191990" y="0"/>
                  </a:lnTo>
                  <a:close/>
                </a:path>
              </a:pathLst>
            </a:custGeom>
            <a:solidFill>
              <a:srgbClr val="652E87"/>
            </a:solidFill>
            <a:ln w="12700" cap="flat" cmpd="sng">
              <a:noFill/>
              <a:prstDash val="solid"/>
              <a:miter lim="800000"/>
            </a:ln>
          </p:spPr>
          <p:txBody>
            <a:bodyPr anchor="ctr">
              <a:spAutoFit/>
            </a:bodyPr>
            <a:lstStyle/>
            <a:p>
              <a:pPr algn="ctr"/>
              <a:endParaRPr lang="en-US" dirty="0"/>
            </a:p>
          </p:txBody>
        </p:sp>
        <p:sp>
          <p:nvSpPr>
            <p:cNvPr id="881" name="TextBox 85">
              <a:extLst>
                <a:ext uri="{FF2B5EF4-FFF2-40B4-BE49-F238E27FC236}">
                  <a16:creationId xmlns:a16="http://schemas.microsoft.com/office/drawing/2014/main" id="{113EB0BE-7015-4E49-82FC-DE697F0D8234}"/>
                </a:ext>
              </a:extLst>
            </p:cNvPr>
            <p:cNvSpPr txBox="1"/>
            <p:nvPr/>
          </p:nvSpPr>
          <p:spPr>
            <a:xfrm>
              <a:off x="280906" y="2469027"/>
              <a:ext cx="93419" cy="107874"/>
            </a:xfrm>
            <a:prstGeom prst="rect">
              <a:avLst/>
            </a:prstGeom>
            <a:noFill/>
            <a:ln>
              <a:noFill/>
            </a:ln>
          </p:spPr>
          <p:txBody>
            <a:bodyPr wrap="square" lIns="0" tIns="0" rIns="0" bIns="0" anchor="t"/>
            <a:lstStyle/>
            <a:p>
              <a:pPr>
                <a:lnSpc>
                  <a:spcPts val="1200"/>
                </a:lnSpc>
                <a:defRPr lang="en-US"/>
              </a:pPr>
              <a:r>
                <a:rPr lang="en-US" sz="900" b="1" dirty="0">
                  <a:solidFill>
                    <a:srgbClr val="FFFFFF"/>
                  </a:solidFill>
                  <a:latin typeface="Arial" panose="020B0604020202020204" pitchFamily="34" charset="0"/>
                  <a:ea typeface="Wigrum Medium" charset="77"/>
                  <a:cs typeface="Arial" panose="020B0604020202020204" pitchFamily="34" charset="0"/>
                </a:rPr>
                <a:t>1</a:t>
              </a:r>
              <a:r>
                <a:rPr sz="900" b="1" dirty="0">
                  <a:solidFill>
                    <a:srgbClr val="FFFFFF"/>
                  </a:solidFill>
                  <a:latin typeface="Arial" panose="020B0604020202020204" pitchFamily="34" charset="0"/>
                  <a:ea typeface="Wigrum Medium" charset="77"/>
                  <a:cs typeface="Arial" panose="020B0604020202020204" pitchFamily="34" charset="0"/>
                </a:rPr>
                <a:t> </a:t>
              </a:r>
            </a:p>
          </p:txBody>
        </p:sp>
      </p:grpSp>
      <p:grpSp>
        <p:nvGrpSpPr>
          <p:cNvPr id="882" name="Groupe 881">
            <a:extLst>
              <a:ext uri="{FF2B5EF4-FFF2-40B4-BE49-F238E27FC236}">
                <a16:creationId xmlns:a16="http://schemas.microsoft.com/office/drawing/2014/main" id="{DAEDDB26-BE61-CC4F-BD69-121BFD9777B6}"/>
              </a:ext>
            </a:extLst>
          </p:cNvPr>
          <p:cNvGrpSpPr/>
          <p:nvPr/>
        </p:nvGrpSpPr>
        <p:grpSpPr>
          <a:xfrm>
            <a:off x="5731767" y="5241293"/>
            <a:ext cx="136904" cy="144232"/>
            <a:chOff x="241129" y="2469027"/>
            <a:chExt cx="136904" cy="144232"/>
          </a:xfrm>
        </p:grpSpPr>
        <p:sp>
          <p:nvSpPr>
            <p:cNvPr id="883" name="Free Form 35">
              <a:extLst>
                <a:ext uri="{FF2B5EF4-FFF2-40B4-BE49-F238E27FC236}">
                  <a16:creationId xmlns:a16="http://schemas.microsoft.com/office/drawing/2014/main" id="{BA2B603A-3C76-124F-93E8-B58FEBB1F9DE}"/>
                </a:ext>
              </a:extLst>
            </p:cNvPr>
            <p:cNvSpPr/>
            <p:nvPr/>
          </p:nvSpPr>
          <p:spPr>
            <a:xfrm>
              <a:off x="241129" y="2476367"/>
              <a:ext cx="136904" cy="136892"/>
            </a:xfrm>
            <a:custGeom>
              <a:avLst/>
              <a:gdLst/>
              <a:ahLst/>
              <a:cxnLst/>
              <a:rect l="0" t="0" r="0" b="0"/>
              <a:pathLst>
                <a:path w="193412" h="193395">
                  <a:moveTo>
                    <a:pt x="193412" y="191990"/>
                  </a:moveTo>
                  <a:lnTo>
                    <a:pt x="1422" y="193395"/>
                  </a:lnTo>
                  <a:lnTo>
                    <a:pt x="0" y="1405"/>
                  </a:lnTo>
                  <a:lnTo>
                    <a:pt x="191990" y="0"/>
                  </a:lnTo>
                  <a:close/>
                </a:path>
              </a:pathLst>
            </a:custGeom>
            <a:solidFill>
              <a:srgbClr val="652E87"/>
            </a:solidFill>
            <a:ln w="12700" cap="flat" cmpd="sng">
              <a:noFill/>
              <a:prstDash val="solid"/>
              <a:miter lim="800000"/>
            </a:ln>
          </p:spPr>
          <p:txBody>
            <a:bodyPr anchor="ctr">
              <a:spAutoFit/>
            </a:bodyPr>
            <a:lstStyle/>
            <a:p>
              <a:pPr algn="ctr"/>
              <a:endParaRPr lang="en-US" dirty="0"/>
            </a:p>
          </p:txBody>
        </p:sp>
        <p:sp>
          <p:nvSpPr>
            <p:cNvPr id="884" name="TextBox 85">
              <a:extLst>
                <a:ext uri="{FF2B5EF4-FFF2-40B4-BE49-F238E27FC236}">
                  <a16:creationId xmlns:a16="http://schemas.microsoft.com/office/drawing/2014/main" id="{8454AFB9-A365-3246-96B4-F20D7EBDC725}"/>
                </a:ext>
              </a:extLst>
            </p:cNvPr>
            <p:cNvSpPr txBox="1"/>
            <p:nvPr/>
          </p:nvSpPr>
          <p:spPr>
            <a:xfrm>
              <a:off x="280906" y="2469027"/>
              <a:ext cx="93419" cy="107874"/>
            </a:xfrm>
            <a:prstGeom prst="rect">
              <a:avLst/>
            </a:prstGeom>
            <a:noFill/>
            <a:ln>
              <a:noFill/>
            </a:ln>
          </p:spPr>
          <p:txBody>
            <a:bodyPr wrap="square" lIns="0" tIns="0" rIns="0" bIns="0" anchor="t"/>
            <a:lstStyle/>
            <a:p>
              <a:pPr>
                <a:lnSpc>
                  <a:spcPts val="1200"/>
                </a:lnSpc>
                <a:defRPr lang="en-US"/>
              </a:pPr>
              <a:r>
                <a:rPr lang="en-US" sz="900" b="1" dirty="0">
                  <a:solidFill>
                    <a:srgbClr val="FFFFFF"/>
                  </a:solidFill>
                  <a:latin typeface="Arial" panose="020B0604020202020204" pitchFamily="34" charset="0"/>
                  <a:ea typeface="Wigrum Medium" charset="77"/>
                  <a:cs typeface="Arial" panose="020B0604020202020204" pitchFamily="34" charset="0"/>
                </a:rPr>
                <a:t>2</a:t>
              </a:r>
              <a:endParaRPr sz="900" b="1" dirty="0">
                <a:solidFill>
                  <a:srgbClr val="FFFFFF"/>
                </a:solidFill>
                <a:latin typeface="Arial" panose="020B0604020202020204" pitchFamily="34" charset="0"/>
                <a:ea typeface="Wigrum Medium" charset="77"/>
                <a:cs typeface="Arial" panose="020B0604020202020204" pitchFamily="34" charset="0"/>
              </a:endParaRPr>
            </a:p>
          </p:txBody>
        </p:sp>
      </p:grpSp>
      <p:grpSp>
        <p:nvGrpSpPr>
          <p:cNvPr id="885" name="Groupe 884">
            <a:extLst>
              <a:ext uri="{FF2B5EF4-FFF2-40B4-BE49-F238E27FC236}">
                <a16:creationId xmlns:a16="http://schemas.microsoft.com/office/drawing/2014/main" id="{DB8DA3B6-E3EA-BD45-9DEF-9C5FA1312751}"/>
              </a:ext>
            </a:extLst>
          </p:cNvPr>
          <p:cNvGrpSpPr/>
          <p:nvPr/>
        </p:nvGrpSpPr>
        <p:grpSpPr>
          <a:xfrm>
            <a:off x="8332624" y="4875063"/>
            <a:ext cx="136904" cy="144232"/>
            <a:chOff x="241129" y="2469027"/>
            <a:chExt cx="136904" cy="144232"/>
          </a:xfrm>
        </p:grpSpPr>
        <p:sp>
          <p:nvSpPr>
            <p:cNvPr id="886" name="Free Form 35">
              <a:extLst>
                <a:ext uri="{FF2B5EF4-FFF2-40B4-BE49-F238E27FC236}">
                  <a16:creationId xmlns:a16="http://schemas.microsoft.com/office/drawing/2014/main" id="{243BE2D2-A382-2E4E-8C1B-23B75B2AB1FC}"/>
                </a:ext>
              </a:extLst>
            </p:cNvPr>
            <p:cNvSpPr/>
            <p:nvPr/>
          </p:nvSpPr>
          <p:spPr>
            <a:xfrm>
              <a:off x="241129" y="2476367"/>
              <a:ext cx="136904" cy="136892"/>
            </a:xfrm>
            <a:custGeom>
              <a:avLst/>
              <a:gdLst/>
              <a:ahLst/>
              <a:cxnLst/>
              <a:rect l="0" t="0" r="0" b="0"/>
              <a:pathLst>
                <a:path w="193412" h="193395">
                  <a:moveTo>
                    <a:pt x="193412" y="191990"/>
                  </a:moveTo>
                  <a:lnTo>
                    <a:pt x="1422" y="193395"/>
                  </a:lnTo>
                  <a:lnTo>
                    <a:pt x="0" y="1405"/>
                  </a:lnTo>
                  <a:lnTo>
                    <a:pt x="191990" y="0"/>
                  </a:lnTo>
                  <a:close/>
                </a:path>
              </a:pathLst>
            </a:custGeom>
            <a:solidFill>
              <a:srgbClr val="652E87"/>
            </a:solidFill>
            <a:ln w="12700" cap="flat" cmpd="sng">
              <a:noFill/>
              <a:prstDash val="solid"/>
              <a:miter lim="800000"/>
            </a:ln>
          </p:spPr>
          <p:txBody>
            <a:bodyPr anchor="ctr">
              <a:spAutoFit/>
            </a:bodyPr>
            <a:lstStyle/>
            <a:p>
              <a:pPr algn="ctr"/>
              <a:endParaRPr lang="en-US" dirty="0"/>
            </a:p>
          </p:txBody>
        </p:sp>
        <p:sp>
          <p:nvSpPr>
            <p:cNvPr id="887" name="TextBox 85">
              <a:extLst>
                <a:ext uri="{FF2B5EF4-FFF2-40B4-BE49-F238E27FC236}">
                  <a16:creationId xmlns:a16="http://schemas.microsoft.com/office/drawing/2014/main" id="{79D03088-4F3B-8D4C-84F3-E336AF414D42}"/>
                </a:ext>
              </a:extLst>
            </p:cNvPr>
            <p:cNvSpPr txBox="1"/>
            <p:nvPr/>
          </p:nvSpPr>
          <p:spPr>
            <a:xfrm>
              <a:off x="280906" y="2469027"/>
              <a:ext cx="93419" cy="107874"/>
            </a:xfrm>
            <a:prstGeom prst="rect">
              <a:avLst/>
            </a:prstGeom>
            <a:noFill/>
            <a:ln>
              <a:noFill/>
            </a:ln>
          </p:spPr>
          <p:txBody>
            <a:bodyPr wrap="square" lIns="0" tIns="0" rIns="0" bIns="0" anchor="t"/>
            <a:lstStyle/>
            <a:p>
              <a:pPr>
                <a:lnSpc>
                  <a:spcPts val="1200"/>
                </a:lnSpc>
                <a:defRPr lang="en-US"/>
              </a:pPr>
              <a:r>
                <a:rPr lang="en-US" sz="900" b="1" dirty="0">
                  <a:solidFill>
                    <a:srgbClr val="FFFFFF"/>
                  </a:solidFill>
                  <a:latin typeface="Arial" panose="020B0604020202020204" pitchFamily="34" charset="0"/>
                  <a:ea typeface="Wigrum Medium" charset="77"/>
                  <a:cs typeface="Arial" panose="020B0604020202020204" pitchFamily="34" charset="0"/>
                </a:rPr>
                <a:t>1</a:t>
              </a:r>
              <a:r>
                <a:rPr sz="900" b="1" dirty="0">
                  <a:solidFill>
                    <a:srgbClr val="FFFFFF"/>
                  </a:solidFill>
                  <a:latin typeface="Arial" panose="020B0604020202020204" pitchFamily="34" charset="0"/>
                  <a:ea typeface="Wigrum Medium" charset="77"/>
                  <a:cs typeface="Arial" panose="020B0604020202020204" pitchFamily="34" charset="0"/>
                </a:rPr>
                <a:t> </a:t>
              </a:r>
            </a:p>
          </p:txBody>
        </p:sp>
      </p:grpSp>
      <p:grpSp>
        <p:nvGrpSpPr>
          <p:cNvPr id="888" name="Groupe 887">
            <a:extLst>
              <a:ext uri="{FF2B5EF4-FFF2-40B4-BE49-F238E27FC236}">
                <a16:creationId xmlns:a16="http://schemas.microsoft.com/office/drawing/2014/main" id="{B8CBF3D8-2AE7-0C4C-80C8-EAEB68B30F50}"/>
              </a:ext>
            </a:extLst>
          </p:cNvPr>
          <p:cNvGrpSpPr/>
          <p:nvPr/>
        </p:nvGrpSpPr>
        <p:grpSpPr>
          <a:xfrm>
            <a:off x="4829809" y="5735074"/>
            <a:ext cx="136904" cy="144232"/>
            <a:chOff x="241129" y="2469027"/>
            <a:chExt cx="136904" cy="144232"/>
          </a:xfrm>
        </p:grpSpPr>
        <p:sp>
          <p:nvSpPr>
            <p:cNvPr id="889" name="Free Form 35">
              <a:extLst>
                <a:ext uri="{FF2B5EF4-FFF2-40B4-BE49-F238E27FC236}">
                  <a16:creationId xmlns:a16="http://schemas.microsoft.com/office/drawing/2014/main" id="{59762287-9988-7F46-8874-9897D8CCC4EA}"/>
                </a:ext>
              </a:extLst>
            </p:cNvPr>
            <p:cNvSpPr/>
            <p:nvPr/>
          </p:nvSpPr>
          <p:spPr>
            <a:xfrm>
              <a:off x="241129" y="2476367"/>
              <a:ext cx="136904" cy="136892"/>
            </a:xfrm>
            <a:custGeom>
              <a:avLst/>
              <a:gdLst/>
              <a:ahLst/>
              <a:cxnLst/>
              <a:rect l="0" t="0" r="0" b="0"/>
              <a:pathLst>
                <a:path w="193412" h="193395">
                  <a:moveTo>
                    <a:pt x="193412" y="191990"/>
                  </a:moveTo>
                  <a:lnTo>
                    <a:pt x="1422" y="193395"/>
                  </a:lnTo>
                  <a:lnTo>
                    <a:pt x="0" y="1405"/>
                  </a:lnTo>
                  <a:lnTo>
                    <a:pt x="191990" y="0"/>
                  </a:lnTo>
                  <a:close/>
                </a:path>
              </a:pathLst>
            </a:custGeom>
            <a:solidFill>
              <a:srgbClr val="652E87"/>
            </a:solidFill>
            <a:ln w="12700" cap="flat" cmpd="sng">
              <a:noFill/>
              <a:prstDash val="solid"/>
              <a:miter lim="800000"/>
            </a:ln>
          </p:spPr>
          <p:txBody>
            <a:bodyPr anchor="ctr">
              <a:spAutoFit/>
            </a:bodyPr>
            <a:lstStyle/>
            <a:p>
              <a:pPr algn="ctr"/>
              <a:endParaRPr lang="en-US" dirty="0"/>
            </a:p>
          </p:txBody>
        </p:sp>
        <p:sp>
          <p:nvSpPr>
            <p:cNvPr id="890" name="TextBox 85">
              <a:extLst>
                <a:ext uri="{FF2B5EF4-FFF2-40B4-BE49-F238E27FC236}">
                  <a16:creationId xmlns:a16="http://schemas.microsoft.com/office/drawing/2014/main" id="{3DD03D37-F5EA-CA4A-824D-B2B0332823FC}"/>
                </a:ext>
              </a:extLst>
            </p:cNvPr>
            <p:cNvSpPr txBox="1"/>
            <p:nvPr/>
          </p:nvSpPr>
          <p:spPr>
            <a:xfrm>
              <a:off x="280906" y="2469027"/>
              <a:ext cx="93419" cy="107874"/>
            </a:xfrm>
            <a:prstGeom prst="rect">
              <a:avLst/>
            </a:prstGeom>
            <a:noFill/>
            <a:ln>
              <a:noFill/>
            </a:ln>
          </p:spPr>
          <p:txBody>
            <a:bodyPr wrap="square" lIns="0" tIns="0" rIns="0" bIns="0" anchor="t"/>
            <a:lstStyle/>
            <a:p>
              <a:pPr>
                <a:lnSpc>
                  <a:spcPts val="1200"/>
                </a:lnSpc>
                <a:defRPr lang="en-US"/>
              </a:pPr>
              <a:r>
                <a:rPr sz="900" b="1" dirty="0">
                  <a:solidFill>
                    <a:srgbClr val="FFFFFF"/>
                  </a:solidFill>
                  <a:latin typeface="Arial" panose="020B0604020202020204" pitchFamily="34" charset="0"/>
                  <a:ea typeface="Wigrum Medium" charset="77"/>
                  <a:cs typeface="Arial" panose="020B0604020202020204" pitchFamily="34" charset="0"/>
                </a:rPr>
                <a:t>1 </a:t>
              </a:r>
            </a:p>
          </p:txBody>
        </p:sp>
      </p:grpSp>
      <p:grpSp>
        <p:nvGrpSpPr>
          <p:cNvPr id="891" name="Groupe 890">
            <a:extLst>
              <a:ext uri="{FF2B5EF4-FFF2-40B4-BE49-F238E27FC236}">
                <a16:creationId xmlns:a16="http://schemas.microsoft.com/office/drawing/2014/main" id="{BC6AF032-EFF1-B245-BFC5-F9D98B224C75}"/>
              </a:ext>
            </a:extLst>
          </p:cNvPr>
          <p:cNvGrpSpPr/>
          <p:nvPr/>
        </p:nvGrpSpPr>
        <p:grpSpPr>
          <a:xfrm>
            <a:off x="7200804" y="6090728"/>
            <a:ext cx="136904" cy="144232"/>
            <a:chOff x="241129" y="2469027"/>
            <a:chExt cx="136904" cy="144232"/>
          </a:xfrm>
        </p:grpSpPr>
        <p:sp>
          <p:nvSpPr>
            <p:cNvPr id="892" name="Free Form 35">
              <a:extLst>
                <a:ext uri="{FF2B5EF4-FFF2-40B4-BE49-F238E27FC236}">
                  <a16:creationId xmlns:a16="http://schemas.microsoft.com/office/drawing/2014/main" id="{CB803D3F-2C7E-8D45-A496-75AC4D4E28D7}"/>
                </a:ext>
              </a:extLst>
            </p:cNvPr>
            <p:cNvSpPr/>
            <p:nvPr/>
          </p:nvSpPr>
          <p:spPr>
            <a:xfrm>
              <a:off x="241129" y="2476367"/>
              <a:ext cx="136904" cy="136892"/>
            </a:xfrm>
            <a:custGeom>
              <a:avLst/>
              <a:gdLst/>
              <a:ahLst/>
              <a:cxnLst/>
              <a:rect l="0" t="0" r="0" b="0"/>
              <a:pathLst>
                <a:path w="193412" h="193395">
                  <a:moveTo>
                    <a:pt x="193412" y="191990"/>
                  </a:moveTo>
                  <a:lnTo>
                    <a:pt x="1422" y="193395"/>
                  </a:lnTo>
                  <a:lnTo>
                    <a:pt x="0" y="1405"/>
                  </a:lnTo>
                  <a:lnTo>
                    <a:pt x="191990" y="0"/>
                  </a:lnTo>
                  <a:close/>
                </a:path>
              </a:pathLst>
            </a:custGeom>
            <a:solidFill>
              <a:srgbClr val="652E87"/>
            </a:solidFill>
            <a:ln w="12700" cap="flat" cmpd="sng">
              <a:noFill/>
              <a:prstDash val="solid"/>
              <a:miter lim="800000"/>
            </a:ln>
          </p:spPr>
          <p:txBody>
            <a:bodyPr anchor="ctr">
              <a:spAutoFit/>
            </a:bodyPr>
            <a:lstStyle/>
            <a:p>
              <a:pPr algn="ctr"/>
              <a:endParaRPr lang="en-US" dirty="0"/>
            </a:p>
          </p:txBody>
        </p:sp>
        <p:sp>
          <p:nvSpPr>
            <p:cNvPr id="893" name="TextBox 85">
              <a:extLst>
                <a:ext uri="{FF2B5EF4-FFF2-40B4-BE49-F238E27FC236}">
                  <a16:creationId xmlns:a16="http://schemas.microsoft.com/office/drawing/2014/main" id="{A8BB3F47-5C28-E847-B2AD-D65158AC780B}"/>
                </a:ext>
              </a:extLst>
            </p:cNvPr>
            <p:cNvSpPr txBox="1"/>
            <p:nvPr/>
          </p:nvSpPr>
          <p:spPr>
            <a:xfrm>
              <a:off x="280906" y="2469027"/>
              <a:ext cx="93419" cy="107874"/>
            </a:xfrm>
            <a:prstGeom prst="rect">
              <a:avLst/>
            </a:prstGeom>
            <a:noFill/>
            <a:ln>
              <a:noFill/>
            </a:ln>
          </p:spPr>
          <p:txBody>
            <a:bodyPr wrap="square" lIns="0" tIns="0" rIns="0" bIns="0" anchor="t"/>
            <a:lstStyle/>
            <a:p>
              <a:pPr>
                <a:lnSpc>
                  <a:spcPts val="1200"/>
                </a:lnSpc>
                <a:defRPr lang="en-US"/>
              </a:pPr>
              <a:r>
                <a:rPr lang="en-US" sz="900" b="1" dirty="0">
                  <a:solidFill>
                    <a:srgbClr val="FFFFFF"/>
                  </a:solidFill>
                  <a:latin typeface="Arial" panose="020B0604020202020204" pitchFamily="34" charset="0"/>
                  <a:ea typeface="Wigrum Medium" charset="77"/>
                  <a:cs typeface="Arial" panose="020B0604020202020204" pitchFamily="34" charset="0"/>
                </a:rPr>
                <a:t>1</a:t>
              </a:r>
              <a:r>
                <a:rPr sz="900" b="1" dirty="0">
                  <a:solidFill>
                    <a:srgbClr val="FFFFFF"/>
                  </a:solidFill>
                  <a:latin typeface="Arial" panose="020B0604020202020204" pitchFamily="34" charset="0"/>
                  <a:ea typeface="Wigrum Medium" charset="77"/>
                  <a:cs typeface="Arial" panose="020B0604020202020204" pitchFamily="34" charset="0"/>
                </a:rPr>
                <a:t> </a:t>
              </a:r>
            </a:p>
          </p:txBody>
        </p:sp>
      </p:grpSp>
      <p:grpSp>
        <p:nvGrpSpPr>
          <p:cNvPr id="894" name="Groupe 893">
            <a:extLst>
              <a:ext uri="{FF2B5EF4-FFF2-40B4-BE49-F238E27FC236}">
                <a16:creationId xmlns:a16="http://schemas.microsoft.com/office/drawing/2014/main" id="{4AF036BE-E2E6-F742-9367-8DF8528FFD69}"/>
              </a:ext>
            </a:extLst>
          </p:cNvPr>
          <p:cNvGrpSpPr/>
          <p:nvPr/>
        </p:nvGrpSpPr>
        <p:grpSpPr>
          <a:xfrm>
            <a:off x="6719699" y="4833806"/>
            <a:ext cx="136904" cy="144232"/>
            <a:chOff x="241129" y="2469027"/>
            <a:chExt cx="136904" cy="144232"/>
          </a:xfrm>
        </p:grpSpPr>
        <p:sp>
          <p:nvSpPr>
            <p:cNvPr id="895" name="Free Form 35">
              <a:extLst>
                <a:ext uri="{FF2B5EF4-FFF2-40B4-BE49-F238E27FC236}">
                  <a16:creationId xmlns:a16="http://schemas.microsoft.com/office/drawing/2014/main" id="{4477265D-986A-FE4C-A96D-DCEB47E5A82E}"/>
                </a:ext>
              </a:extLst>
            </p:cNvPr>
            <p:cNvSpPr/>
            <p:nvPr/>
          </p:nvSpPr>
          <p:spPr>
            <a:xfrm>
              <a:off x="241129" y="2476367"/>
              <a:ext cx="136904" cy="136892"/>
            </a:xfrm>
            <a:custGeom>
              <a:avLst/>
              <a:gdLst/>
              <a:ahLst/>
              <a:cxnLst/>
              <a:rect l="0" t="0" r="0" b="0"/>
              <a:pathLst>
                <a:path w="193412" h="193395">
                  <a:moveTo>
                    <a:pt x="193412" y="191990"/>
                  </a:moveTo>
                  <a:lnTo>
                    <a:pt x="1422" y="193395"/>
                  </a:lnTo>
                  <a:lnTo>
                    <a:pt x="0" y="1405"/>
                  </a:lnTo>
                  <a:lnTo>
                    <a:pt x="191990" y="0"/>
                  </a:lnTo>
                  <a:close/>
                </a:path>
              </a:pathLst>
            </a:custGeom>
            <a:solidFill>
              <a:srgbClr val="652E87"/>
            </a:solidFill>
            <a:ln w="12700" cap="flat" cmpd="sng">
              <a:noFill/>
              <a:prstDash val="solid"/>
              <a:miter lim="800000"/>
            </a:ln>
          </p:spPr>
          <p:txBody>
            <a:bodyPr anchor="ctr">
              <a:spAutoFit/>
            </a:bodyPr>
            <a:lstStyle/>
            <a:p>
              <a:pPr algn="ctr"/>
              <a:endParaRPr lang="en-US" dirty="0"/>
            </a:p>
          </p:txBody>
        </p:sp>
        <p:sp>
          <p:nvSpPr>
            <p:cNvPr id="896" name="TextBox 85">
              <a:extLst>
                <a:ext uri="{FF2B5EF4-FFF2-40B4-BE49-F238E27FC236}">
                  <a16:creationId xmlns:a16="http://schemas.microsoft.com/office/drawing/2014/main" id="{5FFDF2F2-BE8B-C542-B0DA-3C71A3B2B3AB}"/>
                </a:ext>
              </a:extLst>
            </p:cNvPr>
            <p:cNvSpPr txBox="1"/>
            <p:nvPr/>
          </p:nvSpPr>
          <p:spPr>
            <a:xfrm>
              <a:off x="280906" y="2469027"/>
              <a:ext cx="93419" cy="107874"/>
            </a:xfrm>
            <a:prstGeom prst="rect">
              <a:avLst/>
            </a:prstGeom>
            <a:noFill/>
            <a:ln>
              <a:noFill/>
            </a:ln>
          </p:spPr>
          <p:txBody>
            <a:bodyPr wrap="square" lIns="0" tIns="0" rIns="0" bIns="0" anchor="t"/>
            <a:lstStyle/>
            <a:p>
              <a:pPr>
                <a:lnSpc>
                  <a:spcPts val="1200"/>
                </a:lnSpc>
                <a:defRPr lang="en-US"/>
              </a:pPr>
              <a:r>
                <a:rPr lang="en-US" sz="900" b="1" dirty="0">
                  <a:solidFill>
                    <a:srgbClr val="FFFFFF"/>
                  </a:solidFill>
                  <a:latin typeface="Arial" panose="020B0604020202020204" pitchFamily="34" charset="0"/>
                  <a:ea typeface="Wigrum Medium" charset="77"/>
                  <a:cs typeface="Arial" panose="020B0604020202020204" pitchFamily="34" charset="0"/>
                </a:rPr>
                <a:t>1</a:t>
              </a:r>
              <a:r>
                <a:rPr sz="900" b="1" dirty="0">
                  <a:solidFill>
                    <a:srgbClr val="FFFFFF"/>
                  </a:solidFill>
                  <a:latin typeface="Arial" panose="020B0604020202020204" pitchFamily="34" charset="0"/>
                  <a:ea typeface="Wigrum Medium" charset="77"/>
                  <a:cs typeface="Arial" panose="020B0604020202020204" pitchFamily="34" charset="0"/>
                </a:rPr>
                <a:t> </a:t>
              </a:r>
            </a:p>
          </p:txBody>
        </p:sp>
      </p:grpSp>
      <p:grpSp>
        <p:nvGrpSpPr>
          <p:cNvPr id="897" name="Groupe 896">
            <a:extLst>
              <a:ext uri="{FF2B5EF4-FFF2-40B4-BE49-F238E27FC236}">
                <a16:creationId xmlns:a16="http://schemas.microsoft.com/office/drawing/2014/main" id="{65015530-380E-EF4E-9E46-0147D9CC5950}"/>
              </a:ext>
            </a:extLst>
          </p:cNvPr>
          <p:cNvGrpSpPr/>
          <p:nvPr/>
        </p:nvGrpSpPr>
        <p:grpSpPr>
          <a:xfrm>
            <a:off x="4255236" y="4622868"/>
            <a:ext cx="136904" cy="144232"/>
            <a:chOff x="241129" y="2469027"/>
            <a:chExt cx="136904" cy="144232"/>
          </a:xfrm>
        </p:grpSpPr>
        <p:sp>
          <p:nvSpPr>
            <p:cNvPr id="898" name="Free Form 35">
              <a:extLst>
                <a:ext uri="{FF2B5EF4-FFF2-40B4-BE49-F238E27FC236}">
                  <a16:creationId xmlns:a16="http://schemas.microsoft.com/office/drawing/2014/main" id="{AB06F425-6B4E-5C4E-BCA3-DA138DE8FAE1}"/>
                </a:ext>
              </a:extLst>
            </p:cNvPr>
            <p:cNvSpPr/>
            <p:nvPr/>
          </p:nvSpPr>
          <p:spPr>
            <a:xfrm>
              <a:off x="241129" y="2476367"/>
              <a:ext cx="136904" cy="136892"/>
            </a:xfrm>
            <a:custGeom>
              <a:avLst/>
              <a:gdLst/>
              <a:ahLst/>
              <a:cxnLst/>
              <a:rect l="0" t="0" r="0" b="0"/>
              <a:pathLst>
                <a:path w="193412" h="193395">
                  <a:moveTo>
                    <a:pt x="193412" y="191990"/>
                  </a:moveTo>
                  <a:lnTo>
                    <a:pt x="1422" y="193395"/>
                  </a:lnTo>
                  <a:lnTo>
                    <a:pt x="0" y="1405"/>
                  </a:lnTo>
                  <a:lnTo>
                    <a:pt x="191990" y="0"/>
                  </a:lnTo>
                  <a:close/>
                </a:path>
              </a:pathLst>
            </a:custGeom>
            <a:solidFill>
              <a:srgbClr val="652E87"/>
            </a:solidFill>
            <a:ln w="12700" cap="flat" cmpd="sng">
              <a:noFill/>
              <a:prstDash val="solid"/>
              <a:miter lim="800000"/>
            </a:ln>
          </p:spPr>
          <p:txBody>
            <a:bodyPr anchor="ctr">
              <a:spAutoFit/>
            </a:bodyPr>
            <a:lstStyle/>
            <a:p>
              <a:pPr algn="ctr"/>
              <a:endParaRPr lang="en-US" dirty="0"/>
            </a:p>
          </p:txBody>
        </p:sp>
        <p:sp>
          <p:nvSpPr>
            <p:cNvPr id="899" name="TextBox 85">
              <a:extLst>
                <a:ext uri="{FF2B5EF4-FFF2-40B4-BE49-F238E27FC236}">
                  <a16:creationId xmlns:a16="http://schemas.microsoft.com/office/drawing/2014/main" id="{1D754C06-FB82-3A4A-AF4E-8A484AACD463}"/>
                </a:ext>
              </a:extLst>
            </p:cNvPr>
            <p:cNvSpPr txBox="1"/>
            <p:nvPr/>
          </p:nvSpPr>
          <p:spPr>
            <a:xfrm>
              <a:off x="280906" y="2469027"/>
              <a:ext cx="93419" cy="107874"/>
            </a:xfrm>
            <a:prstGeom prst="rect">
              <a:avLst/>
            </a:prstGeom>
            <a:noFill/>
            <a:ln>
              <a:noFill/>
            </a:ln>
          </p:spPr>
          <p:txBody>
            <a:bodyPr wrap="square" lIns="0" tIns="0" rIns="0" bIns="0" anchor="t"/>
            <a:lstStyle/>
            <a:p>
              <a:pPr>
                <a:lnSpc>
                  <a:spcPts val="1200"/>
                </a:lnSpc>
                <a:defRPr lang="en-US"/>
              </a:pPr>
              <a:r>
                <a:rPr lang="en-US" sz="900" b="1" dirty="0">
                  <a:solidFill>
                    <a:srgbClr val="FFFFFF"/>
                  </a:solidFill>
                  <a:latin typeface="Arial" panose="020B0604020202020204" pitchFamily="34" charset="0"/>
                  <a:ea typeface="Wigrum Medium" charset="77"/>
                  <a:cs typeface="Arial" panose="020B0604020202020204" pitchFamily="34" charset="0"/>
                </a:rPr>
                <a:t>1</a:t>
              </a:r>
              <a:r>
                <a:rPr sz="900" b="1" dirty="0">
                  <a:solidFill>
                    <a:srgbClr val="FFFFFF"/>
                  </a:solidFill>
                  <a:latin typeface="Arial" panose="020B0604020202020204" pitchFamily="34" charset="0"/>
                  <a:ea typeface="Wigrum Medium" charset="77"/>
                  <a:cs typeface="Arial" panose="020B0604020202020204" pitchFamily="34" charset="0"/>
                </a:rPr>
                <a:t> </a:t>
              </a:r>
            </a:p>
          </p:txBody>
        </p:sp>
      </p:grpSp>
      <p:grpSp>
        <p:nvGrpSpPr>
          <p:cNvPr id="900" name="Groupe 899">
            <a:extLst>
              <a:ext uri="{FF2B5EF4-FFF2-40B4-BE49-F238E27FC236}">
                <a16:creationId xmlns:a16="http://schemas.microsoft.com/office/drawing/2014/main" id="{F8DE4787-A3FB-8746-9218-0D107FDF0EB7}"/>
              </a:ext>
            </a:extLst>
          </p:cNvPr>
          <p:cNvGrpSpPr/>
          <p:nvPr/>
        </p:nvGrpSpPr>
        <p:grpSpPr>
          <a:xfrm>
            <a:off x="8531048" y="5075045"/>
            <a:ext cx="136904" cy="144232"/>
            <a:chOff x="241129" y="2469027"/>
            <a:chExt cx="136904" cy="144232"/>
          </a:xfrm>
        </p:grpSpPr>
        <p:sp>
          <p:nvSpPr>
            <p:cNvPr id="901" name="Free Form 35">
              <a:extLst>
                <a:ext uri="{FF2B5EF4-FFF2-40B4-BE49-F238E27FC236}">
                  <a16:creationId xmlns:a16="http://schemas.microsoft.com/office/drawing/2014/main" id="{E84959E6-3FCE-0B4E-B40B-C4EAB0651D85}"/>
                </a:ext>
              </a:extLst>
            </p:cNvPr>
            <p:cNvSpPr/>
            <p:nvPr/>
          </p:nvSpPr>
          <p:spPr>
            <a:xfrm>
              <a:off x="241129" y="2476367"/>
              <a:ext cx="136904" cy="136892"/>
            </a:xfrm>
            <a:custGeom>
              <a:avLst/>
              <a:gdLst/>
              <a:ahLst/>
              <a:cxnLst/>
              <a:rect l="0" t="0" r="0" b="0"/>
              <a:pathLst>
                <a:path w="193412" h="193395">
                  <a:moveTo>
                    <a:pt x="193412" y="191990"/>
                  </a:moveTo>
                  <a:lnTo>
                    <a:pt x="1422" y="193395"/>
                  </a:lnTo>
                  <a:lnTo>
                    <a:pt x="0" y="1405"/>
                  </a:lnTo>
                  <a:lnTo>
                    <a:pt x="191990" y="0"/>
                  </a:lnTo>
                  <a:close/>
                </a:path>
              </a:pathLst>
            </a:custGeom>
            <a:solidFill>
              <a:srgbClr val="652E87"/>
            </a:solidFill>
            <a:ln w="12700" cap="flat" cmpd="sng">
              <a:noFill/>
              <a:prstDash val="solid"/>
              <a:miter lim="800000"/>
            </a:ln>
          </p:spPr>
          <p:txBody>
            <a:bodyPr anchor="ctr">
              <a:spAutoFit/>
            </a:bodyPr>
            <a:lstStyle/>
            <a:p>
              <a:pPr algn="ctr"/>
              <a:endParaRPr lang="en-US" dirty="0"/>
            </a:p>
          </p:txBody>
        </p:sp>
        <p:sp>
          <p:nvSpPr>
            <p:cNvPr id="902" name="TextBox 85">
              <a:extLst>
                <a:ext uri="{FF2B5EF4-FFF2-40B4-BE49-F238E27FC236}">
                  <a16:creationId xmlns:a16="http://schemas.microsoft.com/office/drawing/2014/main" id="{8CE466B6-19A9-EE40-8E25-108196A9A508}"/>
                </a:ext>
              </a:extLst>
            </p:cNvPr>
            <p:cNvSpPr txBox="1"/>
            <p:nvPr/>
          </p:nvSpPr>
          <p:spPr>
            <a:xfrm>
              <a:off x="280906" y="2469027"/>
              <a:ext cx="93419" cy="107874"/>
            </a:xfrm>
            <a:prstGeom prst="rect">
              <a:avLst/>
            </a:prstGeom>
            <a:noFill/>
            <a:ln>
              <a:noFill/>
            </a:ln>
          </p:spPr>
          <p:txBody>
            <a:bodyPr wrap="square" lIns="0" tIns="0" rIns="0" bIns="0" anchor="t"/>
            <a:lstStyle/>
            <a:p>
              <a:pPr>
                <a:lnSpc>
                  <a:spcPts val="1200"/>
                </a:lnSpc>
                <a:defRPr lang="en-US"/>
              </a:pPr>
              <a:r>
                <a:rPr lang="en-US" sz="900" b="1" dirty="0">
                  <a:solidFill>
                    <a:srgbClr val="FFFFFF"/>
                  </a:solidFill>
                  <a:latin typeface="Arial" panose="020B0604020202020204" pitchFamily="34" charset="0"/>
                  <a:ea typeface="Wigrum Medium" charset="77"/>
                  <a:cs typeface="Arial" panose="020B0604020202020204" pitchFamily="34" charset="0"/>
                </a:rPr>
                <a:t>1</a:t>
              </a:r>
              <a:r>
                <a:rPr sz="900" b="1" dirty="0">
                  <a:solidFill>
                    <a:srgbClr val="FFFFFF"/>
                  </a:solidFill>
                  <a:latin typeface="Arial" panose="020B0604020202020204" pitchFamily="34" charset="0"/>
                  <a:ea typeface="Wigrum Medium" charset="77"/>
                  <a:cs typeface="Arial" panose="020B0604020202020204" pitchFamily="34" charset="0"/>
                </a:rPr>
                <a:t> </a:t>
              </a:r>
            </a:p>
          </p:txBody>
        </p:sp>
      </p:grpSp>
      <p:grpSp>
        <p:nvGrpSpPr>
          <p:cNvPr id="903" name="Groupe 902">
            <a:extLst>
              <a:ext uri="{FF2B5EF4-FFF2-40B4-BE49-F238E27FC236}">
                <a16:creationId xmlns:a16="http://schemas.microsoft.com/office/drawing/2014/main" id="{D217C964-60AA-384F-8A25-1F9CCCABF345}"/>
              </a:ext>
            </a:extLst>
          </p:cNvPr>
          <p:cNvGrpSpPr/>
          <p:nvPr/>
        </p:nvGrpSpPr>
        <p:grpSpPr>
          <a:xfrm>
            <a:off x="4689950" y="5391735"/>
            <a:ext cx="136904" cy="144232"/>
            <a:chOff x="241129" y="2469027"/>
            <a:chExt cx="136904" cy="144232"/>
          </a:xfrm>
        </p:grpSpPr>
        <p:sp>
          <p:nvSpPr>
            <p:cNvPr id="904" name="Free Form 35">
              <a:extLst>
                <a:ext uri="{FF2B5EF4-FFF2-40B4-BE49-F238E27FC236}">
                  <a16:creationId xmlns:a16="http://schemas.microsoft.com/office/drawing/2014/main" id="{8D31F06C-24FA-E44A-BC17-6A567DACF623}"/>
                </a:ext>
              </a:extLst>
            </p:cNvPr>
            <p:cNvSpPr/>
            <p:nvPr/>
          </p:nvSpPr>
          <p:spPr>
            <a:xfrm>
              <a:off x="241129" y="2476367"/>
              <a:ext cx="136904" cy="136892"/>
            </a:xfrm>
            <a:custGeom>
              <a:avLst/>
              <a:gdLst/>
              <a:ahLst/>
              <a:cxnLst/>
              <a:rect l="0" t="0" r="0" b="0"/>
              <a:pathLst>
                <a:path w="193412" h="193395">
                  <a:moveTo>
                    <a:pt x="193412" y="191990"/>
                  </a:moveTo>
                  <a:lnTo>
                    <a:pt x="1422" y="193395"/>
                  </a:lnTo>
                  <a:lnTo>
                    <a:pt x="0" y="1405"/>
                  </a:lnTo>
                  <a:lnTo>
                    <a:pt x="191990" y="0"/>
                  </a:lnTo>
                  <a:close/>
                </a:path>
              </a:pathLst>
            </a:custGeom>
            <a:solidFill>
              <a:srgbClr val="652E87"/>
            </a:solidFill>
            <a:ln w="12700" cap="flat" cmpd="sng">
              <a:noFill/>
              <a:prstDash val="solid"/>
              <a:miter lim="800000"/>
            </a:ln>
          </p:spPr>
          <p:txBody>
            <a:bodyPr anchor="ctr">
              <a:spAutoFit/>
            </a:bodyPr>
            <a:lstStyle/>
            <a:p>
              <a:pPr algn="ctr"/>
              <a:endParaRPr lang="en-US" dirty="0"/>
            </a:p>
          </p:txBody>
        </p:sp>
        <p:sp>
          <p:nvSpPr>
            <p:cNvPr id="905" name="TextBox 85">
              <a:extLst>
                <a:ext uri="{FF2B5EF4-FFF2-40B4-BE49-F238E27FC236}">
                  <a16:creationId xmlns:a16="http://schemas.microsoft.com/office/drawing/2014/main" id="{95464583-9083-4C46-9372-A8BA6079A1D2}"/>
                </a:ext>
              </a:extLst>
            </p:cNvPr>
            <p:cNvSpPr txBox="1"/>
            <p:nvPr/>
          </p:nvSpPr>
          <p:spPr>
            <a:xfrm>
              <a:off x="280906" y="2469027"/>
              <a:ext cx="93419" cy="107874"/>
            </a:xfrm>
            <a:prstGeom prst="rect">
              <a:avLst/>
            </a:prstGeom>
            <a:noFill/>
            <a:ln>
              <a:noFill/>
            </a:ln>
          </p:spPr>
          <p:txBody>
            <a:bodyPr wrap="square" lIns="0" tIns="0" rIns="0" bIns="0" anchor="t"/>
            <a:lstStyle/>
            <a:p>
              <a:pPr>
                <a:lnSpc>
                  <a:spcPts val="1200"/>
                </a:lnSpc>
                <a:defRPr lang="en-US"/>
              </a:pPr>
              <a:r>
                <a:rPr lang="en-US" sz="900" b="1" dirty="0">
                  <a:solidFill>
                    <a:srgbClr val="FFFFFF"/>
                  </a:solidFill>
                  <a:latin typeface="Arial" panose="020B0604020202020204" pitchFamily="34" charset="0"/>
                  <a:ea typeface="Wigrum Medium" charset="77"/>
                  <a:cs typeface="Arial" panose="020B0604020202020204" pitchFamily="34" charset="0"/>
                </a:rPr>
                <a:t>1</a:t>
              </a:r>
              <a:r>
                <a:rPr sz="900" b="1" dirty="0">
                  <a:solidFill>
                    <a:srgbClr val="FFFFFF"/>
                  </a:solidFill>
                  <a:latin typeface="Arial" panose="020B0604020202020204" pitchFamily="34" charset="0"/>
                  <a:ea typeface="Wigrum Medium" charset="77"/>
                  <a:cs typeface="Arial" panose="020B0604020202020204" pitchFamily="34" charset="0"/>
                </a:rPr>
                <a:t> </a:t>
              </a:r>
            </a:p>
          </p:txBody>
        </p:sp>
      </p:grpSp>
      <p:grpSp>
        <p:nvGrpSpPr>
          <p:cNvPr id="906" name="Groupe 905">
            <a:extLst>
              <a:ext uri="{FF2B5EF4-FFF2-40B4-BE49-F238E27FC236}">
                <a16:creationId xmlns:a16="http://schemas.microsoft.com/office/drawing/2014/main" id="{92F49700-271A-6143-B19E-64789475A34F}"/>
              </a:ext>
            </a:extLst>
          </p:cNvPr>
          <p:cNvGrpSpPr/>
          <p:nvPr/>
        </p:nvGrpSpPr>
        <p:grpSpPr>
          <a:xfrm>
            <a:off x="3039732" y="1067397"/>
            <a:ext cx="2166303" cy="2195517"/>
            <a:chOff x="3039732" y="1067397"/>
            <a:chExt cx="2166303" cy="2195517"/>
          </a:xfrm>
        </p:grpSpPr>
        <p:pic>
          <p:nvPicPr>
            <p:cNvPr id="907" name="Image 906">
              <a:extLst>
                <a:ext uri="{FF2B5EF4-FFF2-40B4-BE49-F238E27FC236}">
                  <a16:creationId xmlns:a16="http://schemas.microsoft.com/office/drawing/2014/main" id="{E23C4A71-F8C5-944A-B27A-581076D1BBC8}"/>
                </a:ext>
              </a:extLst>
            </p:cNvPr>
            <p:cNvPicPr>
              <a:picLocks noChangeAspect="1"/>
            </p:cNvPicPr>
            <p:nvPr/>
          </p:nvPicPr>
          <p:blipFill>
            <a:blip r:embed="rId2"/>
            <a:stretch>
              <a:fillRect/>
            </a:stretch>
          </p:blipFill>
          <p:spPr>
            <a:xfrm rot="7194321">
              <a:off x="3025125" y="1082004"/>
              <a:ext cx="2195517" cy="2166303"/>
            </a:xfrm>
            <a:prstGeom prst="rect">
              <a:avLst/>
            </a:prstGeom>
          </p:spPr>
        </p:pic>
        <p:grpSp>
          <p:nvGrpSpPr>
            <p:cNvPr id="908" name="Groupe 907">
              <a:extLst>
                <a:ext uri="{FF2B5EF4-FFF2-40B4-BE49-F238E27FC236}">
                  <a16:creationId xmlns:a16="http://schemas.microsoft.com/office/drawing/2014/main" id="{8626C833-E528-C44F-B1A9-79707029F77A}"/>
                </a:ext>
              </a:extLst>
            </p:cNvPr>
            <p:cNvGrpSpPr/>
            <p:nvPr/>
          </p:nvGrpSpPr>
          <p:grpSpPr>
            <a:xfrm>
              <a:off x="3256259" y="2099299"/>
              <a:ext cx="1325142" cy="161368"/>
              <a:chOff x="3609124" y="1614260"/>
              <a:chExt cx="1325142" cy="161368"/>
            </a:xfrm>
          </p:grpSpPr>
          <p:sp>
            <p:nvSpPr>
              <p:cNvPr id="948" name="TextBox 88">
                <a:extLst>
                  <a:ext uri="{FF2B5EF4-FFF2-40B4-BE49-F238E27FC236}">
                    <a16:creationId xmlns:a16="http://schemas.microsoft.com/office/drawing/2014/main" id="{5BC25711-55A3-2C4E-AF81-BF7E9D1B5367}"/>
                  </a:ext>
                </a:extLst>
              </p:cNvPr>
              <p:cNvSpPr txBox="1"/>
              <p:nvPr/>
            </p:nvSpPr>
            <p:spPr>
              <a:xfrm>
                <a:off x="4591520" y="1614260"/>
                <a:ext cx="342746" cy="95888"/>
              </a:xfrm>
              <a:prstGeom prst="rect">
                <a:avLst/>
              </a:prstGeom>
              <a:noFill/>
              <a:ln>
                <a:noFill/>
              </a:ln>
            </p:spPr>
            <p:txBody>
              <a:bodyPr wrap="square" lIns="0" tIns="0" rIns="0" bIns="0" anchor="t"/>
              <a:lstStyle/>
              <a:p>
                <a:pPr>
                  <a:lnSpc>
                    <a:spcPts val="1066"/>
                  </a:lnSpc>
                  <a:defRPr lang="en-US"/>
                </a:pPr>
                <a:r>
                  <a:rPr lang="en-US" sz="800" dirty="0">
                    <a:solidFill>
                      <a:srgbClr val="565655"/>
                    </a:solidFill>
                    <a:latin typeface="Arial" panose="020B0604020202020204" pitchFamily="34" charset="0"/>
                    <a:ea typeface="Wigrum" charset="77"/>
                    <a:cs typeface="Arial" panose="020B0604020202020204" pitchFamily="34" charset="0"/>
                  </a:rPr>
                  <a:t>Nantes</a:t>
                </a:r>
                <a:endParaRPr sz="800" dirty="0">
                  <a:solidFill>
                    <a:srgbClr val="565655"/>
                  </a:solidFill>
                  <a:latin typeface="Arial" panose="020B0604020202020204" pitchFamily="34" charset="0"/>
                  <a:ea typeface="Wigrum" charset="77"/>
                  <a:cs typeface="Arial" panose="020B0604020202020204" pitchFamily="34" charset="0"/>
                </a:endParaRPr>
              </a:p>
            </p:txBody>
          </p:sp>
          <p:sp>
            <p:nvSpPr>
              <p:cNvPr id="949" name="Free Form 8">
                <a:extLst>
                  <a:ext uri="{FF2B5EF4-FFF2-40B4-BE49-F238E27FC236}">
                    <a16:creationId xmlns:a16="http://schemas.microsoft.com/office/drawing/2014/main" id="{88469F21-0D7F-7844-BA58-11DCDE960D21}"/>
                  </a:ext>
                </a:extLst>
              </p:cNvPr>
              <p:cNvSpPr/>
              <p:nvPr/>
            </p:nvSpPr>
            <p:spPr>
              <a:xfrm>
                <a:off x="4325654" y="1694229"/>
                <a:ext cx="67949" cy="67937"/>
              </a:xfrm>
              <a:custGeom>
                <a:avLst/>
                <a:gdLst/>
                <a:ahLst/>
                <a:cxnLst/>
                <a:rect l="0" t="0" r="0" b="0"/>
                <a:pathLst>
                  <a:path w="95995" h="95978">
                    <a:moveTo>
                      <a:pt x="95995" y="48006"/>
                    </a:moveTo>
                    <a:cubicBezTo>
                      <a:pt x="95995" y="74540"/>
                      <a:pt x="74506" y="95978"/>
                      <a:pt x="48006" y="95978"/>
                    </a:cubicBezTo>
                    <a:cubicBezTo>
                      <a:pt x="21505" y="95978"/>
                      <a:pt x="0" y="74540"/>
                      <a:pt x="0" y="48006"/>
                    </a:cubicBezTo>
                    <a:cubicBezTo>
                      <a:pt x="0" y="21471"/>
                      <a:pt x="21505" y="0"/>
                      <a:pt x="48006" y="0"/>
                    </a:cubicBezTo>
                    <a:cubicBezTo>
                      <a:pt x="74506" y="0"/>
                      <a:pt x="95995" y="21471"/>
                      <a:pt x="95995" y="48006"/>
                    </a:cubicBezTo>
                    <a:close/>
                  </a:path>
                </a:pathLst>
              </a:custGeom>
              <a:solidFill>
                <a:srgbClr val="545353">
                  <a:alpha val="100000"/>
                </a:srgbClr>
              </a:solidFill>
              <a:ln w="12700" cap="flat" cmpd="sng">
                <a:solidFill>
                  <a:srgbClr val="FFFFFF">
                    <a:alpha val="100000"/>
                  </a:srgbClr>
                </a:solidFill>
                <a:prstDash val="solid"/>
                <a:miter lim="800000"/>
              </a:ln>
            </p:spPr>
            <p:txBody>
              <a:bodyPr anchor="ctr">
                <a:spAutoFit/>
              </a:bodyPr>
              <a:lstStyle/>
              <a:p>
                <a:pPr algn="ctr"/>
                <a:endParaRPr lang="en-US" dirty="0"/>
              </a:p>
            </p:txBody>
          </p:sp>
          <p:sp>
            <p:nvSpPr>
              <p:cNvPr id="950" name="TextBox 88">
                <a:extLst>
                  <a:ext uri="{FF2B5EF4-FFF2-40B4-BE49-F238E27FC236}">
                    <a16:creationId xmlns:a16="http://schemas.microsoft.com/office/drawing/2014/main" id="{C5EC36A9-DA85-5449-9CC5-7AC36D1D144A}"/>
                  </a:ext>
                </a:extLst>
              </p:cNvPr>
              <p:cNvSpPr txBox="1"/>
              <p:nvPr/>
            </p:nvSpPr>
            <p:spPr>
              <a:xfrm>
                <a:off x="3609124" y="1668905"/>
                <a:ext cx="700292" cy="106723"/>
              </a:xfrm>
              <a:prstGeom prst="rect">
                <a:avLst/>
              </a:prstGeom>
              <a:noFill/>
              <a:ln>
                <a:noFill/>
              </a:ln>
            </p:spPr>
            <p:txBody>
              <a:bodyPr wrap="square" lIns="0" tIns="0" rIns="0" bIns="0" anchor="t"/>
              <a:lstStyle/>
              <a:p>
                <a:pPr>
                  <a:lnSpc>
                    <a:spcPts val="1066"/>
                  </a:lnSpc>
                  <a:defRPr lang="en-US"/>
                </a:pPr>
                <a:r>
                  <a:rPr lang="en-US" sz="800" dirty="0">
                    <a:solidFill>
                      <a:srgbClr val="565655"/>
                    </a:solidFill>
                    <a:latin typeface="Arial" panose="020B0604020202020204" pitchFamily="34" charset="0"/>
                    <a:ea typeface="Wigrum" charset="77"/>
                    <a:cs typeface="Arial" panose="020B0604020202020204" pitchFamily="34" charset="0"/>
                  </a:rPr>
                  <a:t>Saint-Herblain</a:t>
                </a:r>
                <a:endParaRPr sz="800" dirty="0">
                  <a:solidFill>
                    <a:srgbClr val="565655"/>
                  </a:solidFill>
                  <a:latin typeface="Arial" panose="020B0604020202020204" pitchFamily="34" charset="0"/>
                  <a:ea typeface="Wigrum" charset="77"/>
                  <a:cs typeface="Arial" panose="020B0604020202020204" pitchFamily="34" charset="0"/>
                </a:endParaRPr>
              </a:p>
            </p:txBody>
          </p:sp>
        </p:grpSp>
        <p:sp>
          <p:nvSpPr>
            <p:cNvPr id="909" name="TextBox 258">
              <a:extLst>
                <a:ext uri="{FF2B5EF4-FFF2-40B4-BE49-F238E27FC236}">
                  <a16:creationId xmlns:a16="http://schemas.microsoft.com/office/drawing/2014/main" id="{DE9B575B-A67F-F147-A2F7-5BC182066DF3}"/>
                </a:ext>
              </a:extLst>
            </p:cNvPr>
            <p:cNvSpPr txBox="1"/>
            <p:nvPr/>
          </p:nvSpPr>
          <p:spPr>
            <a:xfrm>
              <a:off x="3378504" y="1580248"/>
              <a:ext cx="1550116" cy="233042"/>
            </a:xfrm>
            <a:prstGeom prst="rect">
              <a:avLst/>
            </a:prstGeom>
            <a:noFill/>
            <a:ln>
              <a:noFill/>
            </a:ln>
          </p:spPr>
          <p:txBody>
            <a:bodyPr wrap="square" lIns="0" tIns="0" rIns="0" bIns="0" anchor="t"/>
            <a:lstStyle>
              <a:defPPr>
                <a:defRPr lang="fr-FR"/>
              </a:defPPr>
              <a:lvl1pPr indent="76200">
                <a:lnSpc>
                  <a:spcPts val="2279"/>
                </a:lnSpc>
                <a:defRPr sz="2000">
                  <a:solidFill>
                    <a:schemeClr val="bg1">
                      <a:lumMod val="65000"/>
                    </a:schemeClr>
                  </a:solidFill>
                  <a:latin typeface="Arial" panose="020B0604020202020204" pitchFamily="34" charset="0"/>
                  <a:ea typeface="Wigrum" charset="77"/>
                  <a:cs typeface="Arial" panose="020B0604020202020204" pitchFamily="34" charset="0"/>
                </a:defRPr>
              </a:lvl1pPr>
            </a:lstStyle>
            <a:p>
              <a:r>
                <a:rPr lang="en-US" sz="1400" dirty="0"/>
                <a:t>Nantes Métropole</a:t>
              </a:r>
            </a:p>
          </p:txBody>
        </p:sp>
        <p:sp>
          <p:nvSpPr>
            <p:cNvPr id="910" name="Free Form 8">
              <a:extLst>
                <a:ext uri="{FF2B5EF4-FFF2-40B4-BE49-F238E27FC236}">
                  <a16:creationId xmlns:a16="http://schemas.microsoft.com/office/drawing/2014/main" id="{B6E593E7-A2C3-B44F-BD5D-488A3D2983C9}"/>
                </a:ext>
              </a:extLst>
            </p:cNvPr>
            <p:cNvSpPr/>
            <p:nvPr/>
          </p:nvSpPr>
          <p:spPr>
            <a:xfrm>
              <a:off x="4121411" y="2275944"/>
              <a:ext cx="67949" cy="67937"/>
            </a:xfrm>
            <a:custGeom>
              <a:avLst/>
              <a:gdLst/>
              <a:ahLst/>
              <a:cxnLst/>
              <a:rect l="0" t="0" r="0" b="0"/>
              <a:pathLst>
                <a:path w="95995" h="95978">
                  <a:moveTo>
                    <a:pt x="95995" y="48006"/>
                  </a:moveTo>
                  <a:cubicBezTo>
                    <a:pt x="95995" y="74540"/>
                    <a:pt x="74506" y="95978"/>
                    <a:pt x="48006" y="95978"/>
                  </a:cubicBezTo>
                  <a:cubicBezTo>
                    <a:pt x="21505" y="95978"/>
                    <a:pt x="0" y="74540"/>
                    <a:pt x="0" y="48006"/>
                  </a:cubicBezTo>
                  <a:cubicBezTo>
                    <a:pt x="0" y="21471"/>
                    <a:pt x="21505" y="0"/>
                    <a:pt x="48006" y="0"/>
                  </a:cubicBezTo>
                  <a:cubicBezTo>
                    <a:pt x="74506" y="0"/>
                    <a:pt x="95995" y="21471"/>
                    <a:pt x="95995" y="48006"/>
                  </a:cubicBezTo>
                  <a:close/>
                </a:path>
              </a:pathLst>
            </a:custGeom>
            <a:solidFill>
              <a:srgbClr val="545353">
                <a:alpha val="100000"/>
              </a:srgbClr>
            </a:solidFill>
            <a:ln w="12700" cap="flat" cmpd="sng">
              <a:solidFill>
                <a:srgbClr val="FFFFFF">
                  <a:alpha val="100000"/>
                </a:srgbClr>
              </a:solidFill>
              <a:prstDash val="solid"/>
              <a:miter lim="800000"/>
            </a:ln>
          </p:spPr>
          <p:txBody>
            <a:bodyPr anchor="ctr">
              <a:spAutoFit/>
            </a:bodyPr>
            <a:lstStyle/>
            <a:p>
              <a:pPr algn="ctr"/>
              <a:endParaRPr lang="en-US" dirty="0"/>
            </a:p>
          </p:txBody>
        </p:sp>
        <p:sp>
          <p:nvSpPr>
            <p:cNvPr id="911" name="TextBox 88">
              <a:extLst>
                <a:ext uri="{FF2B5EF4-FFF2-40B4-BE49-F238E27FC236}">
                  <a16:creationId xmlns:a16="http://schemas.microsoft.com/office/drawing/2014/main" id="{9F0BA6DD-736D-974D-80D3-5B4398781E47}"/>
                </a:ext>
              </a:extLst>
            </p:cNvPr>
            <p:cNvSpPr txBox="1"/>
            <p:nvPr/>
          </p:nvSpPr>
          <p:spPr>
            <a:xfrm>
              <a:off x="4244114" y="2240813"/>
              <a:ext cx="290081" cy="114663"/>
            </a:xfrm>
            <a:prstGeom prst="rect">
              <a:avLst/>
            </a:prstGeom>
            <a:noFill/>
            <a:ln>
              <a:noFill/>
            </a:ln>
          </p:spPr>
          <p:txBody>
            <a:bodyPr wrap="square" lIns="0" tIns="0" rIns="0" bIns="0" anchor="t"/>
            <a:lstStyle/>
            <a:p>
              <a:pPr>
                <a:lnSpc>
                  <a:spcPts val="1066"/>
                </a:lnSpc>
                <a:defRPr lang="en-US"/>
              </a:pPr>
              <a:r>
                <a:rPr lang="en-US" sz="800" dirty="0">
                  <a:solidFill>
                    <a:srgbClr val="565655"/>
                  </a:solidFill>
                  <a:latin typeface="Arial" panose="020B0604020202020204" pitchFamily="34" charset="0"/>
                  <a:ea typeface="Wigrum" charset="77"/>
                  <a:cs typeface="Arial" panose="020B0604020202020204" pitchFamily="34" charset="0"/>
                </a:rPr>
                <a:t>Rezé</a:t>
              </a:r>
              <a:endParaRPr sz="800" dirty="0">
                <a:solidFill>
                  <a:srgbClr val="565655"/>
                </a:solidFill>
                <a:latin typeface="Arial" panose="020B0604020202020204" pitchFamily="34" charset="0"/>
                <a:ea typeface="Wigrum" charset="77"/>
                <a:cs typeface="Arial" panose="020B0604020202020204" pitchFamily="34" charset="0"/>
              </a:endParaRPr>
            </a:p>
          </p:txBody>
        </p:sp>
        <p:sp>
          <p:nvSpPr>
            <p:cNvPr id="912" name="Free Form 8">
              <a:extLst>
                <a:ext uri="{FF2B5EF4-FFF2-40B4-BE49-F238E27FC236}">
                  <a16:creationId xmlns:a16="http://schemas.microsoft.com/office/drawing/2014/main" id="{99C4B48A-698B-6348-B817-E46DAE710A6D}"/>
                </a:ext>
              </a:extLst>
            </p:cNvPr>
            <p:cNvSpPr/>
            <p:nvPr/>
          </p:nvSpPr>
          <p:spPr>
            <a:xfrm>
              <a:off x="4209309" y="2381543"/>
              <a:ext cx="67949" cy="67937"/>
            </a:xfrm>
            <a:custGeom>
              <a:avLst/>
              <a:gdLst/>
              <a:ahLst/>
              <a:cxnLst/>
              <a:rect l="0" t="0" r="0" b="0"/>
              <a:pathLst>
                <a:path w="95995" h="95978">
                  <a:moveTo>
                    <a:pt x="95995" y="48006"/>
                  </a:moveTo>
                  <a:cubicBezTo>
                    <a:pt x="95995" y="74540"/>
                    <a:pt x="74506" y="95978"/>
                    <a:pt x="48006" y="95978"/>
                  </a:cubicBezTo>
                  <a:cubicBezTo>
                    <a:pt x="21505" y="95978"/>
                    <a:pt x="0" y="74540"/>
                    <a:pt x="0" y="48006"/>
                  </a:cubicBezTo>
                  <a:cubicBezTo>
                    <a:pt x="0" y="21471"/>
                    <a:pt x="21505" y="0"/>
                    <a:pt x="48006" y="0"/>
                  </a:cubicBezTo>
                  <a:cubicBezTo>
                    <a:pt x="74506" y="0"/>
                    <a:pt x="95995" y="21471"/>
                    <a:pt x="95995" y="48006"/>
                  </a:cubicBezTo>
                  <a:close/>
                </a:path>
              </a:pathLst>
            </a:custGeom>
            <a:solidFill>
              <a:srgbClr val="545353">
                <a:alpha val="100000"/>
              </a:srgbClr>
            </a:solidFill>
            <a:ln w="12700" cap="flat" cmpd="sng">
              <a:solidFill>
                <a:srgbClr val="FFFFFF">
                  <a:alpha val="100000"/>
                </a:srgbClr>
              </a:solidFill>
              <a:prstDash val="solid"/>
              <a:miter lim="800000"/>
            </a:ln>
          </p:spPr>
          <p:txBody>
            <a:bodyPr anchor="ctr">
              <a:spAutoFit/>
            </a:bodyPr>
            <a:lstStyle/>
            <a:p>
              <a:pPr algn="ctr"/>
              <a:endParaRPr lang="en-US" dirty="0"/>
            </a:p>
          </p:txBody>
        </p:sp>
        <p:sp>
          <p:nvSpPr>
            <p:cNvPr id="913" name="TextBox 88">
              <a:extLst>
                <a:ext uri="{FF2B5EF4-FFF2-40B4-BE49-F238E27FC236}">
                  <a16:creationId xmlns:a16="http://schemas.microsoft.com/office/drawing/2014/main" id="{7123DC8F-CBE5-FE4D-9919-CCC3342311F8}"/>
                </a:ext>
              </a:extLst>
            </p:cNvPr>
            <p:cNvSpPr txBox="1"/>
            <p:nvPr/>
          </p:nvSpPr>
          <p:spPr>
            <a:xfrm>
              <a:off x="3904039" y="2336668"/>
              <a:ext cx="330051" cy="145064"/>
            </a:xfrm>
            <a:prstGeom prst="rect">
              <a:avLst/>
            </a:prstGeom>
            <a:noFill/>
            <a:ln>
              <a:noFill/>
            </a:ln>
          </p:spPr>
          <p:txBody>
            <a:bodyPr wrap="square" lIns="0" tIns="0" rIns="0" bIns="0" anchor="t"/>
            <a:lstStyle/>
            <a:p>
              <a:pPr>
                <a:lnSpc>
                  <a:spcPts val="1066"/>
                </a:lnSpc>
                <a:defRPr lang="en-US"/>
              </a:pPr>
              <a:r>
                <a:rPr lang="en-US" sz="800" dirty="0">
                  <a:solidFill>
                    <a:srgbClr val="565655"/>
                  </a:solidFill>
                  <a:latin typeface="Arial" panose="020B0604020202020204" pitchFamily="34" charset="0"/>
                  <a:ea typeface="Wigrum" charset="77"/>
                  <a:cs typeface="Arial" panose="020B0604020202020204" pitchFamily="34" charset="0"/>
                </a:rPr>
                <a:t>Vertou</a:t>
              </a:r>
              <a:endParaRPr sz="800" dirty="0">
                <a:solidFill>
                  <a:srgbClr val="565655"/>
                </a:solidFill>
                <a:latin typeface="Arial" panose="020B0604020202020204" pitchFamily="34" charset="0"/>
                <a:ea typeface="Wigrum" charset="77"/>
                <a:cs typeface="Arial" panose="020B0604020202020204" pitchFamily="34" charset="0"/>
              </a:endParaRPr>
            </a:p>
          </p:txBody>
        </p:sp>
        <p:sp>
          <p:nvSpPr>
            <p:cNvPr id="914" name="Free Form 8">
              <a:extLst>
                <a:ext uri="{FF2B5EF4-FFF2-40B4-BE49-F238E27FC236}">
                  <a16:creationId xmlns:a16="http://schemas.microsoft.com/office/drawing/2014/main" id="{BFA61858-7A67-7546-A1E8-B17072E6E5FA}"/>
                </a:ext>
              </a:extLst>
            </p:cNvPr>
            <p:cNvSpPr/>
            <p:nvPr/>
          </p:nvSpPr>
          <p:spPr>
            <a:xfrm>
              <a:off x="4065025" y="2120631"/>
              <a:ext cx="135909" cy="135885"/>
            </a:xfrm>
            <a:custGeom>
              <a:avLst/>
              <a:gdLst/>
              <a:ahLst/>
              <a:cxnLst/>
              <a:rect l="0" t="0" r="0" b="0"/>
              <a:pathLst>
                <a:path w="95995" h="95978">
                  <a:moveTo>
                    <a:pt x="95995" y="48006"/>
                  </a:moveTo>
                  <a:cubicBezTo>
                    <a:pt x="95995" y="74540"/>
                    <a:pt x="74506" y="95978"/>
                    <a:pt x="48006" y="95978"/>
                  </a:cubicBezTo>
                  <a:cubicBezTo>
                    <a:pt x="21505" y="95978"/>
                    <a:pt x="0" y="74540"/>
                    <a:pt x="0" y="48006"/>
                  </a:cubicBezTo>
                  <a:cubicBezTo>
                    <a:pt x="0" y="21471"/>
                    <a:pt x="21505" y="0"/>
                    <a:pt x="48006" y="0"/>
                  </a:cubicBezTo>
                  <a:cubicBezTo>
                    <a:pt x="74506" y="0"/>
                    <a:pt x="95995" y="21471"/>
                    <a:pt x="95995" y="48006"/>
                  </a:cubicBezTo>
                  <a:close/>
                </a:path>
              </a:pathLst>
            </a:custGeom>
            <a:solidFill>
              <a:srgbClr val="545353">
                <a:alpha val="100000"/>
              </a:srgbClr>
            </a:solidFill>
            <a:ln w="12700" cap="flat" cmpd="sng">
              <a:solidFill>
                <a:srgbClr val="FFFFFF">
                  <a:alpha val="100000"/>
                </a:srgbClr>
              </a:solidFill>
              <a:prstDash val="solid"/>
              <a:miter lim="800000"/>
            </a:ln>
          </p:spPr>
          <p:txBody>
            <a:bodyPr wrap="square" anchor="ctr">
              <a:spAutoFit/>
            </a:bodyPr>
            <a:lstStyle/>
            <a:p>
              <a:pPr algn="ctr"/>
              <a:endParaRPr lang="en-US" dirty="0"/>
            </a:p>
          </p:txBody>
        </p:sp>
        <p:grpSp>
          <p:nvGrpSpPr>
            <p:cNvPr id="915" name="Groupe 914">
              <a:extLst>
                <a:ext uri="{FF2B5EF4-FFF2-40B4-BE49-F238E27FC236}">
                  <a16:creationId xmlns:a16="http://schemas.microsoft.com/office/drawing/2014/main" id="{D229A70C-8060-9D46-8B4F-89C88A39E438}"/>
                </a:ext>
              </a:extLst>
            </p:cNvPr>
            <p:cNvGrpSpPr/>
            <p:nvPr/>
          </p:nvGrpSpPr>
          <p:grpSpPr>
            <a:xfrm>
              <a:off x="4595914" y="2080969"/>
              <a:ext cx="136904" cy="144232"/>
              <a:chOff x="241129" y="2469027"/>
              <a:chExt cx="136904" cy="144232"/>
            </a:xfrm>
          </p:grpSpPr>
          <p:sp>
            <p:nvSpPr>
              <p:cNvPr id="946" name="Free Form 35">
                <a:extLst>
                  <a:ext uri="{FF2B5EF4-FFF2-40B4-BE49-F238E27FC236}">
                    <a16:creationId xmlns:a16="http://schemas.microsoft.com/office/drawing/2014/main" id="{42916B52-4FD4-754D-9754-9A08DE90DC2C}"/>
                  </a:ext>
                </a:extLst>
              </p:cNvPr>
              <p:cNvSpPr/>
              <p:nvPr/>
            </p:nvSpPr>
            <p:spPr>
              <a:xfrm>
                <a:off x="241129" y="2476367"/>
                <a:ext cx="136904" cy="136892"/>
              </a:xfrm>
              <a:custGeom>
                <a:avLst/>
                <a:gdLst/>
                <a:ahLst/>
                <a:cxnLst/>
                <a:rect l="0" t="0" r="0" b="0"/>
                <a:pathLst>
                  <a:path w="193412" h="193395">
                    <a:moveTo>
                      <a:pt x="193412" y="191990"/>
                    </a:moveTo>
                    <a:lnTo>
                      <a:pt x="1422" y="193395"/>
                    </a:lnTo>
                    <a:lnTo>
                      <a:pt x="0" y="1405"/>
                    </a:lnTo>
                    <a:lnTo>
                      <a:pt x="191990" y="0"/>
                    </a:lnTo>
                    <a:close/>
                  </a:path>
                </a:pathLst>
              </a:custGeom>
              <a:solidFill>
                <a:srgbClr val="21A3CF">
                  <a:alpha val="100000"/>
                </a:srgbClr>
              </a:solidFill>
              <a:ln w="12700" cap="flat" cmpd="sng">
                <a:noFill/>
                <a:prstDash val="solid"/>
                <a:miter lim="800000"/>
              </a:ln>
            </p:spPr>
            <p:txBody>
              <a:bodyPr anchor="ctr">
                <a:spAutoFit/>
              </a:bodyPr>
              <a:lstStyle/>
              <a:p>
                <a:pPr algn="ctr"/>
                <a:endParaRPr lang="en-US" dirty="0"/>
              </a:p>
            </p:txBody>
          </p:sp>
          <p:sp>
            <p:nvSpPr>
              <p:cNvPr id="947" name="TextBox 85">
                <a:extLst>
                  <a:ext uri="{FF2B5EF4-FFF2-40B4-BE49-F238E27FC236}">
                    <a16:creationId xmlns:a16="http://schemas.microsoft.com/office/drawing/2014/main" id="{6F599C45-BFEA-B542-895E-D6B50E52AC96}"/>
                  </a:ext>
                </a:extLst>
              </p:cNvPr>
              <p:cNvSpPr txBox="1"/>
              <p:nvPr/>
            </p:nvSpPr>
            <p:spPr>
              <a:xfrm>
                <a:off x="280906" y="2469027"/>
                <a:ext cx="93419" cy="107874"/>
              </a:xfrm>
              <a:prstGeom prst="rect">
                <a:avLst/>
              </a:prstGeom>
              <a:noFill/>
              <a:ln>
                <a:noFill/>
              </a:ln>
            </p:spPr>
            <p:txBody>
              <a:bodyPr wrap="square" lIns="0" tIns="0" rIns="0" bIns="0" anchor="t"/>
              <a:lstStyle/>
              <a:p>
                <a:pPr>
                  <a:lnSpc>
                    <a:spcPts val="1200"/>
                  </a:lnSpc>
                  <a:defRPr lang="en-US"/>
                </a:pPr>
                <a:r>
                  <a:rPr lang="en-US" sz="900" b="1" dirty="0" smtClean="0">
                    <a:solidFill>
                      <a:srgbClr val="FFFFFF"/>
                    </a:solidFill>
                    <a:latin typeface="Arial" panose="020B0604020202020204" pitchFamily="34" charset="0"/>
                    <a:ea typeface="Wigrum Medium" charset="77"/>
                    <a:cs typeface="Arial" panose="020B0604020202020204" pitchFamily="34" charset="0"/>
                  </a:rPr>
                  <a:t>3</a:t>
                </a:r>
                <a:endParaRPr sz="900" b="1" dirty="0">
                  <a:solidFill>
                    <a:srgbClr val="FFFFFF"/>
                  </a:solidFill>
                  <a:latin typeface="Arial" panose="020B0604020202020204" pitchFamily="34" charset="0"/>
                  <a:ea typeface="Wigrum Medium" charset="77"/>
                  <a:cs typeface="Arial" panose="020B0604020202020204" pitchFamily="34" charset="0"/>
                </a:endParaRPr>
              </a:p>
            </p:txBody>
          </p:sp>
        </p:grpSp>
        <p:grpSp>
          <p:nvGrpSpPr>
            <p:cNvPr id="916" name="Groupe 915">
              <a:extLst>
                <a:ext uri="{FF2B5EF4-FFF2-40B4-BE49-F238E27FC236}">
                  <a16:creationId xmlns:a16="http://schemas.microsoft.com/office/drawing/2014/main" id="{1C88348C-4C59-A04D-946A-DDA383D6517D}"/>
                </a:ext>
              </a:extLst>
            </p:cNvPr>
            <p:cNvGrpSpPr/>
            <p:nvPr/>
          </p:nvGrpSpPr>
          <p:grpSpPr>
            <a:xfrm>
              <a:off x="4514466" y="2234254"/>
              <a:ext cx="136904" cy="144232"/>
              <a:chOff x="241129" y="2469027"/>
              <a:chExt cx="136904" cy="144232"/>
            </a:xfrm>
          </p:grpSpPr>
          <p:sp>
            <p:nvSpPr>
              <p:cNvPr id="944" name="Free Form 35">
                <a:extLst>
                  <a:ext uri="{FF2B5EF4-FFF2-40B4-BE49-F238E27FC236}">
                    <a16:creationId xmlns:a16="http://schemas.microsoft.com/office/drawing/2014/main" id="{CF27F389-EC5C-3F49-A2E0-19A2DEE4BCB6}"/>
                  </a:ext>
                </a:extLst>
              </p:cNvPr>
              <p:cNvSpPr/>
              <p:nvPr/>
            </p:nvSpPr>
            <p:spPr>
              <a:xfrm>
                <a:off x="241129" y="2476367"/>
                <a:ext cx="136904" cy="136892"/>
              </a:xfrm>
              <a:custGeom>
                <a:avLst/>
                <a:gdLst/>
                <a:ahLst/>
                <a:cxnLst/>
                <a:rect l="0" t="0" r="0" b="0"/>
                <a:pathLst>
                  <a:path w="193412" h="193395">
                    <a:moveTo>
                      <a:pt x="193412" y="191990"/>
                    </a:moveTo>
                    <a:lnTo>
                      <a:pt x="1422" y="193395"/>
                    </a:lnTo>
                    <a:lnTo>
                      <a:pt x="0" y="1405"/>
                    </a:lnTo>
                    <a:lnTo>
                      <a:pt x="191990" y="0"/>
                    </a:lnTo>
                    <a:close/>
                  </a:path>
                </a:pathLst>
              </a:custGeom>
              <a:solidFill>
                <a:srgbClr val="21A3CF">
                  <a:alpha val="100000"/>
                </a:srgbClr>
              </a:solidFill>
              <a:ln w="12700" cap="flat" cmpd="sng">
                <a:noFill/>
                <a:prstDash val="solid"/>
                <a:miter lim="800000"/>
              </a:ln>
            </p:spPr>
            <p:txBody>
              <a:bodyPr anchor="ctr">
                <a:spAutoFit/>
              </a:bodyPr>
              <a:lstStyle/>
              <a:p>
                <a:pPr algn="ctr"/>
                <a:endParaRPr lang="en-US" dirty="0"/>
              </a:p>
            </p:txBody>
          </p:sp>
          <p:sp>
            <p:nvSpPr>
              <p:cNvPr id="945" name="TextBox 85">
                <a:extLst>
                  <a:ext uri="{FF2B5EF4-FFF2-40B4-BE49-F238E27FC236}">
                    <a16:creationId xmlns:a16="http://schemas.microsoft.com/office/drawing/2014/main" id="{D3841CCF-4013-2C42-A71F-924A5FE7822C}"/>
                  </a:ext>
                </a:extLst>
              </p:cNvPr>
              <p:cNvSpPr txBox="1"/>
              <p:nvPr/>
            </p:nvSpPr>
            <p:spPr>
              <a:xfrm>
                <a:off x="280906" y="2469027"/>
                <a:ext cx="93419" cy="107874"/>
              </a:xfrm>
              <a:prstGeom prst="rect">
                <a:avLst/>
              </a:prstGeom>
              <a:noFill/>
              <a:ln>
                <a:noFill/>
              </a:ln>
            </p:spPr>
            <p:txBody>
              <a:bodyPr wrap="square" lIns="0" tIns="0" rIns="0" bIns="0" anchor="t"/>
              <a:lstStyle/>
              <a:p>
                <a:pPr>
                  <a:lnSpc>
                    <a:spcPts val="1200"/>
                  </a:lnSpc>
                  <a:defRPr lang="en-US"/>
                </a:pPr>
                <a:r>
                  <a:rPr sz="900" b="1" dirty="0">
                    <a:solidFill>
                      <a:srgbClr val="FFFFFF"/>
                    </a:solidFill>
                    <a:latin typeface="Arial" panose="020B0604020202020204" pitchFamily="34" charset="0"/>
                    <a:ea typeface="Wigrum Medium" charset="77"/>
                    <a:cs typeface="Arial" panose="020B0604020202020204" pitchFamily="34" charset="0"/>
                  </a:rPr>
                  <a:t>1 </a:t>
                </a:r>
              </a:p>
            </p:txBody>
          </p:sp>
        </p:grpSp>
        <p:grpSp>
          <p:nvGrpSpPr>
            <p:cNvPr id="917" name="Groupe 916">
              <a:extLst>
                <a:ext uri="{FF2B5EF4-FFF2-40B4-BE49-F238E27FC236}">
                  <a16:creationId xmlns:a16="http://schemas.microsoft.com/office/drawing/2014/main" id="{31AE60D3-AC01-5346-8725-6A8175E611E3}"/>
                </a:ext>
              </a:extLst>
            </p:cNvPr>
            <p:cNvGrpSpPr/>
            <p:nvPr/>
          </p:nvGrpSpPr>
          <p:grpSpPr>
            <a:xfrm>
              <a:off x="3577064" y="2289994"/>
              <a:ext cx="136904" cy="144232"/>
              <a:chOff x="241129" y="2469027"/>
              <a:chExt cx="136904" cy="144232"/>
            </a:xfrm>
          </p:grpSpPr>
          <p:sp>
            <p:nvSpPr>
              <p:cNvPr id="942" name="Free Form 35">
                <a:extLst>
                  <a:ext uri="{FF2B5EF4-FFF2-40B4-BE49-F238E27FC236}">
                    <a16:creationId xmlns:a16="http://schemas.microsoft.com/office/drawing/2014/main" id="{28DC866D-43AE-D840-9075-983D037BF442}"/>
                  </a:ext>
                </a:extLst>
              </p:cNvPr>
              <p:cNvSpPr/>
              <p:nvPr/>
            </p:nvSpPr>
            <p:spPr>
              <a:xfrm>
                <a:off x="241129" y="2476367"/>
                <a:ext cx="136904" cy="136892"/>
              </a:xfrm>
              <a:custGeom>
                <a:avLst/>
                <a:gdLst/>
                <a:ahLst/>
                <a:cxnLst/>
                <a:rect l="0" t="0" r="0" b="0"/>
                <a:pathLst>
                  <a:path w="193412" h="193395">
                    <a:moveTo>
                      <a:pt x="193412" y="191990"/>
                    </a:moveTo>
                    <a:lnTo>
                      <a:pt x="1422" y="193395"/>
                    </a:lnTo>
                    <a:lnTo>
                      <a:pt x="0" y="1405"/>
                    </a:lnTo>
                    <a:lnTo>
                      <a:pt x="191990" y="0"/>
                    </a:lnTo>
                    <a:close/>
                  </a:path>
                </a:pathLst>
              </a:custGeom>
              <a:solidFill>
                <a:srgbClr val="21A3CF">
                  <a:alpha val="100000"/>
                </a:srgbClr>
              </a:solidFill>
              <a:ln w="12700" cap="flat" cmpd="sng">
                <a:noFill/>
                <a:prstDash val="solid"/>
                <a:miter lim="800000"/>
              </a:ln>
            </p:spPr>
            <p:txBody>
              <a:bodyPr anchor="ctr">
                <a:spAutoFit/>
              </a:bodyPr>
              <a:lstStyle/>
              <a:p>
                <a:pPr algn="ctr"/>
                <a:endParaRPr lang="en-US" dirty="0"/>
              </a:p>
            </p:txBody>
          </p:sp>
          <p:sp>
            <p:nvSpPr>
              <p:cNvPr id="943" name="TextBox 85">
                <a:extLst>
                  <a:ext uri="{FF2B5EF4-FFF2-40B4-BE49-F238E27FC236}">
                    <a16:creationId xmlns:a16="http://schemas.microsoft.com/office/drawing/2014/main" id="{9945497D-9CC0-DC44-A2A2-6DAD406D8917}"/>
                  </a:ext>
                </a:extLst>
              </p:cNvPr>
              <p:cNvSpPr txBox="1"/>
              <p:nvPr/>
            </p:nvSpPr>
            <p:spPr>
              <a:xfrm>
                <a:off x="280906" y="2469027"/>
                <a:ext cx="93419" cy="107874"/>
              </a:xfrm>
              <a:prstGeom prst="rect">
                <a:avLst/>
              </a:prstGeom>
              <a:noFill/>
              <a:ln>
                <a:noFill/>
              </a:ln>
            </p:spPr>
            <p:txBody>
              <a:bodyPr wrap="square" lIns="0" tIns="0" rIns="0" bIns="0" anchor="t"/>
              <a:lstStyle/>
              <a:p>
                <a:pPr>
                  <a:lnSpc>
                    <a:spcPts val="1200"/>
                  </a:lnSpc>
                  <a:defRPr lang="en-US"/>
                </a:pPr>
                <a:r>
                  <a:rPr sz="900" b="1" dirty="0" smtClean="0">
                    <a:solidFill>
                      <a:srgbClr val="FFFFFF"/>
                    </a:solidFill>
                    <a:latin typeface="Arial" panose="020B0604020202020204" pitchFamily="34" charset="0"/>
                    <a:ea typeface="Wigrum Medium" charset="77"/>
                    <a:cs typeface="Arial" panose="020B0604020202020204" pitchFamily="34" charset="0"/>
                  </a:rPr>
                  <a:t>2 </a:t>
                </a:r>
                <a:endParaRPr sz="900" b="1" dirty="0">
                  <a:solidFill>
                    <a:srgbClr val="FFFFFF"/>
                  </a:solidFill>
                  <a:latin typeface="Arial" panose="020B0604020202020204" pitchFamily="34" charset="0"/>
                  <a:ea typeface="Wigrum Medium" charset="77"/>
                  <a:cs typeface="Arial" panose="020B0604020202020204" pitchFamily="34" charset="0"/>
                </a:endParaRPr>
              </a:p>
            </p:txBody>
          </p:sp>
        </p:grpSp>
        <p:grpSp>
          <p:nvGrpSpPr>
            <p:cNvPr id="918" name="Groupe 917">
              <a:extLst>
                <a:ext uri="{FF2B5EF4-FFF2-40B4-BE49-F238E27FC236}">
                  <a16:creationId xmlns:a16="http://schemas.microsoft.com/office/drawing/2014/main" id="{7F8D158F-334D-AE43-BFB3-319294286D4B}"/>
                </a:ext>
              </a:extLst>
            </p:cNvPr>
            <p:cNvGrpSpPr/>
            <p:nvPr/>
          </p:nvGrpSpPr>
          <p:grpSpPr>
            <a:xfrm>
              <a:off x="3917014" y="2463321"/>
              <a:ext cx="136904" cy="144232"/>
              <a:chOff x="-321274" y="2394268"/>
              <a:chExt cx="136904" cy="144232"/>
            </a:xfrm>
          </p:grpSpPr>
          <p:sp>
            <p:nvSpPr>
              <p:cNvPr id="940" name="Free Form 35">
                <a:extLst>
                  <a:ext uri="{FF2B5EF4-FFF2-40B4-BE49-F238E27FC236}">
                    <a16:creationId xmlns:a16="http://schemas.microsoft.com/office/drawing/2014/main" id="{E72F3E58-5173-1842-944B-6ADCFB3C975A}"/>
                  </a:ext>
                </a:extLst>
              </p:cNvPr>
              <p:cNvSpPr/>
              <p:nvPr/>
            </p:nvSpPr>
            <p:spPr>
              <a:xfrm>
                <a:off x="-321274" y="2401608"/>
                <a:ext cx="136904" cy="136892"/>
              </a:xfrm>
              <a:custGeom>
                <a:avLst/>
                <a:gdLst/>
                <a:ahLst/>
                <a:cxnLst/>
                <a:rect l="0" t="0" r="0" b="0"/>
                <a:pathLst>
                  <a:path w="193412" h="193395">
                    <a:moveTo>
                      <a:pt x="193412" y="191990"/>
                    </a:moveTo>
                    <a:lnTo>
                      <a:pt x="1422" y="193395"/>
                    </a:lnTo>
                    <a:lnTo>
                      <a:pt x="0" y="1405"/>
                    </a:lnTo>
                    <a:lnTo>
                      <a:pt x="191990" y="0"/>
                    </a:lnTo>
                    <a:close/>
                  </a:path>
                </a:pathLst>
              </a:custGeom>
              <a:solidFill>
                <a:srgbClr val="21A3CF">
                  <a:alpha val="100000"/>
                </a:srgbClr>
              </a:solidFill>
              <a:ln w="12700" cap="flat" cmpd="sng">
                <a:noFill/>
                <a:prstDash val="solid"/>
                <a:miter lim="800000"/>
              </a:ln>
            </p:spPr>
            <p:txBody>
              <a:bodyPr anchor="ctr">
                <a:spAutoFit/>
              </a:bodyPr>
              <a:lstStyle/>
              <a:p>
                <a:pPr algn="ctr"/>
                <a:endParaRPr lang="en-US" dirty="0"/>
              </a:p>
            </p:txBody>
          </p:sp>
          <p:sp>
            <p:nvSpPr>
              <p:cNvPr id="941" name="TextBox 85">
                <a:extLst>
                  <a:ext uri="{FF2B5EF4-FFF2-40B4-BE49-F238E27FC236}">
                    <a16:creationId xmlns:a16="http://schemas.microsoft.com/office/drawing/2014/main" id="{9EC1AFB3-85DF-8C4E-A1C8-4A05D35190F6}"/>
                  </a:ext>
                </a:extLst>
              </p:cNvPr>
              <p:cNvSpPr txBox="1"/>
              <p:nvPr/>
            </p:nvSpPr>
            <p:spPr>
              <a:xfrm>
                <a:off x="-281497" y="2394268"/>
                <a:ext cx="93419" cy="107874"/>
              </a:xfrm>
              <a:prstGeom prst="rect">
                <a:avLst/>
              </a:prstGeom>
              <a:noFill/>
              <a:ln>
                <a:noFill/>
              </a:ln>
            </p:spPr>
            <p:txBody>
              <a:bodyPr wrap="square" lIns="0" tIns="0" rIns="0" bIns="0" anchor="t"/>
              <a:lstStyle/>
              <a:p>
                <a:pPr>
                  <a:lnSpc>
                    <a:spcPts val="1200"/>
                  </a:lnSpc>
                  <a:defRPr lang="en-US"/>
                </a:pPr>
                <a:r>
                  <a:rPr sz="900" b="1" dirty="0">
                    <a:solidFill>
                      <a:srgbClr val="FFFFFF"/>
                    </a:solidFill>
                    <a:latin typeface="Arial" panose="020B0604020202020204" pitchFamily="34" charset="0"/>
                    <a:ea typeface="Wigrum Medium" charset="77"/>
                    <a:cs typeface="Arial" panose="020B0604020202020204" pitchFamily="34" charset="0"/>
                  </a:rPr>
                  <a:t>1 </a:t>
                </a:r>
              </a:p>
            </p:txBody>
          </p:sp>
        </p:grpSp>
        <p:grpSp>
          <p:nvGrpSpPr>
            <p:cNvPr id="919" name="Groupe 918">
              <a:extLst>
                <a:ext uri="{FF2B5EF4-FFF2-40B4-BE49-F238E27FC236}">
                  <a16:creationId xmlns:a16="http://schemas.microsoft.com/office/drawing/2014/main" id="{57ECF3BA-CE43-F64A-803A-5144E94CD0CF}"/>
                </a:ext>
              </a:extLst>
            </p:cNvPr>
            <p:cNvGrpSpPr/>
            <p:nvPr/>
          </p:nvGrpSpPr>
          <p:grpSpPr>
            <a:xfrm>
              <a:off x="4745105" y="2080969"/>
              <a:ext cx="136904" cy="144232"/>
              <a:chOff x="241129" y="2469027"/>
              <a:chExt cx="136904" cy="144232"/>
            </a:xfrm>
          </p:grpSpPr>
          <p:sp>
            <p:nvSpPr>
              <p:cNvPr id="938" name="Free Form 35">
                <a:extLst>
                  <a:ext uri="{FF2B5EF4-FFF2-40B4-BE49-F238E27FC236}">
                    <a16:creationId xmlns:a16="http://schemas.microsoft.com/office/drawing/2014/main" id="{D244C64F-6E6A-4747-97CC-6581CD7F1A01}"/>
                  </a:ext>
                </a:extLst>
              </p:cNvPr>
              <p:cNvSpPr/>
              <p:nvPr/>
            </p:nvSpPr>
            <p:spPr>
              <a:xfrm>
                <a:off x="241129" y="2476367"/>
                <a:ext cx="136904" cy="136892"/>
              </a:xfrm>
              <a:custGeom>
                <a:avLst/>
                <a:gdLst/>
                <a:ahLst/>
                <a:cxnLst/>
                <a:rect l="0" t="0" r="0" b="0"/>
                <a:pathLst>
                  <a:path w="193412" h="193395">
                    <a:moveTo>
                      <a:pt x="193412" y="191990"/>
                    </a:moveTo>
                    <a:lnTo>
                      <a:pt x="1422" y="193395"/>
                    </a:lnTo>
                    <a:lnTo>
                      <a:pt x="0" y="1405"/>
                    </a:lnTo>
                    <a:lnTo>
                      <a:pt x="191990" y="0"/>
                    </a:lnTo>
                    <a:close/>
                  </a:path>
                </a:pathLst>
              </a:custGeom>
              <a:solidFill>
                <a:srgbClr val="652E87"/>
              </a:solidFill>
              <a:ln w="12700" cap="flat" cmpd="sng">
                <a:noFill/>
                <a:prstDash val="solid"/>
                <a:miter lim="800000"/>
              </a:ln>
            </p:spPr>
            <p:txBody>
              <a:bodyPr anchor="ctr">
                <a:spAutoFit/>
              </a:bodyPr>
              <a:lstStyle/>
              <a:p>
                <a:pPr algn="ctr"/>
                <a:endParaRPr lang="en-US" dirty="0"/>
              </a:p>
            </p:txBody>
          </p:sp>
          <p:sp>
            <p:nvSpPr>
              <p:cNvPr id="939" name="TextBox 85">
                <a:extLst>
                  <a:ext uri="{FF2B5EF4-FFF2-40B4-BE49-F238E27FC236}">
                    <a16:creationId xmlns:a16="http://schemas.microsoft.com/office/drawing/2014/main" id="{C81D841E-57DC-BE40-A13E-1885B6AABF0A}"/>
                  </a:ext>
                </a:extLst>
              </p:cNvPr>
              <p:cNvSpPr txBox="1"/>
              <p:nvPr/>
            </p:nvSpPr>
            <p:spPr>
              <a:xfrm>
                <a:off x="280906" y="2469027"/>
                <a:ext cx="93419" cy="107874"/>
              </a:xfrm>
              <a:prstGeom prst="rect">
                <a:avLst/>
              </a:prstGeom>
              <a:noFill/>
              <a:ln>
                <a:noFill/>
              </a:ln>
            </p:spPr>
            <p:txBody>
              <a:bodyPr wrap="square" lIns="0" tIns="0" rIns="0" bIns="0" anchor="t"/>
              <a:lstStyle/>
              <a:p>
                <a:pPr>
                  <a:lnSpc>
                    <a:spcPts val="1200"/>
                  </a:lnSpc>
                  <a:defRPr lang="en-US"/>
                </a:pPr>
                <a:r>
                  <a:rPr lang="en-US" sz="900" b="1" dirty="0">
                    <a:solidFill>
                      <a:srgbClr val="FFFFFF"/>
                    </a:solidFill>
                    <a:latin typeface="Arial" panose="020B0604020202020204" pitchFamily="34" charset="0"/>
                    <a:ea typeface="Wigrum Medium" charset="77"/>
                    <a:cs typeface="Arial" panose="020B0604020202020204" pitchFamily="34" charset="0"/>
                  </a:rPr>
                  <a:t>2</a:t>
                </a:r>
                <a:r>
                  <a:rPr sz="900" b="1" dirty="0">
                    <a:solidFill>
                      <a:srgbClr val="FFFFFF"/>
                    </a:solidFill>
                    <a:latin typeface="Arial" panose="020B0604020202020204" pitchFamily="34" charset="0"/>
                    <a:ea typeface="Wigrum Medium" charset="77"/>
                    <a:cs typeface="Arial" panose="020B0604020202020204" pitchFamily="34" charset="0"/>
                  </a:rPr>
                  <a:t> </a:t>
                </a:r>
              </a:p>
            </p:txBody>
          </p:sp>
        </p:grpSp>
        <p:grpSp>
          <p:nvGrpSpPr>
            <p:cNvPr id="920" name="Groupe 919">
              <a:extLst>
                <a:ext uri="{FF2B5EF4-FFF2-40B4-BE49-F238E27FC236}">
                  <a16:creationId xmlns:a16="http://schemas.microsoft.com/office/drawing/2014/main" id="{8EE3A855-3675-FC49-8E36-4A5FBA54E268}"/>
                </a:ext>
              </a:extLst>
            </p:cNvPr>
            <p:cNvGrpSpPr/>
            <p:nvPr/>
          </p:nvGrpSpPr>
          <p:grpSpPr>
            <a:xfrm>
              <a:off x="4664082" y="2234254"/>
              <a:ext cx="136904" cy="144232"/>
              <a:chOff x="241129" y="2469027"/>
              <a:chExt cx="136904" cy="144232"/>
            </a:xfrm>
          </p:grpSpPr>
          <p:sp>
            <p:nvSpPr>
              <p:cNvPr id="936" name="Free Form 35">
                <a:extLst>
                  <a:ext uri="{FF2B5EF4-FFF2-40B4-BE49-F238E27FC236}">
                    <a16:creationId xmlns:a16="http://schemas.microsoft.com/office/drawing/2014/main" id="{14E334F3-2070-7E4E-8BDF-E2A49D8C0841}"/>
                  </a:ext>
                </a:extLst>
              </p:cNvPr>
              <p:cNvSpPr/>
              <p:nvPr/>
            </p:nvSpPr>
            <p:spPr>
              <a:xfrm>
                <a:off x="241129" y="2476367"/>
                <a:ext cx="136904" cy="136892"/>
              </a:xfrm>
              <a:custGeom>
                <a:avLst/>
                <a:gdLst/>
                <a:ahLst/>
                <a:cxnLst/>
                <a:rect l="0" t="0" r="0" b="0"/>
                <a:pathLst>
                  <a:path w="193412" h="193395">
                    <a:moveTo>
                      <a:pt x="193412" y="191990"/>
                    </a:moveTo>
                    <a:lnTo>
                      <a:pt x="1422" y="193395"/>
                    </a:lnTo>
                    <a:lnTo>
                      <a:pt x="0" y="1405"/>
                    </a:lnTo>
                    <a:lnTo>
                      <a:pt x="191990" y="0"/>
                    </a:lnTo>
                    <a:close/>
                  </a:path>
                </a:pathLst>
              </a:custGeom>
              <a:solidFill>
                <a:srgbClr val="652E87"/>
              </a:solidFill>
              <a:ln w="12700" cap="flat" cmpd="sng">
                <a:noFill/>
                <a:prstDash val="solid"/>
                <a:miter lim="800000"/>
              </a:ln>
            </p:spPr>
            <p:txBody>
              <a:bodyPr anchor="ctr">
                <a:spAutoFit/>
              </a:bodyPr>
              <a:lstStyle/>
              <a:p>
                <a:pPr algn="ctr"/>
                <a:endParaRPr lang="en-US" dirty="0"/>
              </a:p>
            </p:txBody>
          </p:sp>
          <p:sp>
            <p:nvSpPr>
              <p:cNvPr id="937" name="TextBox 85">
                <a:extLst>
                  <a:ext uri="{FF2B5EF4-FFF2-40B4-BE49-F238E27FC236}">
                    <a16:creationId xmlns:a16="http://schemas.microsoft.com/office/drawing/2014/main" id="{E40633FF-370C-204D-BBE8-23A1DE677F85}"/>
                  </a:ext>
                </a:extLst>
              </p:cNvPr>
              <p:cNvSpPr txBox="1"/>
              <p:nvPr/>
            </p:nvSpPr>
            <p:spPr>
              <a:xfrm>
                <a:off x="280906" y="2469027"/>
                <a:ext cx="93419" cy="107874"/>
              </a:xfrm>
              <a:prstGeom prst="rect">
                <a:avLst/>
              </a:prstGeom>
              <a:noFill/>
              <a:ln>
                <a:noFill/>
              </a:ln>
            </p:spPr>
            <p:txBody>
              <a:bodyPr wrap="square" lIns="0" tIns="0" rIns="0" bIns="0" anchor="t"/>
              <a:lstStyle/>
              <a:p>
                <a:pPr>
                  <a:lnSpc>
                    <a:spcPts val="1200"/>
                  </a:lnSpc>
                  <a:defRPr lang="en-US"/>
                </a:pPr>
                <a:r>
                  <a:rPr lang="en-US" sz="900" b="1" dirty="0">
                    <a:solidFill>
                      <a:srgbClr val="FFFFFF"/>
                    </a:solidFill>
                    <a:latin typeface="Arial" panose="020B0604020202020204" pitchFamily="34" charset="0"/>
                    <a:ea typeface="Wigrum Medium" charset="77"/>
                    <a:cs typeface="Arial" panose="020B0604020202020204" pitchFamily="34" charset="0"/>
                  </a:rPr>
                  <a:t>1</a:t>
                </a:r>
                <a:r>
                  <a:rPr sz="900" b="1" dirty="0">
                    <a:solidFill>
                      <a:srgbClr val="FFFFFF"/>
                    </a:solidFill>
                    <a:latin typeface="Arial" panose="020B0604020202020204" pitchFamily="34" charset="0"/>
                    <a:ea typeface="Wigrum Medium" charset="77"/>
                    <a:cs typeface="Arial" panose="020B0604020202020204" pitchFamily="34" charset="0"/>
                  </a:rPr>
                  <a:t> </a:t>
                </a:r>
              </a:p>
            </p:txBody>
          </p:sp>
        </p:grpSp>
        <p:grpSp>
          <p:nvGrpSpPr>
            <p:cNvPr id="921" name="Groupe 920">
              <a:extLst>
                <a:ext uri="{FF2B5EF4-FFF2-40B4-BE49-F238E27FC236}">
                  <a16:creationId xmlns:a16="http://schemas.microsoft.com/office/drawing/2014/main" id="{37E58494-5942-BA48-9E53-AE8D88D4A8C2}"/>
                </a:ext>
              </a:extLst>
            </p:cNvPr>
            <p:cNvGrpSpPr/>
            <p:nvPr/>
          </p:nvGrpSpPr>
          <p:grpSpPr>
            <a:xfrm>
              <a:off x="3421754" y="2289994"/>
              <a:ext cx="136904" cy="144232"/>
              <a:chOff x="241129" y="2469027"/>
              <a:chExt cx="136904" cy="144232"/>
            </a:xfrm>
          </p:grpSpPr>
          <p:sp>
            <p:nvSpPr>
              <p:cNvPr id="934" name="Free Form 35">
                <a:extLst>
                  <a:ext uri="{FF2B5EF4-FFF2-40B4-BE49-F238E27FC236}">
                    <a16:creationId xmlns:a16="http://schemas.microsoft.com/office/drawing/2014/main" id="{DCD68481-C58D-0B4E-9379-46584F5B46AF}"/>
                  </a:ext>
                </a:extLst>
              </p:cNvPr>
              <p:cNvSpPr/>
              <p:nvPr/>
            </p:nvSpPr>
            <p:spPr>
              <a:xfrm>
                <a:off x="241129" y="2476367"/>
                <a:ext cx="136904" cy="136892"/>
              </a:xfrm>
              <a:custGeom>
                <a:avLst/>
                <a:gdLst/>
                <a:ahLst/>
                <a:cxnLst/>
                <a:rect l="0" t="0" r="0" b="0"/>
                <a:pathLst>
                  <a:path w="193412" h="193395">
                    <a:moveTo>
                      <a:pt x="193412" y="191990"/>
                    </a:moveTo>
                    <a:lnTo>
                      <a:pt x="1422" y="193395"/>
                    </a:lnTo>
                    <a:lnTo>
                      <a:pt x="0" y="1405"/>
                    </a:lnTo>
                    <a:lnTo>
                      <a:pt x="191990" y="0"/>
                    </a:lnTo>
                    <a:close/>
                  </a:path>
                </a:pathLst>
              </a:custGeom>
              <a:solidFill>
                <a:srgbClr val="652E87"/>
              </a:solidFill>
              <a:ln w="12700" cap="flat" cmpd="sng">
                <a:noFill/>
                <a:prstDash val="solid"/>
                <a:miter lim="800000"/>
              </a:ln>
            </p:spPr>
            <p:txBody>
              <a:bodyPr anchor="ctr">
                <a:spAutoFit/>
              </a:bodyPr>
              <a:lstStyle/>
              <a:p>
                <a:pPr algn="ctr"/>
                <a:endParaRPr lang="en-US" dirty="0"/>
              </a:p>
            </p:txBody>
          </p:sp>
          <p:sp>
            <p:nvSpPr>
              <p:cNvPr id="935" name="TextBox 85">
                <a:extLst>
                  <a:ext uri="{FF2B5EF4-FFF2-40B4-BE49-F238E27FC236}">
                    <a16:creationId xmlns:a16="http://schemas.microsoft.com/office/drawing/2014/main" id="{4CBF9C8A-68A7-8F4E-8088-80DD10499E02}"/>
                  </a:ext>
                </a:extLst>
              </p:cNvPr>
              <p:cNvSpPr txBox="1"/>
              <p:nvPr/>
            </p:nvSpPr>
            <p:spPr>
              <a:xfrm>
                <a:off x="280906" y="2469027"/>
                <a:ext cx="93419" cy="107874"/>
              </a:xfrm>
              <a:prstGeom prst="rect">
                <a:avLst/>
              </a:prstGeom>
              <a:noFill/>
              <a:ln>
                <a:noFill/>
              </a:ln>
            </p:spPr>
            <p:txBody>
              <a:bodyPr wrap="square" lIns="0" tIns="0" rIns="0" bIns="0" anchor="t"/>
              <a:lstStyle/>
              <a:p>
                <a:pPr>
                  <a:lnSpc>
                    <a:spcPts val="1200"/>
                  </a:lnSpc>
                  <a:defRPr lang="en-US"/>
                </a:pPr>
                <a:r>
                  <a:rPr lang="en-US" sz="900" b="1" dirty="0" smtClean="0">
                    <a:solidFill>
                      <a:srgbClr val="FFFFFF"/>
                    </a:solidFill>
                    <a:latin typeface="Arial" panose="020B0604020202020204" pitchFamily="34" charset="0"/>
                    <a:ea typeface="Wigrum Medium" charset="77"/>
                    <a:cs typeface="Arial" panose="020B0604020202020204" pitchFamily="34" charset="0"/>
                  </a:rPr>
                  <a:t>2</a:t>
                </a:r>
                <a:r>
                  <a:rPr sz="900" b="1" dirty="0" smtClean="0">
                    <a:solidFill>
                      <a:srgbClr val="FFFFFF"/>
                    </a:solidFill>
                    <a:latin typeface="Arial" panose="020B0604020202020204" pitchFamily="34" charset="0"/>
                    <a:ea typeface="Wigrum Medium" charset="77"/>
                    <a:cs typeface="Arial" panose="020B0604020202020204" pitchFamily="34" charset="0"/>
                  </a:rPr>
                  <a:t> </a:t>
                </a:r>
                <a:endParaRPr sz="900" b="1" dirty="0">
                  <a:solidFill>
                    <a:srgbClr val="FFFFFF"/>
                  </a:solidFill>
                  <a:latin typeface="Arial" panose="020B0604020202020204" pitchFamily="34" charset="0"/>
                  <a:ea typeface="Wigrum Medium" charset="77"/>
                  <a:cs typeface="Arial" panose="020B0604020202020204" pitchFamily="34" charset="0"/>
                </a:endParaRPr>
              </a:p>
            </p:txBody>
          </p:sp>
        </p:grpSp>
        <p:grpSp>
          <p:nvGrpSpPr>
            <p:cNvPr id="922" name="Groupe 921">
              <a:extLst>
                <a:ext uri="{FF2B5EF4-FFF2-40B4-BE49-F238E27FC236}">
                  <a16:creationId xmlns:a16="http://schemas.microsoft.com/office/drawing/2014/main" id="{965A3075-B1DA-4D43-9065-850043332978}"/>
                </a:ext>
              </a:extLst>
            </p:cNvPr>
            <p:cNvGrpSpPr/>
            <p:nvPr/>
          </p:nvGrpSpPr>
          <p:grpSpPr>
            <a:xfrm>
              <a:off x="4071558" y="2463321"/>
              <a:ext cx="136904" cy="144232"/>
              <a:chOff x="-321274" y="2394268"/>
              <a:chExt cx="136904" cy="144232"/>
            </a:xfrm>
          </p:grpSpPr>
          <p:sp>
            <p:nvSpPr>
              <p:cNvPr id="932" name="Free Form 35">
                <a:extLst>
                  <a:ext uri="{FF2B5EF4-FFF2-40B4-BE49-F238E27FC236}">
                    <a16:creationId xmlns:a16="http://schemas.microsoft.com/office/drawing/2014/main" id="{BE085F17-7C86-D844-BC05-0FC7A4BCFA90}"/>
                  </a:ext>
                </a:extLst>
              </p:cNvPr>
              <p:cNvSpPr/>
              <p:nvPr/>
            </p:nvSpPr>
            <p:spPr>
              <a:xfrm>
                <a:off x="-321274" y="2401608"/>
                <a:ext cx="136904" cy="136892"/>
              </a:xfrm>
              <a:custGeom>
                <a:avLst/>
                <a:gdLst/>
                <a:ahLst/>
                <a:cxnLst/>
                <a:rect l="0" t="0" r="0" b="0"/>
                <a:pathLst>
                  <a:path w="193412" h="193395">
                    <a:moveTo>
                      <a:pt x="193412" y="191990"/>
                    </a:moveTo>
                    <a:lnTo>
                      <a:pt x="1422" y="193395"/>
                    </a:lnTo>
                    <a:lnTo>
                      <a:pt x="0" y="1405"/>
                    </a:lnTo>
                    <a:lnTo>
                      <a:pt x="191990" y="0"/>
                    </a:lnTo>
                    <a:close/>
                  </a:path>
                </a:pathLst>
              </a:custGeom>
              <a:solidFill>
                <a:srgbClr val="652E87"/>
              </a:solidFill>
              <a:ln w="12700" cap="flat" cmpd="sng">
                <a:noFill/>
                <a:prstDash val="solid"/>
                <a:miter lim="800000"/>
              </a:ln>
            </p:spPr>
            <p:txBody>
              <a:bodyPr anchor="ctr">
                <a:spAutoFit/>
              </a:bodyPr>
              <a:lstStyle/>
              <a:p>
                <a:pPr algn="ctr"/>
                <a:endParaRPr lang="en-US" dirty="0"/>
              </a:p>
            </p:txBody>
          </p:sp>
          <p:sp>
            <p:nvSpPr>
              <p:cNvPr id="933" name="TextBox 85">
                <a:extLst>
                  <a:ext uri="{FF2B5EF4-FFF2-40B4-BE49-F238E27FC236}">
                    <a16:creationId xmlns:a16="http://schemas.microsoft.com/office/drawing/2014/main" id="{C9E78D66-CF18-9E46-AD40-E92D2C97B486}"/>
                  </a:ext>
                </a:extLst>
              </p:cNvPr>
              <p:cNvSpPr txBox="1"/>
              <p:nvPr/>
            </p:nvSpPr>
            <p:spPr>
              <a:xfrm>
                <a:off x="-281497" y="2394268"/>
                <a:ext cx="93419" cy="107874"/>
              </a:xfrm>
              <a:prstGeom prst="rect">
                <a:avLst/>
              </a:prstGeom>
              <a:noFill/>
              <a:ln>
                <a:noFill/>
              </a:ln>
            </p:spPr>
            <p:txBody>
              <a:bodyPr wrap="square" lIns="0" tIns="0" rIns="0" bIns="0" anchor="t"/>
              <a:lstStyle/>
              <a:p>
                <a:pPr>
                  <a:lnSpc>
                    <a:spcPts val="1200"/>
                  </a:lnSpc>
                  <a:defRPr lang="en-US"/>
                </a:pPr>
                <a:r>
                  <a:rPr lang="en-US" sz="900" b="1" dirty="0">
                    <a:solidFill>
                      <a:srgbClr val="FFFFFF"/>
                    </a:solidFill>
                    <a:latin typeface="Arial" panose="020B0604020202020204" pitchFamily="34" charset="0"/>
                    <a:ea typeface="Wigrum Medium" charset="77"/>
                    <a:cs typeface="Arial" panose="020B0604020202020204" pitchFamily="34" charset="0"/>
                  </a:rPr>
                  <a:t>1</a:t>
                </a:r>
                <a:r>
                  <a:rPr sz="900" b="1" dirty="0">
                    <a:solidFill>
                      <a:srgbClr val="FFFFFF"/>
                    </a:solidFill>
                    <a:latin typeface="Arial" panose="020B0604020202020204" pitchFamily="34" charset="0"/>
                    <a:ea typeface="Wigrum Medium" charset="77"/>
                    <a:cs typeface="Arial" panose="020B0604020202020204" pitchFamily="34" charset="0"/>
                  </a:rPr>
                  <a:t> </a:t>
                </a:r>
              </a:p>
            </p:txBody>
          </p:sp>
        </p:grpSp>
        <p:grpSp>
          <p:nvGrpSpPr>
            <p:cNvPr id="923" name="Groupe 922">
              <a:extLst>
                <a:ext uri="{FF2B5EF4-FFF2-40B4-BE49-F238E27FC236}">
                  <a16:creationId xmlns:a16="http://schemas.microsoft.com/office/drawing/2014/main" id="{737AD035-9C5A-2643-A817-407779E974EA}"/>
                </a:ext>
              </a:extLst>
            </p:cNvPr>
            <p:cNvGrpSpPr/>
            <p:nvPr/>
          </p:nvGrpSpPr>
          <p:grpSpPr>
            <a:xfrm>
              <a:off x="4896041" y="2080969"/>
              <a:ext cx="136904" cy="144232"/>
              <a:chOff x="241129" y="2469027"/>
              <a:chExt cx="136904" cy="144232"/>
            </a:xfrm>
          </p:grpSpPr>
          <p:sp>
            <p:nvSpPr>
              <p:cNvPr id="930" name="Free Form 35">
                <a:extLst>
                  <a:ext uri="{FF2B5EF4-FFF2-40B4-BE49-F238E27FC236}">
                    <a16:creationId xmlns:a16="http://schemas.microsoft.com/office/drawing/2014/main" id="{B52C8088-65B8-B342-9345-83CA860AC81D}"/>
                  </a:ext>
                </a:extLst>
              </p:cNvPr>
              <p:cNvSpPr/>
              <p:nvPr/>
            </p:nvSpPr>
            <p:spPr>
              <a:xfrm>
                <a:off x="241129" y="2476367"/>
                <a:ext cx="136904" cy="136892"/>
              </a:xfrm>
              <a:custGeom>
                <a:avLst/>
                <a:gdLst/>
                <a:ahLst/>
                <a:cxnLst/>
                <a:rect l="0" t="0" r="0" b="0"/>
                <a:pathLst>
                  <a:path w="193412" h="193395">
                    <a:moveTo>
                      <a:pt x="193412" y="191990"/>
                    </a:moveTo>
                    <a:lnTo>
                      <a:pt x="1422" y="193395"/>
                    </a:lnTo>
                    <a:lnTo>
                      <a:pt x="0" y="1405"/>
                    </a:lnTo>
                    <a:lnTo>
                      <a:pt x="191990" y="0"/>
                    </a:lnTo>
                    <a:close/>
                  </a:path>
                </a:pathLst>
              </a:custGeom>
              <a:solidFill>
                <a:srgbClr val="E94C67"/>
              </a:solidFill>
              <a:ln w="12700" cap="flat" cmpd="sng">
                <a:noFill/>
                <a:prstDash val="solid"/>
                <a:miter lim="800000"/>
              </a:ln>
            </p:spPr>
            <p:txBody>
              <a:bodyPr anchor="ctr">
                <a:spAutoFit/>
              </a:bodyPr>
              <a:lstStyle/>
              <a:p>
                <a:pPr algn="ctr"/>
                <a:endParaRPr lang="en-US" dirty="0"/>
              </a:p>
            </p:txBody>
          </p:sp>
          <p:sp>
            <p:nvSpPr>
              <p:cNvPr id="931" name="TextBox 85">
                <a:extLst>
                  <a:ext uri="{FF2B5EF4-FFF2-40B4-BE49-F238E27FC236}">
                    <a16:creationId xmlns:a16="http://schemas.microsoft.com/office/drawing/2014/main" id="{5E187F8B-6232-1A40-B7FD-F27596EA9880}"/>
                  </a:ext>
                </a:extLst>
              </p:cNvPr>
              <p:cNvSpPr txBox="1"/>
              <p:nvPr/>
            </p:nvSpPr>
            <p:spPr>
              <a:xfrm>
                <a:off x="280906" y="2469027"/>
                <a:ext cx="93419" cy="107874"/>
              </a:xfrm>
              <a:prstGeom prst="rect">
                <a:avLst/>
              </a:prstGeom>
              <a:noFill/>
              <a:ln>
                <a:noFill/>
              </a:ln>
            </p:spPr>
            <p:txBody>
              <a:bodyPr wrap="square" lIns="0" tIns="0" rIns="0" bIns="0" anchor="t"/>
              <a:lstStyle/>
              <a:p>
                <a:pPr>
                  <a:lnSpc>
                    <a:spcPts val="1200"/>
                  </a:lnSpc>
                  <a:defRPr lang="en-US"/>
                </a:pPr>
                <a:r>
                  <a:rPr lang="en-US" sz="900" b="1" dirty="0">
                    <a:solidFill>
                      <a:srgbClr val="FFFFFF"/>
                    </a:solidFill>
                    <a:latin typeface="Arial" panose="020B0604020202020204" pitchFamily="34" charset="0"/>
                    <a:ea typeface="Wigrum Medium" charset="77"/>
                    <a:cs typeface="Arial" panose="020B0604020202020204" pitchFamily="34" charset="0"/>
                  </a:rPr>
                  <a:t>1</a:t>
                </a:r>
                <a:endParaRPr sz="900" b="1" dirty="0">
                  <a:solidFill>
                    <a:srgbClr val="FFFFFF"/>
                  </a:solidFill>
                  <a:latin typeface="Arial" panose="020B0604020202020204" pitchFamily="34" charset="0"/>
                  <a:ea typeface="Wigrum Medium" charset="77"/>
                  <a:cs typeface="Arial" panose="020B0604020202020204" pitchFamily="34" charset="0"/>
                </a:endParaRPr>
              </a:p>
            </p:txBody>
          </p:sp>
        </p:grpSp>
        <p:grpSp>
          <p:nvGrpSpPr>
            <p:cNvPr id="924" name="Groupe 923">
              <a:extLst>
                <a:ext uri="{FF2B5EF4-FFF2-40B4-BE49-F238E27FC236}">
                  <a16:creationId xmlns:a16="http://schemas.microsoft.com/office/drawing/2014/main" id="{AFFA6FC0-1964-B64C-85DD-44DD3F639AE1}"/>
                </a:ext>
              </a:extLst>
            </p:cNvPr>
            <p:cNvGrpSpPr/>
            <p:nvPr/>
          </p:nvGrpSpPr>
          <p:grpSpPr>
            <a:xfrm>
              <a:off x="4819434" y="2234254"/>
              <a:ext cx="136904" cy="144232"/>
              <a:chOff x="241129" y="2469027"/>
              <a:chExt cx="136904" cy="144232"/>
            </a:xfrm>
          </p:grpSpPr>
          <p:sp>
            <p:nvSpPr>
              <p:cNvPr id="928" name="Free Form 35">
                <a:extLst>
                  <a:ext uri="{FF2B5EF4-FFF2-40B4-BE49-F238E27FC236}">
                    <a16:creationId xmlns:a16="http://schemas.microsoft.com/office/drawing/2014/main" id="{B82607C8-5423-3C4F-A532-5BF004F77086}"/>
                  </a:ext>
                </a:extLst>
              </p:cNvPr>
              <p:cNvSpPr/>
              <p:nvPr/>
            </p:nvSpPr>
            <p:spPr>
              <a:xfrm>
                <a:off x="241129" y="2476367"/>
                <a:ext cx="136904" cy="136892"/>
              </a:xfrm>
              <a:custGeom>
                <a:avLst/>
                <a:gdLst/>
                <a:ahLst/>
                <a:cxnLst/>
                <a:rect l="0" t="0" r="0" b="0"/>
                <a:pathLst>
                  <a:path w="193412" h="193395">
                    <a:moveTo>
                      <a:pt x="193412" y="191990"/>
                    </a:moveTo>
                    <a:lnTo>
                      <a:pt x="1422" y="193395"/>
                    </a:lnTo>
                    <a:lnTo>
                      <a:pt x="0" y="1405"/>
                    </a:lnTo>
                    <a:lnTo>
                      <a:pt x="191990" y="0"/>
                    </a:lnTo>
                    <a:close/>
                  </a:path>
                </a:pathLst>
              </a:custGeom>
              <a:solidFill>
                <a:srgbClr val="E94C67"/>
              </a:solidFill>
              <a:ln w="12700" cap="flat" cmpd="sng">
                <a:noFill/>
                <a:prstDash val="solid"/>
                <a:miter lim="800000"/>
              </a:ln>
            </p:spPr>
            <p:txBody>
              <a:bodyPr anchor="ctr">
                <a:spAutoFit/>
              </a:bodyPr>
              <a:lstStyle/>
              <a:p>
                <a:pPr algn="ctr"/>
                <a:endParaRPr lang="en-US" dirty="0"/>
              </a:p>
            </p:txBody>
          </p:sp>
          <p:sp>
            <p:nvSpPr>
              <p:cNvPr id="929" name="TextBox 85">
                <a:extLst>
                  <a:ext uri="{FF2B5EF4-FFF2-40B4-BE49-F238E27FC236}">
                    <a16:creationId xmlns:a16="http://schemas.microsoft.com/office/drawing/2014/main" id="{A907B139-B4A4-9343-825C-D405D385FDA3}"/>
                  </a:ext>
                </a:extLst>
              </p:cNvPr>
              <p:cNvSpPr txBox="1"/>
              <p:nvPr/>
            </p:nvSpPr>
            <p:spPr>
              <a:xfrm>
                <a:off x="280906" y="2469027"/>
                <a:ext cx="93419" cy="107874"/>
              </a:xfrm>
              <a:prstGeom prst="rect">
                <a:avLst/>
              </a:prstGeom>
              <a:noFill/>
              <a:ln>
                <a:noFill/>
              </a:ln>
            </p:spPr>
            <p:txBody>
              <a:bodyPr wrap="square" lIns="0" tIns="0" rIns="0" bIns="0" anchor="t"/>
              <a:lstStyle/>
              <a:p>
                <a:pPr>
                  <a:lnSpc>
                    <a:spcPts val="1200"/>
                  </a:lnSpc>
                  <a:defRPr lang="en-US"/>
                </a:pPr>
                <a:r>
                  <a:rPr lang="en-US" sz="900" b="1" dirty="0">
                    <a:solidFill>
                      <a:srgbClr val="FFFFFF"/>
                    </a:solidFill>
                    <a:latin typeface="Arial" panose="020B0604020202020204" pitchFamily="34" charset="0"/>
                    <a:ea typeface="Wigrum Medium" charset="77"/>
                    <a:cs typeface="Arial" panose="020B0604020202020204" pitchFamily="34" charset="0"/>
                  </a:rPr>
                  <a:t>1</a:t>
                </a:r>
                <a:r>
                  <a:rPr sz="900" b="1" dirty="0">
                    <a:solidFill>
                      <a:srgbClr val="FFFFFF"/>
                    </a:solidFill>
                    <a:latin typeface="Arial" panose="020B0604020202020204" pitchFamily="34" charset="0"/>
                    <a:ea typeface="Wigrum Medium" charset="77"/>
                    <a:cs typeface="Arial" panose="020B0604020202020204" pitchFamily="34" charset="0"/>
                  </a:rPr>
                  <a:t> </a:t>
                </a:r>
              </a:p>
            </p:txBody>
          </p:sp>
        </p:grpSp>
        <p:grpSp>
          <p:nvGrpSpPr>
            <p:cNvPr id="925" name="Groupe 924">
              <a:extLst>
                <a:ext uri="{FF2B5EF4-FFF2-40B4-BE49-F238E27FC236}">
                  <a16:creationId xmlns:a16="http://schemas.microsoft.com/office/drawing/2014/main" id="{20EE08E5-D222-8F44-9A36-D453440BD274}"/>
                </a:ext>
              </a:extLst>
            </p:cNvPr>
            <p:cNvGrpSpPr/>
            <p:nvPr/>
          </p:nvGrpSpPr>
          <p:grpSpPr>
            <a:xfrm>
              <a:off x="3263307" y="2289994"/>
              <a:ext cx="136904" cy="144232"/>
              <a:chOff x="241129" y="2469027"/>
              <a:chExt cx="136904" cy="144232"/>
            </a:xfrm>
          </p:grpSpPr>
          <p:sp>
            <p:nvSpPr>
              <p:cNvPr id="926" name="Free Form 35">
                <a:extLst>
                  <a:ext uri="{FF2B5EF4-FFF2-40B4-BE49-F238E27FC236}">
                    <a16:creationId xmlns:a16="http://schemas.microsoft.com/office/drawing/2014/main" id="{111D9691-1CE3-064A-9C72-40643B6B8FBD}"/>
                  </a:ext>
                </a:extLst>
              </p:cNvPr>
              <p:cNvSpPr/>
              <p:nvPr/>
            </p:nvSpPr>
            <p:spPr>
              <a:xfrm>
                <a:off x="241129" y="2476367"/>
                <a:ext cx="136904" cy="136892"/>
              </a:xfrm>
              <a:custGeom>
                <a:avLst/>
                <a:gdLst/>
                <a:ahLst/>
                <a:cxnLst/>
                <a:rect l="0" t="0" r="0" b="0"/>
                <a:pathLst>
                  <a:path w="193412" h="193395">
                    <a:moveTo>
                      <a:pt x="193412" y="191990"/>
                    </a:moveTo>
                    <a:lnTo>
                      <a:pt x="1422" y="193395"/>
                    </a:lnTo>
                    <a:lnTo>
                      <a:pt x="0" y="1405"/>
                    </a:lnTo>
                    <a:lnTo>
                      <a:pt x="191990" y="0"/>
                    </a:lnTo>
                    <a:close/>
                  </a:path>
                </a:pathLst>
              </a:custGeom>
              <a:solidFill>
                <a:srgbClr val="E94C67"/>
              </a:solidFill>
              <a:ln w="12700" cap="flat" cmpd="sng">
                <a:noFill/>
                <a:prstDash val="solid"/>
                <a:miter lim="800000"/>
              </a:ln>
            </p:spPr>
            <p:txBody>
              <a:bodyPr anchor="ctr">
                <a:spAutoFit/>
              </a:bodyPr>
              <a:lstStyle/>
              <a:p>
                <a:pPr algn="ctr"/>
                <a:endParaRPr lang="en-US" dirty="0"/>
              </a:p>
            </p:txBody>
          </p:sp>
          <p:sp>
            <p:nvSpPr>
              <p:cNvPr id="927" name="TextBox 85">
                <a:extLst>
                  <a:ext uri="{FF2B5EF4-FFF2-40B4-BE49-F238E27FC236}">
                    <a16:creationId xmlns:a16="http://schemas.microsoft.com/office/drawing/2014/main" id="{1A8950B5-FFC2-B74F-A561-3069085C315B}"/>
                  </a:ext>
                </a:extLst>
              </p:cNvPr>
              <p:cNvSpPr txBox="1"/>
              <p:nvPr/>
            </p:nvSpPr>
            <p:spPr>
              <a:xfrm>
                <a:off x="280906" y="2469027"/>
                <a:ext cx="93419" cy="107874"/>
              </a:xfrm>
              <a:prstGeom prst="rect">
                <a:avLst/>
              </a:prstGeom>
              <a:noFill/>
              <a:ln>
                <a:noFill/>
              </a:ln>
            </p:spPr>
            <p:txBody>
              <a:bodyPr wrap="square" lIns="0" tIns="0" rIns="0" bIns="0" anchor="t"/>
              <a:lstStyle/>
              <a:p>
                <a:pPr>
                  <a:lnSpc>
                    <a:spcPts val="1200"/>
                  </a:lnSpc>
                  <a:defRPr lang="en-US"/>
                </a:pPr>
                <a:r>
                  <a:rPr lang="en-US" sz="900" b="1" dirty="0">
                    <a:solidFill>
                      <a:srgbClr val="FFFFFF"/>
                    </a:solidFill>
                    <a:latin typeface="Arial" panose="020B0604020202020204" pitchFamily="34" charset="0"/>
                    <a:ea typeface="Wigrum Medium" charset="77"/>
                    <a:cs typeface="Arial" panose="020B0604020202020204" pitchFamily="34" charset="0"/>
                  </a:rPr>
                  <a:t>1</a:t>
                </a:r>
                <a:r>
                  <a:rPr sz="900" b="1" dirty="0">
                    <a:solidFill>
                      <a:srgbClr val="FFFFFF"/>
                    </a:solidFill>
                    <a:latin typeface="Arial" panose="020B0604020202020204" pitchFamily="34" charset="0"/>
                    <a:ea typeface="Wigrum Medium" charset="77"/>
                    <a:cs typeface="Arial" panose="020B0604020202020204" pitchFamily="34" charset="0"/>
                  </a:rPr>
                  <a:t> </a:t>
                </a:r>
              </a:p>
            </p:txBody>
          </p:sp>
        </p:grpSp>
      </p:grpSp>
      <p:grpSp>
        <p:nvGrpSpPr>
          <p:cNvPr id="951" name="Groupe 950">
            <a:extLst>
              <a:ext uri="{FF2B5EF4-FFF2-40B4-BE49-F238E27FC236}">
                <a16:creationId xmlns:a16="http://schemas.microsoft.com/office/drawing/2014/main" id="{4610E619-A68E-D94C-8272-476E051CE38F}"/>
              </a:ext>
            </a:extLst>
          </p:cNvPr>
          <p:cNvGrpSpPr/>
          <p:nvPr/>
        </p:nvGrpSpPr>
        <p:grpSpPr>
          <a:xfrm>
            <a:off x="6638603" y="3711782"/>
            <a:ext cx="136904" cy="144232"/>
            <a:chOff x="241129" y="2469027"/>
            <a:chExt cx="136904" cy="144232"/>
          </a:xfrm>
        </p:grpSpPr>
        <p:sp>
          <p:nvSpPr>
            <p:cNvPr id="952" name="Free Form 35">
              <a:extLst>
                <a:ext uri="{FF2B5EF4-FFF2-40B4-BE49-F238E27FC236}">
                  <a16:creationId xmlns:a16="http://schemas.microsoft.com/office/drawing/2014/main" id="{4C6B6F40-8036-EC4F-B084-9167A2EA1FEC}"/>
                </a:ext>
              </a:extLst>
            </p:cNvPr>
            <p:cNvSpPr/>
            <p:nvPr/>
          </p:nvSpPr>
          <p:spPr>
            <a:xfrm>
              <a:off x="241129" y="2476367"/>
              <a:ext cx="136904" cy="136892"/>
            </a:xfrm>
            <a:custGeom>
              <a:avLst/>
              <a:gdLst/>
              <a:ahLst/>
              <a:cxnLst/>
              <a:rect l="0" t="0" r="0" b="0"/>
              <a:pathLst>
                <a:path w="193412" h="193395">
                  <a:moveTo>
                    <a:pt x="193412" y="191990"/>
                  </a:moveTo>
                  <a:lnTo>
                    <a:pt x="1422" y="193395"/>
                  </a:lnTo>
                  <a:lnTo>
                    <a:pt x="0" y="1405"/>
                  </a:lnTo>
                  <a:lnTo>
                    <a:pt x="191990" y="0"/>
                  </a:lnTo>
                  <a:close/>
                </a:path>
              </a:pathLst>
            </a:custGeom>
            <a:solidFill>
              <a:srgbClr val="E94C67"/>
            </a:solidFill>
            <a:ln w="12700" cap="flat" cmpd="sng">
              <a:noFill/>
              <a:prstDash val="solid"/>
              <a:miter lim="800000"/>
            </a:ln>
          </p:spPr>
          <p:txBody>
            <a:bodyPr anchor="ctr">
              <a:spAutoFit/>
            </a:bodyPr>
            <a:lstStyle/>
            <a:p>
              <a:pPr algn="ctr"/>
              <a:endParaRPr lang="en-US" dirty="0"/>
            </a:p>
          </p:txBody>
        </p:sp>
        <p:sp>
          <p:nvSpPr>
            <p:cNvPr id="953" name="TextBox 85">
              <a:extLst>
                <a:ext uri="{FF2B5EF4-FFF2-40B4-BE49-F238E27FC236}">
                  <a16:creationId xmlns:a16="http://schemas.microsoft.com/office/drawing/2014/main" id="{40D7A9FE-A745-0748-8794-088F593FB4CA}"/>
                </a:ext>
              </a:extLst>
            </p:cNvPr>
            <p:cNvSpPr txBox="1"/>
            <p:nvPr/>
          </p:nvSpPr>
          <p:spPr>
            <a:xfrm>
              <a:off x="280906" y="2469027"/>
              <a:ext cx="93419" cy="107874"/>
            </a:xfrm>
            <a:prstGeom prst="rect">
              <a:avLst/>
            </a:prstGeom>
            <a:noFill/>
            <a:ln>
              <a:noFill/>
            </a:ln>
          </p:spPr>
          <p:txBody>
            <a:bodyPr wrap="square" lIns="0" tIns="0" rIns="0" bIns="0" anchor="t"/>
            <a:lstStyle/>
            <a:p>
              <a:pPr>
                <a:lnSpc>
                  <a:spcPts val="1200"/>
                </a:lnSpc>
                <a:defRPr lang="en-US"/>
              </a:pPr>
              <a:r>
                <a:rPr lang="en-US" sz="900" b="1" dirty="0">
                  <a:solidFill>
                    <a:srgbClr val="FFFFFF"/>
                  </a:solidFill>
                  <a:latin typeface="Arial" panose="020B0604020202020204" pitchFamily="34" charset="0"/>
                  <a:ea typeface="Wigrum Medium" charset="77"/>
                  <a:cs typeface="Arial" panose="020B0604020202020204" pitchFamily="34" charset="0"/>
                </a:rPr>
                <a:t>2</a:t>
              </a:r>
              <a:r>
                <a:rPr sz="900" b="1" dirty="0">
                  <a:solidFill>
                    <a:srgbClr val="FFFFFF"/>
                  </a:solidFill>
                  <a:latin typeface="Arial" panose="020B0604020202020204" pitchFamily="34" charset="0"/>
                  <a:ea typeface="Wigrum Medium" charset="77"/>
                  <a:cs typeface="Arial" panose="020B0604020202020204" pitchFamily="34" charset="0"/>
                </a:rPr>
                <a:t> </a:t>
              </a:r>
            </a:p>
          </p:txBody>
        </p:sp>
      </p:grpSp>
      <p:grpSp>
        <p:nvGrpSpPr>
          <p:cNvPr id="954" name="Groupe 953">
            <a:extLst>
              <a:ext uri="{FF2B5EF4-FFF2-40B4-BE49-F238E27FC236}">
                <a16:creationId xmlns:a16="http://schemas.microsoft.com/office/drawing/2014/main" id="{81F4D888-D789-B94F-B523-8A14396E6549}"/>
              </a:ext>
            </a:extLst>
          </p:cNvPr>
          <p:cNvGrpSpPr/>
          <p:nvPr/>
        </p:nvGrpSpPr>
        <p:grpSpPr>
          <a:xfrm>
            <a:off x="8897104" y="3471871"/>
            <a:ext cx="136904" cy="144232"/>
            <a:chOff x="241129" y="2469027"/>
            <a:chExt cx="136904" cy="144232"/>
          </a:xfrm>
        </p:grpSpPr>
        <p:sp>
          <p:nvSpPr>
            <p:cNvPr id="955" name="Free Form 35">
              <a:extLst>
                <a:ext uri="{FF2B5EF4-FFF2-40B4-BE49-F238E27FC236}">
                  <a16:creationId xmlns:a16="http://schemas.microsoft.com/office/drawing/2014/main" id="{60915E4F-4AB9-C24A-BE96-9662AA36B563}"/>
                </a:ext>
              </a:extLst>
            </p:cNvPr>
            <p:cNvSpPr/>
            <p:nvPr/>
          </p:nvSpPr>
          <p:spPr>
            <a:xfrm>
              <a:off x="241129" y="2476367"/>
              <a:ext cx="136904" cy="136892"/>
            </a:xfrm>
            <a:custGeom>
              <a:avLst/>
              <a:gdLst/>
              <a:ahLst/>
              <a:cxnLst/>
              <a:rect l="0" t="0" r="0" b="0"/>
              <a:pathLst>
                <a:path w="193412" h="193395">
                  <a:moveTo>
                    <a:pt x="193412" y="191990"/>
                  </a:moveTo>
                  <a:lnTo>
                    <a:pt x="1422" y="193395"/>
                  </a:lnTo>
                  <a:lnTo>
                    <a:pt x="0" y="1405"/>
                  </a:lnTo>
                  <a:lnTo>
                    <a:pt x="191990" y="0"/>
                  </a:lnTo>
                  <a:close/>
                </a:path>
              </a:pathLst>
            </a:custGeom>
            <a:solidFill>
              <a:srgbClr val="E94C67"/>
            </a:solidFill>
            <a:ln w="12700" cap="flat" cmpd="sng">
              <a:noFill/>
              <a:prstDash val="solid"/>
              <a:miter lim="800000"/>
            </a:ln>
          </p:spPr>
          <p:txBody>
            <a:bodyPr anchor="ctr">
              <a:spAutoFit/>
            </a:bodyPr>
            <a:lstStyle/>
            <a:p>
              <a:pPr algn="ctr"/>
              <a:endParaRPr lang="en-US" dirty="0"/>
            </a:p>
          </p:txBody>
        </p:sp>
        <p:sp>
          <p:nvSpPr>
            <p:cNvPr id="956" name="TextBox 85">
              <a:extLst>
                <a:ext uri="{FF2B5EF4-FFF2-40B4-BE49-F238E27FC236}">
                  <a16:creationId xmlns:a16="http://schemas.microsoft.com/office/drawing/2014/main" id="{DC99AD93-68A8-4B40-A4C2-6D5350FBAAA4}"/>
                </a:ext>
              </a:extLst>
            </p:cNvPr>
            <p:cNvSpPr txBox="1"/>
            <p:nvPr/>
          </p:nvSpPr>
          <p:spPr>
            <a:xfrm>
              <a:off x="280906" y="2469027"/>
              <a:ext cx="93419" cy="107874"/>
            </a:xfrm>
            <a:prstGeom prst="rect">
              <a:avLst/>
            </a:prstGeom>
            <a:noFill/>
            <a:ln>
              <a:noFill/>
            </a:ln>
          </p:spPr>
          <p:txBody>
            <a:bodyPr wrap="square" lIns="0" tIns="0" rIns="0" bIns="0" anchor="t"/>
            <a:lstStyle/>
            <a:p>
              <a:pPr>
                <a:lnSpc>
                  <a:spcPts val="1200"/>
                </a:lnSpc>
                <a:defRPr lang="en-US"/>
              </a:pPr>
              <a:r>
                <a:rPr lang="en-US" sz="900" b="1" dirty="0">
                  <a:solidFill>
                    <a:srgbClr val="FFFFFF"/>
                  </a:solidFill>
                  <a:latin typeface="Arial" panose="020B0604020202020204" pitchFamily="34" charset="0"/>
                  <a:ea typeface="Wigrum Medium" charset="77"/>
                  <a:cs typeface="Arial" panose="020B0604020202020204" pitchFamily="34" charset="0"/>
                </a:rPr>
                <a:t>1</a:t>
              </a:r>
              <a:r>
                <a:rPr sz="900" b="1" dirty="0">
                  <a:solidFill>
                    <a:srgbClr val="FFFFFF"/>
                  </a:solidFill>
                  <a:latin typeface="Arial" panose="020B0604020202020204" pitchFamily="34" charset="0"/>
                  <a:ea typeface="Wigrum Medium" charset="77"/>
                  <a:cs typeface="Arial" panose="020B0604020202020204" pitchFamily="34" charset="0"/>
                </a:rPr>
                <a:t> </a:t>
              </a:r>
            </a:p>
          </p:txBody>
        </p:sp>
      </p:grpSp>
      <p:grpSp>
        <p:nvGrpSpPr>
          <p:cNvPr id="957" name="Groupe 956">
            <a:extLst>
              <a:ext uri="{FF2B5EF4-FFF2-40B4-BE49-F238E27FC236}">
                <a16:creationId xmlns:a16="http://schemas.microsoft.com/office/drawing/2014/main" id="{3FA1B20E-DEB3-4E4C-BAE7-C4FC4F6C2563}"/>
              </a:ext>
            </a:extLst>
          </p:cNvPr>
          <p:cNvGrpSpPr/>
          <p:nvPr/>
        </p:nvGrpSpPr>
        <p:grpSpPr>
          <a:xfrm>
            <a:off x="7260094" y="4445316"/>
            <a:ext cx="136904" cy="144232"/>
            <a:chOff x="388921" y="2469027"/>
            <a:chExt cx="136904" cy="144232"/>
          </a:xfrm>
        </p:grpSpPr>
        <p:sp>
          <p:nvSpPr>
            <p:cNvPr id="958" name="Free Form 35">
              <a:extLst>
                <a:ext uri="{FF2B5EF4-FFF2-40B4-BE49-F238E27FC236}">
                  <a16:creationId xmlns:a16="http://schemas.microsoft.com/office/drawing/2014/main" id="{E1BF7AB2-8BF5-CF4E-B68A-A53F782FEC18}"/>
                </a:ext>
              </a:extLst>
            </p:cNvPr>
            <p:cNvSpPr/>
            <p:nvPr/>
          </p:nvSpPr>
          <p:spPr>
            <a:xfrm>
              <a:off x="388921" y="2476367"/>
              <a:ext cx="136904" cy="136892"/>
            </a:xfrm>
            <a:custGeom>
              <a:avLst/>
              <a:gdLst/>
              <a:ahLst/>
              <a:cxnLst/>
              <a:rect l="0" t="0" r="0" b="0"/>
              <a:pathLst>
                <a:path w="193412" h="193395">
                  <a:moveTo>
                    <a:pt x="193412" y="191990"/>
                  </a:moveTo>
                  <a:lnTo>
                    <a:pt x="1422" y="193395"/>
                  </a:lnTo>
                  <a:lnTo>
                    <a:pt x="0" y="1405"/>
                  </a:lnTo>
                  <a:lnTo>
                    <a:pt x="191990" y="0"/>
                  </a:lnTo>
                  <a:close/>
                </a:path>
              </a:pathLst>
            </a:custGeom>
            <a:solidFill>
              <a:srgbClr val="E94C67"/>
            </a:solidFill>
            <a:ln w="12700" cap="flat" cmpd="sng">
              <a:noFill/>
              <a:prstDash val="solid"/>
              <a:miter lim="800000"/>
            </a:ln>
          </p:spPr>
          <p:txBody>
            <a:bodyPr anchor="ctr">
              <a:spAutoFit/>
            </a:bodyPr>
            <a:lstStyle/>
            <a:p>
              <a:pPr algn="ctr"/>
              <a:endParaRPr lang="en-US" dirty="0"/>
            </a:p>
          </p:txBody>
        </p:sp>
        <p:sp>
          <p:nvSpPr>
            <p:cNvPr id="959" name="TextBox 85">
              <a:extLst>
                <a:ext uri="{FF2B5EF4-FFF2-40B4-BE49-F238E27FC236}">
                  <a16:creationId xmlns:a16="http://schemas.microsoft.com/office/drawing/2014/main" id="{CBDF682D-195A-A647-9658-C2738DDD1CA3}"/>
                </a:ext>
              </a:extLst>
            </p:cNvPr>
            <p:cNvSpPr txBox="1"/>
            <p:nvPr/>
          </p:nvSpPr>
          <p:spPr>
            <a:xfrm>
              <a:off x="428698" y="2469027"/>
              <a:ext cx="93419" cy="107874"/>
            </a:xfrm>
            <a:prstGeom prst="rect">
              <a:avLst/>
            </a:prstGeom>
            <a:noFill/>
            <a:ln>
              <a:noFill/>
            </a:ln>
          </p:spPr>
          <p:txBody>
            <a:bodyPr wrap="square" lIns="0" tIns="0" rIns="0" bIns="0" anchor="t"/>
            <a:lstStyle/>
            <a:p>
              <a:pPr>
                <a:lnSpc>
                  <a:spcPts val="1200"/>
                </a:lnSpc>
                <a:defRPr lang="en-US"/>
              </a:pPr>
              <a:r>
                <a:rPr lang="en-US" sz="900" b="1" dirty="0">
                  <a:solidFill>
                    <a:srgbClr val="FFFFFF"/>
                  </a:solidFill>
                  <a:latin typeface="Arial" panose="020B0604020202020204" pitchFamily="34" charset="0"/>
                  <a:ea typeface="Wigrum Medium" charset="77"/>
                  <a:cs typeface="Arial" panose="020B0604020202020204" pitchFamily="34" charset="0"/>
                </a:rPr>
                <a:t>1</a:t>
              </a:r>
              <a:r>
                <a:rPr sz="900" b="1" dirty="0">
                  <a:solidFill>
                    <a:srgbClr val="FFFFFF"/>
                  </a:solidFill>
                  <a:latin typeface="Arial" panose="020B0604020202020204" pitchFamily="34" charset="0"/>
                  <a:ea typeface="Wigrum Medium" charset="77"/>
                  <a:cs typeface="Arial" panose="020B0604020202020204" pitchFamily="34" charset="0"/>
                </a:rPr>
                <a:t> </a:t>
              </a:r>
            </a:p>
          </p:txBody>
        </p:sp>
      </p:grpSp>
      <p:grpSp>
        <p:nvGrpSpPr>
          <p:cNvPr id="960" name="Groupe 959">
            <a:extLst>
              <a:ext uri="{FF2B5EF4-FFF2-40B4-BE49-F238E27FC236}">
                <a16:creationId xmlns:a16="http://schemas.microsoft.com/office/drawing/2014/main" id="{E6E412E4-4464-0E46-A65C-3FFF2EAD9507}"/>
              </a:ext>
            </a:extLst>
          </p:cNvPr>
          <p:cNvGrpSpPr/>
          <p:nvPr/>
        </p:nvGrpSpPr>
        <p:grpSpPr>
          <a:xfrm>
            <a:off x="9939848" y="3860932"/>
            <a:ext cx="136904" cy="144232"/>
            <a:chOff x="241129" y="2469027"/>
            <a:chExt cx="136904" cy="144232"/>
          </a:xfrm>
        </p:grpSpPr>
        <p:sp>
          <p:nvSpPr>
            <p:cNvPr id="961" name="Free Form 35">
              <a:extLst>
                <a:ext uri="{FF2B5EF4-FFF2-40B4-BE49-F238E27FC236}">
                  <a16:creationId xmlns:a16="http://schemas.microsoft.com/office/drawing/2014/main" id="{9FC2DF5C-43D2-604E-9355-EBAD4AC0416C}"/>
                </a:ext>
              </a:extLst>
            </p:cNvPr>
            <p:cNvSpPr/>
            <p:nvPr/>
          </p:nvSpPr>
          <p:spPr>
            <a:xfrm>
              <a:off x="241129" y="2476367"/>
              <a:ext cx="136904" cy="136892"/>
            </a:xfrm>
            <a:custGeom>
              <a:avLst/>
              <a:gdLst/>
              <a:ahLst/>
              <a:cxnLst/>
              <a:rect l="0" t="0" r="0" b="0"/>
              <a:pathLst>
                <a:path w="193412" h="193395">
                  <a:moveTo>
                    <a:pt x="193412" y="191990"/>
                  </a:moveTo>
                  <a:lnTo>
                    <a:pt x="1422" y="193395"/>
                  </a:lnTo>
                  <a:lnTo>
                    <a:pt x="0" y="1405"/>
                  </a:lnTo>
                  <a:lnTo>
                    <a:pt x="191990" y="0"/>
                  </a:lnTo>
                  <a:close/>
                </a:path>
              </a:pathLst>
            </a:custGeom>
            <a:solidFill>
              <a:srgbClr val="E94C67"/>
            </a:solidFill>
            <a:ln w="12700" cap="flat" cmpd="sng">
              <a:noFill/>
              <a:prstDash val="solid"/>
              <a:miter lim="800000"/>
            </a:ln>
          </p:spPr>
          <p:txBody>
            <a:bodyPr anchor="ctr">
              <a:spAutoFit/>
            </a:bodyPr>
            <a:lstStyle/>
            <a:p>
              <a:pPr algn="ctr"/>
              <a:endParaRPr lang="en-US" dirty="0"/>
            </a:p>
          </p:txBody>
        </p:sp>
        <p:sp>
          <p:nvSpPr>
            <p:cNvPr id="962" name="TextBox 85">
              <a:extLst>
                <a:ext uri="{FF2B5EF4-FFF2-40B4-BE49-F238E27FC236}">
                  <a16:creationId xmlns:a16="http://schemas.microsoft.com/office/drawing/2014/main" id="{92A651BD-6A30-9545-8F13-BE3A4A653745}"/>
                </a:ext>
              </a:extLst>
            </p:cNvPr>
            <p:cNvSpPr txBox="1"/>
            <p:nvPr/>
          </p:nvSpPr>
          <p:spPr>
            <a:xfrm>
              <a:off x="280906" y="2469027"/>
              <a:ext cx="93419" cy="107874"/>
            </a:xfrm>
            <a:prstGeom prst="rect">
              <a:avLst/>
            </a:prstGeom>
            <a:noFill/>
            <a:ln>
              <a:noFill/>
            </a:ln>
          </p:spPr>
          <p:txBody>
            <a:bodyPr wrap="square" lIns="0" tIns="0" rIns="0" bIns="0" anchor="t"/>
            <a:lstStyle/>
            <a:p>
              <a:pPr>
                <a:lnSpc>
                  <a:spcPts val="1200"/>
                </a:lnSpc>
                <a:defRPr lang="en-US"/>
              </a:pPr>
              <a:r>
                <a:rPr lang="en-US" sz="900" b="1" dirty="0">
                  <a:solidFill>
                    <a:srgbClr val="FFFFFF"/>
                  </a:solidFill>
                  <a:latin typeface="Arial" panose="020B0604020202020204" pitchFamily="34" charset="0"/>
                  <a:ea typeface="Wigrum Medium" charset="77"/>
                  <a:cs typeface="Arial" panose="020B0604020202020204" pitchFamily="34" charset="0"/>
                </a:rPr>
                <a:t>1</a:t>
              </a:r>
              <a:r>
                <a:rPr sz="900" b="1" dirty="0">
                  <a:solidFill>
                    <a:srgbClr val="FFFFFF"/>
                  </a:solidFill>
                  <a:latin typeface="Arial" panose="020B0604020202020204" pitchFamily="34" charset="0"/>
                  <a:ea typeface="Wigrum Medium" charset="77"/>
                  <a:cs typeface="Arial" panose="020B0604020202020204" pitchFamily="34" charset="0"/>
                </a:rPr>
                <a:t> </a:t>
              </a:r>
            </a:p>
          </p:txBody>
        </p:sp>
      </p:grpSp>
      <p:sp>
        <p:nvSpPr>
          <p:cNvPr id="963" name="Free Form 8">
            <a:extLst>
              <a:ext uri="{FF2B5EF4-FFF2-40B4-BE49-F238E27FC236}">
                <a16:creationId xmlns:a16="http://schemas.microsoft.com/office/drawing/2014/main" id="{7E3DF0B3-A2BA-6A4D-B4D8-3BA30AD733A6}"/>
              </a:ext>
            </a:extLst>
          </p:cNvPr>
          <p:cNvSpPr/>
          <p:nvPr/>
        </p:nvSpPr>
        <p:spPr>
          <a:xfrm>
            <a:off x="8159791" y="1891976"/>
            <a:ext cx="67949" cy="67937"/>
          </a:xfrm>
          <a:custGeom>
            <a:avLst/>
            <a:gdLst/>
            <a:ahLst/>
            <a:cxnLst/>
            <a:rect l="0" t="0" r="0" b="0"/>
            <a:pathLst>
              <a:path w="95995" h="95978">
                <a:moveTo>
                  <a:pt x="95995" y="48006"/>
                </a:moveTo>
                <a:cubicBezTo>
                  <a:pt x="95995" y="74540"/>
                  <a:pt x="74506" y="95978"/>
                  <a:pt x="48006" y="95978"/>
                </a:cubicBezTo>
                <a:cubicBezTo>
                  <a:pt x="21505" y="95978"/>
                  <a:pt x="0" y="74540"/>
                  <a:pt x="0" y="48006"/>
                </a:cubicBezTo>
                <a:cubicBezTo>
                  <a:pt x="0" y="21471"/>
                  <a:pt x="21505" y="0"/>
                  <a:pt x="48006" y="0"/>
                </a:cubicBezTo>
                <a:cubicBezTo>
                  <a:pt x="74506" y="0"/>
                  <a:pt x="95995" y="21471"/>
                  <a:pt x="95995" y="48006"/>
                </a:cubicBezTo>
                <a:close/>
              </a:path>
            </a:pathLst>
          </a:custGeom>
          <a:solidFill>
            <a:srgbClr val="545353">
              <a:alpha val="100000"/>
            </a:srgbClr>
          </a:solidFill>
          <a:ln w="12700" cap="flat" cmpd="sng">
            <a:solidFill>
              <a:srgbClr val="FFFFFF">
                <a:alpha val="100000"/>
              </a:srgbClr>
            </a:solidFill>
            <a:prstDash val="solid"/>
            <a:miter lim="800000"/>
          </a:ln>
        </p:spPr>
        <p:txBody>
          <a:bodyPr anchor="ctr">
            <a:spAutoFit/>
          </a:bodyPr>
          <a:lstStyle/>
          <a:p>
            <a:pPr algn="ctr"/>
            <a:endParaRPr lang="en-US" dirty="0"/>
          </a:p>
        </p:txBody>
      </p:sp>
      <p:sp>
        <p:nvSpPr>
          <p:cNvPr id="964" name="TextBox 88">
            <a:extLst>
              <a:ext uri="{FF2B5EF4-FFF2-40B4-BE49-F238E27FC236}">
                <a16:creationId xmlns:a16="http://schemas.microsoft.com/office/drawing/2014/main" id="{B530386A-5552-AB4C-A7AE-15B2D0FA280B}"/>
              </a:ext>
            </a:extLst>
          </p:cNvPr>
          <p:cNvSpPr txBox="1"/>
          <p:nvPr/>
        </p:nvSpPr>
        <p:spPr>
          <a:xfrm>
            <a:off x="8251343" y="1861923"/>
            <a:ext cx="377021" cy="95888"/>
          </a:xfrm>
          <a:prstGeom prst="rect">
            <a:avLst/>
          </a:prstGeom>
          <a:noFill/>
          <a:ln>
            <a:noFill/>
          </a:ln>
        </p:spPr>
        <p:txBody>
          <a:bodyPr wrap="square" lIns="0" tIns="0" rIns="0" bIns="0" anchor="t"/>
          <a:lstStyle/>
          <a:p>
            <a:pPr>
              <a:lnSpc>
                <a:spcPts val="1066"/>
              </a:lnSpc>
              <a:defRPr lang="en-US"/>
            </a:pPr>
            <a:r>
              <a:rPr lang="en-US" sz="800" dirty="0">
                <a:solidFill>
                  <a:srgbClr val="565655"/>
                </a:solidFill>
                <a:latin typeface="Arial" panose="020B0604020202020204" pitchFamily="34" charset="0"/>
                <a:ea typeface="Wigrum" charset="77"/>
                <a:cs typeface="Arial" panose="020B0604020202020204" pitchFamily="34" charset="0"/>
              </a:rPr>
              <a:t>Changé</a:t>
            </a:r>
            <a:endParaRPr sz="800" dirty="0">
              <a:solidFill>
                <a:srgbClr val="565655"/>
              </a:solidFill>
              <a:latin typeface="Arial" panose="020B0604020202020204" pitchFamily="34" charset="0"/>
              <a:ea typeface="Wigrum" charset="77"/>
              <a:cs typeface="Arial" panose="020B0604020202020204" pitchFamily="34" charset="0"/>
            </a:endParaRPr>
          </a:p>
        </p:txBody>
      </p:sp>
      <p:grpSp>
        <p:nvGrpSpPr>
          <p:cNvPr id="965" name="Groupe 964">
            <a:extLst>
              <a:ext uri="{FF2B5EF4-FFF2-40B4-BE49-F238E27FC236}">
                <a16:creationId xmlns:a16="http://schemas.microsoft.com/office/drawing/2014/main" id="{C93C2B73-7632-CE48-9996-A83A10703930}"/>
              </a:ext>
            </a:extLst>
          </p:cNvPr>
          <p:cNvGrpSpPr/>
          <p:nvPr/>
        </p:nvGrpSpPr>
        <p:grpSpPr>
          <a:xfrm>
            <a:off x="8624656" y="1859845"/>
            <a:ext cx="136904" cy="144232"/>
            <a:chOff x="241129" y="2469027"/>
            <a:chExt cx="136904" cy="144232"/>
          </a:xfrm>
        </p:grpSpPr>
        <p:sp>
          <p:nvSpPr>
            <p:cNvPr id="966" name="Free Form 35">
              <a:extLst>
                <a:ext uri="{FF2B5EF4-FFF2-40B4-BE49-F238E27FC236}">
                  <a16:creationId xmlns:a16="http://schemas.microsoft.com/office/drawing/2014/main" id="{918C98A9-9712-F94F-B17C-5BC20DF6DE99}"/>
                </a:ext>
              </a:extLst>
            </p:cNvPr>
            <p:cNvSpPr/>
            <p:nvPr/>
          </p:nvSpPr>
          <p:spPr>
            <a:xfrm>
              <a:off x="241129" y="2476367"/>
              <a:ext cx="136904" cy="136892"/>
            </a:xfrm>
            <a:custGeom>
              <a:avLst/>
              <a:gdLst/>
              <a:ahLst/>
              <a:cxnLst/>
              <a:rect l="0" t="0" r="0" b="0"/>
              <a:pathLst>
                <a:path w="193412" h="193395">
                  <a:moveTo>
                    <a:pt x="193412" y="191990"/>
                  </a:moveTo>
                  <a:lnTo>
                    <a:pt x="1422" y="193395"/>
                  </a:lnTo>
                  <a:lnTo>
                    <a:pt x="0" y="1405"/>
                  </a:lnTo>
                  <a:lnTo>
                    <a:pt x="191990" y="0"/>
                  </a:lnTo>
                  <a:close/>
                </a:path>
              </a:pathLst>
            </a:custGeom>
            <a:solidFill>
              <a:srgbClr val="E94C67"/>
            </a:solidFill>
            <a:ln w="12700" cap="flat" cmpd="sng">
              <a:noFill/>
              <a:prstDash val="solid"/>
              <a:miter lim="800000"/>
            </a:ln>
          </p:spPr>
          <p:txBody>
            <a:bodyPr anchor="ctr">
              <a:spAutoFit/>
            </a:bodyPr>
            <a:lstStyle/>
            <a:p>
              <a:pPr algn="ctr"/>
              <a:endParaRPr lang="en-US" dirty="0"/>
            </a:p>
          </p:txBody>
        </p:sp>
        <p:sp>
          <p:nvSpPr>
            <p:cNvPr id="967" name="TextBox 85">
              <a:extLst>
                <a:ext uri="{FF2B5EF4-FFF2-40B4-BE49-F238E27FC236}">
                  <a16:creationId xmlns:a16="http://schemas.microsoft.com/office/drawing/2014/main" id="{AD30AF9F-BE53-424B-A2B5-D5A6ED87D07E}"/>
                </a:ext>
              </a:extLst>
            </p:cNvPr>
            <p:cNvSpPr txBox="1"/>
            <p:nvPr/>
          </p:nvSpPr>
          <p:spPr>
            <a:xfrm>
              <a:off x="280906" y="2469027"/>
              <a:ext cx="93419" cy="107874"/>
            </a:xfrm>
            <a:prstGeom prst="rect">
              <a:avLst/>
            </a:prstGeom>
            <a:noFill/>
            <a:ln>
              <a:noFill/>
            </a:ln>
          </p:spPr>
          <p:txBody>
            <a:bodyPr wrap="square" lIns="0" tIns="0" rIns="0" bIns="0" anchor="t"/>
            <a:lstStyle/>
            <a:p>
              <a:pPr>
                <a:lnSpc>
                  <a:spcPts val="1200"/>
                </a:lnSpc>
                <a:defRPr lang="en-US"/>
              </a:pPr>
              <a:r>
                <a:rPr lang="en-US" sz="900" b="1" dirty="0">
                  <a:solidFill>
                    <a:srgbClr val="FFFFFF"/>
                  </a:solidFill>
                  <a:latin typeface="Arial" panose="020B0604020202020204" pitchFamily="34" charset="0"/>
                  <a:ea typeface="Wigrum Medium" charset="77"/>
                  <a:cs typeface="Arial" panose="020B0604020202020204" pitchFamily="34" charset="0"/>
                </a:rPr>
                <a:t>1</a:t>
              </a:r>
              <a:r>
                <a:rPr sz="900" b="1" dirty="0">
                  <a:solidFill>
                    <a:srgbClr val="FFFFFF"/>
                  </a:solidFill>
                  <a:latin typeface="Arial" panose="020B0604020202020204" pitchFamily="34" charset="0"/>
                  <a:ea typeface="Wigrum Medium" charset="77"/>
                  <a:cs typeface="Arial" panose="020B0604020202020204" pitchFamily="34" charset="0"/>
                </a:rPr>
                <a:t> </a:t>
              </a:r>
            </a:p>
          </p:txBody>
        </p:sp>
      </p:grpSp>
      <p:grpSp>
        <p:nvGrpSpPr>
          <p:cNvPr id="968" name="Groupe 967">
            <a:extLst>
              <a:ext uri="{FF2B5EF4-FFF2-40B4-BE49-F238E27FC236}">
                <a16:creationId xmlns:a16="http://schemas.microsoft.com/office/drawing/2014/main" id="{8A0F82E2-01EB-6040-A96E-99B5776DF7B9}"/>
              </a:ext>
            </a:extLst>
          </p:cNvPr>
          <p:cNvGrpSpPr/>
          <p:nvPr/>
        </p:nvGrpSpPr>
        <p:grpSpPr>
          <a:xfrm>
            <a:off x="7340222" y="2461131"/>
            <a:ext cx="136904" cy="144232"/>
            <a:chOff x="241129" y="2469027"/>
            <a:chExt cx="136904" cy="144232"/>
          </a:xfrm>
        </p:grpSpPr>
        <p:sp>
          <p:nvSpPr>
            <p:cNvPr id="969" name="Free Form 35">
              <a:extLst>
                <a:ext uri="{FF2B5EF4-FFF2-40B4-BE49-F238E27FC236}">
                  <a16:creationId xmlns:a16="http://schemas.microsoft.com/office/drawing/2014/main" id="{9FDDBA33-BD57-2743-B495-F6EABCA6246D}"/>
                </a:ext>
              </a:extLst>
            </p:cNvPr>
            <p:cNvSpPr/>
            <p:nvPr/>
          </p:nvSpPr>
          <p:spPr>
            <a:xfrm>
              <a:off x="241129" y="2476367"/>
              <a:ext cx="136904" cy="136892"/>
            </a:xfrm>
            <a:custGeom>
              <a:avLst/>
              <a:gdLst/>
              <a:ahLst/>
              <a:cxnLst/>
              <a:rect l="0" t="0" r="0" b="0"/>
              <a:pathLst>
                <a:path w="193412" h="193395">
                  <a:moveTo>
                    <a:pt x="193412" y="191990"/>
                  </a:moveTo>
                  <a:lnTo>
                    <a:pt x="1422" y="193395"/>
                  </a:lnTo>
                  <a:lnTo>
                    <a:pt x="0" y="1405"/>
                  </a:lnTo>
                  <a:lnTo>
                    <a:pt x="191990" y="0"/>
                  </a:lnTo>
                  <a:close/>
                </a:path>
              </a:pathLst>
            </a:custGeom>
            <a:solidFill>
              <a:srgbClr val="E94C67"/>
            </a:solidFill>
            <a:ln w="12700" cap="flat" cmpd="sng">
              <a:noFill/>
              <a:prstDash val="solid"/>
              <a:miter lim="800000"/>
            </a:ln>
          </p:spPr>
          <p:txBody>
            <a:bodyPr anchor="ctr">
              <a:spAutoFit/>
            </a:bodyPr>
            <a:lstStyle/>
            <a:p>
              <a:pPr algn="ctr"/>
              <a:endParaRPr lang="en-US" dirty="0"/>
            </a:p>
          </p:txBody>
        </p:sp>
        <p:sp>
          <p:nvSpPr>
            <p:cNvPr id="970" name="TextBox 85">
              <a:extLst>
                <a:ext uri="{FF2B5EF4-FFF2-40B4-BE49-F238E27FC236}">
                  <a16:creationId xmlns:a16="http://schemas.microsoft.com/office/drawing/2014/main" id="{7C7EBA04-85BD-DB4F-A331-CFAC18B043C9}"/>
                </a:ext>
              </a:extLst>
            </p:cNvPr>
            <p:cNvSpPr txBox="1"/>
            <p:nvPr/>
          </p:nvSpPr>
          <p:spPr>
            <a:xfrm>
              <a:off x="280906" y="2469027"/>
              <a:ext cx="93419" cy="107874"/>
            </a:xfrm>
            <a:prstGeom prst="rect">
              <a:avLst/>
            </a:prstGeom>
            <a:noFill/>
            <a:ln>
              <a:noFill/>
            </a:ln>
          </p:spPr>
          <p:txBody>
            <a:bodyPr wrap="square" lIns="0" tIns="0" rIns="0" bIns="0" anchor="t"/>
            <a:lstStyle/>
            <a:p>
              <a:pPr>
                <a:lnSpc>
                  <a:spcPts val="1200"/>
                </a:lnSpc>
                <a:defRPr lang="en-US"/>
              </a:pPr>
              <a:r>
                <a:rPr lang="en-US" sz="900" b="1" dirty="0">
                  <a:solidFill>
                    <a:srgbClr val="FFFFFF"/>
                  </a:solidFill>
                  <a:latin typeface="Arial" panose="020B0604020202020204" pitchFamily="34" charset="0"/>
                  <a:ea typeface="Wigrum Medium" charset="77"/>
                  <a:cs typeface="Arial" panose="020B0604020202020204" pitchFamily="34" charset="0"/>
                </a:rPr>
                <a:t>1</a:t>
              </a:r>
              <a:r>
                <a:rPr sz="900" b="1" dirty="0">
                  <a:solidFill>
                    <a:srgbClr val="FFFFFF"/>
                  </a:solidFill>
                  <a:latin typeface="Arial" panose="020B0604020202020204" pitchFamily="34" charset="0"/>
                  <a:ea typeface="Wigrum Medium" charset="77"/>
                  <a:cs typeface="Arial" panose="020B0604020202020204" pitchFamily="34" charset="0"/>
                </a:rPr>
                <a:t> </a:t>
              </a:r>
            </a:p>
          </p:txBody>
        </p:sp>
      </p:grpSp>
      <p:grpSp>
        <p:nvGrpSpPr>
          <p:cNvPr id="971" name="Groupe 970">
            <a:extLst>
              <a:ext uri="{FF2B5EF4-FFF2-40B4-BE49-F238E27FC236}">
                <a16:creationId xmlns:a16="http://schemas.microsoft.com/office/drawing/2014/main" id="{9D5383FF-BD08-7245-A611-456B98C0A473}"/>
              </a:ext>
            </a:extLst>
          </p:cNvPr>
          <p:cNvGrpSpPr/>
          <p:nvPr/>
        </p:nvGrpSpPr>
        <p:grpSpPr>
          <a:xfrm>
            <a:off x="7420299" y="1930743"/>
            <a:ext cx="136904" cy="144232"/>
            <a:chOff x="241129" y="2469027"/>
            <a:chExt cx="136904" cy="144232"/>
          </a:xfrm>
        </p:grpSpPr>
        <p:sp>
          <p:nvSpPr>
            <p:cNvPr id="972" name="Free Form 35">
              <a:extLst>
                <a:ext uri="{FF2B5EF4-FFF2-40B4-BE49-F238E27FC236}">
                  <a16:creationId xmlns:a16="http://schemas.microsoft.com/office/drawing/2014/main" id="{F0123ED6-66A9-1846-A124-DBC84F7A704A}"/>
                </a:ext>
              </a:extLst>
            </p:cNvPr>
            <p:cNvSpPr/>
            <p:nvPr/>
          </p:nvSpPr>
          <p:spPr>
            <a:xfrm>
              <a:off x="241129" y="2476367"/>
              <a:ext cx="136904" cy="136892"/>
            </a:xfrm>
            <a:custGeom>
              <a:avLst/>
              <a:gdLst/>
              <a:ahLst/>
              <a:cxnLst/>
              <a:rect l="0" t="0" r="0" b="0"/>
              <a:pathLst>
                <a:path w="193412" h="193395">
                  <a:moveTo>
                    <a:pt x="193412" y="191990"/>
                  </a:moveTo>
                  <a:lnTo>
                    <a:pt x="1422" y="193395"/>
                  </a:lnTo>
                  <a:lnTo>
                    <a:pt x="0" y="1405"/>
                  </a:lnTo>
                  <a:lnTo>
                    <a:pt x="191990" y="0"/>
                  </a:lnTo>
                  <a:close/>
                </a:path>
              </a:pathLst>
            </a:custGeom>
            <a:solidFill>
              <a:srgbClr val="E94C67"/>
            </a:solidFill>
            <a:ln w="12700" cap="flat" cmpd="sng">
              <a:noFill/>
              <a:prstDash val="solid"/>
              <a:miter lim="800000"/>
            </a:ln>
          </p:spPr>
          <p:txBody>
            <a:bodyPr anchor="ctr">
              <a:spAutoFit/>
            </a:bodyPr>
            <a:lstStyle/>
            <a:p>
              <a:pPr algn="ctr"/>
              <a:endParaRPr lang="en-US" dirty="0"/>
            </a:p>
          </p:txBody>
        </p:sp>
        <p:sp>
          <p:nvSpPr>
            <p:cNvPr id="973" name="TextBox 85">
              <a:extLst>
                <a:ext uri="{FF2B5EF4-FFF2-40B4-BE49-F238E27FC236}">
                  <a16:creationId xmlns:a16="http://schemas.microsoft.com/office/drawing/2014/main" id="{64AEA384-453C-444D-84C2-5925FA9B1BDE}"/>
                </a:ext>
              </a:extLst>
            </p:cNvPr>
            <p:cNvSpPr txBox="1"/>
            <p:nvPr/>
          </p:nvSpPr>
          <p:spPr>
            <a:xfrm>
              <a:off x="280906" y="2469027"/>
              <a:ext cx="93419" cy="107874"/>
            </a:xfrm>
            <a:prstGeom prst="rect">
              <a:avLst/>
            </a:prstGeom>
            <a:noFill/>
            <a:ln>
              <a:noFill/>
            </a:ln>
          </p:spPr>
          <p:txBody>
            <a:bodyPr wrap="square" lIns="0" tIns="0" rIns="0" bIns="0" anchor="t"/>
            <a:lstStyle/>
            <a:p>
              <a:pPr>
                <a:lnSpc>
                  <a:spcPts val="1200"/>
                </a:lnSpc>
                <a:defRPr lang="en-US"/>
              </a:pPr>
              <a:r>
                <a:rPr lang="en-US" sz="900" b="1" dirty="0">
                  <a:solidFill>
                    <a:srgbClr val="FFFFFF"/>
                  </a:solidFill>
                  <a:latin typeface="Arial" panose="020B0604020202020204" pitchFamily="34" charset="0"/>
                  <a:ea typeface="Wigrum Medium" charset="77"/>
                  <a:cs typeface="Arial" panose="020B0604020202020204" pitchFamily="34" charset="0"/>
                </a:rPr>
                <a:t>1</a:t>
              </a:r>
              <a:r>
                <a:rPr sz="900" b="1" dirty="0">
                  <a:solidFill>
                    <a:srgbClr val="FFFFFF"/>
                  </a:solidFill>
                  <a:latin typeface="Arial" panose="020B0604020202020204" pitchFamily="34" charset="0"/>
                  <a:ea typeface="Wigrum Medium" charset="77"/>
                  <a:cs typeface="Arial" panose="020B0604020202020204" pitchFamily="34" charset="0"/>
                </a:rPr>
                <a:t> </a:t>
              </a:r>
            </a:p>
          </p:txBody>
        </p:sp>
      </p:grpSp>
      <p:grpSp>
        <p:nvGrpSpPr>
          <p:cNvPr id="974" name="Groupe 973">
            <a:extLst>
              <a:ext uri="{FF2B5EF4-FFF2-40B4-BE49-F238E27FC236}">
                <a16:creationId xmlns:a16="http://schemas.microsoft.com/office/drawing/2014/main" id="{3115C16C-53C8-354C-8AD3-ED78B8C79F29}"/>
              </a:ext>
            </a:extLst>
          </p:cNvPr>
          <p:cNvGrpSpPr/>
          <p:nvPr/>
        </p:nvGrpSpPr>
        <p:grpSpPr>
          <a:xfrm>
            <a:off x="10213110" y="2111158"/>
            <a:ext cx="136904" cy="144232"/>
            <a:chOff x="241129" y="2469027"/>
            <a:chExt cx="136904" cy="144232"/>
          </a:xfrm>
        </p:grpSpPr>
        <p:sp>
          <p:nvSpPr>
            <p:cNvPr id="975" name="Free Form 35">
              <a:extLst>
                <a:ext uri="{FF2B5EF4-FFF2-40B4-BE49-F238E27FC236}">
                  <a16:creationId xmlns:a16="http://schemas.microsoft.com/office/drawing/2014/main" id="{CC7D4C38-3A89-9D4B-952F-DF44E8464D25}"/>
                </a:ext>
              </a:extLst>
            </p:cNvPr>
            <p:cNvSpPr/>
            <p:nvPr/>
          </p:nvSpPr>
          <p:spPr>
            <a:xfrm>
              <a:off x="241129" y="2476367"/>
              <a:ext cx="136904" cy="136892"/>
            </a:xfrm>
            <a:custGeom>
              <a:avLst/>
              <a:gdLst/>
              <a:ahLst/>
              <a:cxnLst/>
              <a:rect l="0" t="0" r="0" b="0"/>
              <a:pathLst>
                <a:path w="193412" h="193395">
                  <a:moveTo>
                    <a:pt x="193412" y="191990"/>
                  </a:moveTo>
                  <a:lnTo>
                    <a:pt x="1422" y="193395"/>
                  </a:lnTo>
                  <a:lnTo>
                    <a:pt x="0" y="1405"/>
                  </a:lnTo>
                  <a:lnTo>
                    <a:pt x="191990" y="0"/>
                  </a:lnTo>
                  <a:close/>
                </a:path>
              </a:pathLst>
            </a:custGeom>
            <a:solidFill>
              <a:srgbClr val="E94C67"/>
            </a:solidFill>
            <a:ln w="12700" cap="flat" cmpd="sng">
              <a:noFill/>
              <a:prstDash val="solid"/>
              <a:miter lim="800000"/>
            </a:ln>
          </p:spPr>
          <p:txBody>
            <a:bodyPr anchor="ctr">
              <a:spAutoFit/>
            </a:bodyPr>
            <a:lstStyle/>
            <a:p>
              <a:pPr algn="ctr"/>
              <a:endParaRPr lang="en-US" dirty="0"/>
            </a:p>
          </p:txBody>
        </p:sp>
        <p:sp>
          <p:nvSpPr>
            <p:cNvPr id="976" name="TextBox 85">
              <a:extLst>
                <a:ext uri="{FF2B5EF4-FFF2-40B4-BE49-F238E27FC236}">
                  <a16:creationId xmlns:a16="http://schemas.microsoft.com/office/drawing/2014/main" id="{E29EB2F9-B76C-294F-B1FD-DB326A22446E}"/>
                </a:ext>
              </a:extLst>
            </p:cNvPr>
            <p:cNvSpPr txBox="1"/>
            <p:nvPr/>
          </p:nvSpPr>
          <p:spPr>
            <a:xfrm>
              <a:off x="280906" y="2469027"/>
              <a:ext cx="93419" cy="107874"/>
            </a:xfrm>
            <a:prstGeom prst="rect">
              <a:avLst/>
            </a:prstGeom>
            <a:noFill/>
            <a:ln>
              <a:noFill/>
            </a:ln>
          </p:spPr>
          <p:txBody>
            <a:bodyPr wrap="square" lIns="0" tIns="0" rIns="0" bIns="0" anchor="t"/>
            <a:lstStyle/>
            <a:p>
              <a:pPr>
                <a:lnSpc>
                  <a:spcPts val="1200"/>
                </a:lnSpc>
                <a:defRPr lang="en-US"/>
              </a:pPr>
              <a:r>
                <a:rPr lang="en-US" sz="900" b="1" dirty="0">
                  <a:solidFill>
                    <a:srgbClr val="FFFFFF"/>
                  </a:solidFill>
                  <a:latin typeface="Arial" panose="020B0604020202020204" pitchFamily="34" charset="0"/>
                  <a:ea typeface="Wigrum Medium" charset="77"/>
                  <a:cs typeface="Arial" panose="020B0604020202020204" pitchFamily="34" charset="0"/>
                </a:rPr>
                <a:t>2</a:t>
              </a:r>
              <a:r>
                <a:rPr sz="900" b="1" dirty="0">
                  <a:solidFill>
                    <a:srgbClr val="FFFFFF"/>
                  </a:solidFill>
                  <a:latin typeface="Arial" panose="020B0604020202020204" pitchFamily="34" charset="0"/>
                  <a:ea typeface="Wigrum Medium" charset="77"/>
                  <a:cs typeface="Arial" panose="020B0604020202020204" pitchFamily="34" charset="0"/>
                </a:rPr>
                <a:t> </a:t>
              </a:r>
            </a:p>
          </p:txBody>
        </p:sp>
      </p:grpSp>
      <p:grpSp>
        <p:nvGrpSpPr>
          <p:cNvPr id="977" name="Groupe 976">
            <a:extLst>
              <a:ext uri="{FF2B5EF4-FFF2-40B4-BE49-F238E27FC236}">
                <a16:creationId xmlns:a16="http://schemas.microsoft.com/office/drawing/2014/main" id="{6E6C6DFA-F0A7-0042-85A6-17D82887BF7D}"/>
              </a:ext>
            </a:extLst>
          </p:cNvPr>
          <p:cNvGrpSpPr/>
          <p:nvPr/>
        </p:nvGrpSpPr>
        <p:grpSpPr>
          <a:xfrm>
            <a:off x="5143250" y="4809728"/>
            <a:ext cx="136904" cy="144232"/>
            <a:chOff x="241129" y="2469027"/>
            <a:chExt cx="136904" cy="144232"/>
          </a:xfrm>
        </p:grpSpPr>
        <p:sp>
          <p:nvSpPr>
            <p:cNvPr id="978" name="Free Form 35">
              <a:extLst>
                <a:ext uri="{FF2B5EF4-FFF2-40B4-BE49-F238E27FC236}">
                  <a16:creationId xmlns:a16="http://schemas.microsoft.com/office/drawing/2014/main" id="{EF66D716-86C9-7A44-AA03-E97E72013141}"/>
                </a:ext>
              </a:extLst>
            </p:cNvPr>
            <p:cNvSpPr/>
            <p:nvPr/>
          </p:nvSpPr>
          <p:spPr>
            <a:xfrm>
              <a:off x="241129" y="2476367"/>
              <a:ext cx="136904" cy="136892"/>
            </a:xfrm>
            <a:custGeom>
              <a:avLst/>
              <a:gdLst/>
              <a:ahLst/>
              <a:cxnLst/>
              <a:rect l="0" t="0" r="0" b="0"/>
              <a:pathLst>
                <a:path w="193412" h="193395">
                  <a:moveTo>
                    <a:pt x="193412" y="191990"/>
                  </a:moveTo>
                  <a:lnTo>
                    <a:pt x="1422" y="193395"/>
                  </a:lnTo>
                  <a:lnTo>
                    <a:pt x="0" y="1405"/>
                  </a:lnTo>
                  <a:lnTo>
                    <a:pt x="191990" y="0"/>
                  </a:lnTo>
                  <a:close/>
                </a:path>
              </a:pathLst>
            </a:custGeom>
            <a:solidFill>
              <a:srgbClr val="E94C67"/>
            </a:solidFill>
            <a:ln w="12700" cap="flat" cmpd="sng">
              <a:noFill/>
              <a:prstDash val="solid"/>
              <a:miter lim="800000"/>
            </a:ln>
          </p:spPr>
          <p:txBody>
            <a:bodyPr anchor="ctr">
              <a:spAutoFit/>
            </a:bodyPr>
            <a:lstStyle/>
            <a:p>
              <a:pPr algn="ctr"/>
              <a:endParaRPr lang="en-US" dirty="0"/>
            </a:p>
          </p:txBody>
        </p:sp>
        <p:sp>
          <p:nvSpPr>
            <p:cNvPr id="979" name="TextBox 85">
              <a:extLst>
                <a:ext uri="{FF2B5EF4-FFF2-40B4-BE49-F238E27FC236}">
                  <a16:creationId xmlns:a16="http://schemas.microsoft.com/office/drawing/2014/main" id="{1EA0465C-E803-8D4C-B4B1-0DC3D8686A1B}"/>
                </a:ext>
              </a:extLst>
            </p:cNvPr>
            <p:cNvSpPr txBox="1"/>
            <p:nvPr/>
          </p:nvSpPr>
          <p:spPr>
            <a:xfrm>
              <a:off x="280906" y="2469027"/>
              <a:ext cx="93419" cy="107874"/>
            </a:xfrm>
            <a:prstGeom prst="rect">
              <a:avLst/>
            </a:prstGeom>
            <a:noFill/>
            <a:ln>
              <a:noFill/>
            </a:ln>
          </p:spPr>
          <p:txBody>
            <a:bodyPr wrap="square" lIns="0" tIns="0" rIns="0" bIns="0" anchor="t"/>
            <a:lstStyle/>
            <a:p>
              <a:pPr>
                <a:lnSpc>
                  <a:spcPts val="1200"/>
                </a:lnSpc>
                <a:defRPr lang="en-US"/>
              </a:pPr>
              <a:r>
                <a:rPr lang="en-US" sz="900" b="1" dirty="0">
                  <a:solidFill>
                    <a:srgbClr val="FFFFFF"/>
                  </a:solidFill>
                  <a:latin typeface="Arial" panose="020B0604020202020204" pitchFamily="34" charset="0"/>
                  <a:ea typeface="Wigrum Medium" charset="77"/>
                  <a:cs typeface="Arial" panose="020B0604020202020204" pitchFamily="34" charset="0"/>
                </a:rPr>
                <a:t>1</a:t>
              </a:r>
              <a:r>
                <a:rPr sz="900" b="1" dirty="0">
                  <a:solidFill>
                    <a:srgbClr val="FFFFFF"/>
                  </a:solidFill>
                  <a:latin typeface="Arial" panose="020B0604020202020204" pitchFamily="34" charset="0"/>
                  <a:ea typeface="Wigrum Medium" charset="77"/>
                  <a:cs typeface="Arial" panose="020B0604020202020204" pitchFamily="34" charset="0"/>
                </a:rPr>
                <a:t> </a:t>
              </a:r>
            </a:p>
          </p:txBody>
        </p:sp>
      </p:grpSp>
      <p:grpSp>
        <p:nvGrpSpPr>
          <p:cNvPr id="980" name="Groupe 979">
            <a:extLst>
              <a:ext uri="{FF2B5EF4-FFF2-40B4-BE49-F238E27FC236}">
                <a16:creationId xmlns:a16="http://schemas.microsoft.com/office/drawing/2014/main" id="{33D5D076-99C7-D14D-B005-613FB669EF4F}"/>
              </a:ext>
            </a:extLst>
          </p:cNvPr>
          <p:cNvGrpSpPr/>
          <p:nvPr/>
        </p:nvGrpSpPr>
        <p:grpSpPr>
          <a:xfrm>
            <a:off x="5576386" y="5241293"/>
            <a:ext cx="136904" cy="144232"/>
            <a:chOff x="241129" y="2469027"/>
            <a:chExt cx="136904" cy="144232"/>
          </a:xfrm>
        </p:grpSpPr>
        <p:sp>
          <p:nvSpPr>
            <p:cNvPr id="981" name="Free Form 35">
              <a:extLst>
                <a:ext uri="{FF2B5EF4-FFF2-40B4-BE49-F238E27FC236}">
                  <a16:creationId xmlns:a16="http://schemas.microsoft.com/office/drawing/2014/main" id="{50567346-6470-C24B-8E9A-290BFA8281D4}"/>
                </a:ext>
              </a:extLst>
            </p:cNvPr>
            <p:cNvSpPr/>
            <p:nvPr/>
          </p:nvSpPr>
          <p:spPr>
            <a:xfrm>
              <a:off x="241129" y="2476367"/>
              <a:ext cx="136904" cy="136892"/>
            </a:xfrm>
            <a:custGeom>
              <a:avLst/>
              <a:gdLst/>
              <a:ahLst/>
              <a:cxnLst/>
              <a:rect l="0" t="0" r="0" b="0"/>
              <a:pathLst>
                <a:path w="193412" h="193395">
                  <a:moveTo>
                    <a:pt x="193412" y="191990"/>
                  </a:moveTo>
                  <a:lnTo>
                    <a:pt x="1422" y="193395"/>
                  </a:lnTo>
                  <a:lnTo>
                    <a:pt x="0" y="1405"/>
                  </a:lnTo>
                  <a:lnTo>
                    <a:pt x="191990" y="0"/>
                  </a:lnTo>
                  <a:close/>
                </a:path>
              </a:pathLst>
            </a:custGeom>
            <a:solidFill>
              <a:srgbClr val="E94C67"/>
            </a:solidFill>
            <a:ln w="12700" cap="flat" cmpd="sng">
              <a:noFill/>
              <a:prstDash val="solid"/>
              <a:miter lim="800000"/>
            </a:ln>
          </p:spPr>
          <p:txBody>
            <a:bodyPr anchor="ctr">
              <a:spAutoFit/>
            </a:bodyPr>
            <a:lstStyle/>
            <a:p>
              <a:pPr algn="ctr"/>
              <a:endParaRPr lang="en-US" dirty="0"/>
            </a:p>
          </p:txBody>
        </p:sp>
        <p:sp>
          <p:nvSpPr>
            <p:cNvPr id="982" name="TextBox 85">
              <a:extLst>
                <a:ext uri="{FF2B5EF4-FFF2-40B4-BE49-F238E27FC236}">
                  <a16:creationId xmlns:a16="http://schemas.microsoft.com/office/drawing/2014/main" id="{7F86D1C4-94C6-CC41-ABCB-1DBF438D2DC7}"/>
                </a:ext>
              </a:extLst>
            </p:cNvPr>
            <p:cNvSpPr txBox="1"/>
            <p:nvPr/>
          </p:nvSpPr>
          <p:spPr>
            <a:xfrm>
              <a:off x="280906" y="2469027"/>
              <a:ext cx="93419" cy="107874"/>
            </a:xfrm>
            <a:prstGeom prst="rect">
              <a:avLst/>
            </a:prstGeom>
            <a:noFill/>
            <a:ln>
              <a:noFill/>
            </a:ln>
          </p:spPr>
          <p:txBody>
            <a:bodyPr wrap="square" lIns="0" tIns="0" rIns="0" bIns="0" anchor="t"/>
            <a:lstStyle/>
            <a:p>
              <a:pPr>
                <a:lnSpc>
                  <a:spcPts val="1200"/>
                </a:lnSpc>
                <a:defRPr lang="en-US"/>
              </a:pPr>
              <a:r>
                <a:rPr sz="900" b="1" dirty="0">
                  <a:solidFill>
                    <a:srgbClr val="FFFFFF"/>
                  </a:solidFill>
                  <a:latin typeface="Arial" panose="020B0604020202020204" pitchFamily="34" charset="0"/>
                  <a:ea typeface="Wigrum Medium" charset="77"/>
                  <a:cs typeface="Arial" panose="020B0604020202020204" pitchFamily="34" charset="0"/>
                </a:rPr>
                <a:t>1 </a:t>
              </a:r>
            </a:p>
          </p:txBody>
        </p:sp>
      </p:grpSp>
      <p:grpSp>
        <p:nvGrpSpPr>
          <p:cNvPr id="983" name="Groupe 982">
            <a:extLst>
              <a:ext uri="{FF2B5EF4-FFF2-40B4-BE49-F238E27FC236}">
                <a16:creationId xmlns:a16="http://schemas.microsoft.com/office/drawing/2014/main" id="{64FF9A6C-8292-8844-9EBF-79A95C238B73}"/>
              </a:ext>
            </a:extLst>
          </p:cNvPr>
          <p:cNvGrpSpPr/>
          <p:nvPr/>
        </p:nvGrpSpPr>
        <p:grpSpPr>
          <a:xfrm>
            <a:off x="7376511" y="5757171"/>
            <a:ext cx="136904" cy="144232"/>
            <a:chOff x="241129" y="2469027"/>
            <a:chExt cx="136904" cy="144232"/>
          </a:xfrm>
        </p:grpSpPr>
        <p:sp>
          <p:nvSpPr>
            <p:cNvPr id="984" name="Free Form 35">
              <a:extLst>
                <a:ext uri="{FF2B5EF4-FFF2-40B4-BE49-F238E27FC236}">
                  <a16:creationId xmlns:a16="http://schemas.microsoft.com/office/drawing/2014/main" id="{E0E22A33-CCD7-6649-AE42-5DAB66F50135}"/>
                </a:ext>
              </a:extLst>
            </p:cNvPr>
            <p:cNvSpPr/>
            <p:nvPr/>
          </p:nvSpPr>
          <p:spPr>
            <a:xfrm>
              <a:off x="241129" y="2476367"/>
              <a:ext cx="136904" cy="136892"/>
            </a:xfrm>
            <a:custGeom>
              <a:avLst/>
              <a:gdLst/>
              <a:ahLst/>
              <a:cxnLst/>
              <a:rect l="0" t="0" r="0" b="0"/>
              <a:pathLst>
                <a:path w="193412" h="193395">
                  <a:moveTo>
                    <a:pt x="193412" y="191990"/>
                  </a:moveTo>
                  <a:lnTo>
                    <a:pt x="1422" y="193395"/>
                  </a:lnTo>
                  <a:lnTo>
                    <a:pt x="0" y="1405"/>
                  </a:lnTo>
                  <a:lnTo>
                    <a:pt x="191990" y="0"/>
                  </a:lnTo>
                  <a:close/>
                </a:path>
              </a:pathLst>
            </a:custGeom>
            <a:solidFill>
              <a:srgbClr val="E94C67"/>
            </a:solidFill>
            <a:ln w="12700" cap="flat" cmpd="sng">
              <a:noFill/>
              <a:prstDash val="solid"/>
              <a:miter lim="800000"/>
            </a:ln>
          </p:spPr>
          <p:txBody>
            <a:bodyPr anchor="ctr">
              <a:spAutoFit/>
            </a:bodyPr>
            <a:lstStyle/>
            <a:p>
              <a:pPr algn="ctr"/>
              <a:endParaRPr lang="en-US" dirty="0"/>
            </a:p>
          </p:txBody>
        </p:sp>
        <p:sp>
          <p:nvSpPr>
            <p:cNvPr id="985" name="TextBox 85">
              <a:extLst>
                <a:ext uri="{FF2B5EF4-FFF2-40B4-BE49-F238E27FC236}">
                  <a16:creationId xmlns:a16="http://schemas.microsoft.com/office/drawing/2014/main" id="{24D387A5-1B88-544F-BC5F-F0113638DB2C}"/>
                </a:ext>
              </a:extLst>
            </p:cNvPr>
            <p:cNvSpPr txBox="1"/>
            <p:nvPr/>
          </p:nvSpPr>
          <p:spPr>
            <a:xfrm>
              <a:off x="280906" y="2469027"/>
              <a:ext cx="93419" cy="107874"/>
            </a:xfrm>
            <a:prstGeom prst="rect">
              <a:avLst/>
            </a:prstGeom>
            <a:noFill/>
            <a:ln>
              <a:noFill/>
            </a:ln>
          </p:spPr>
          <p:txBody>
            <a:bodyPr wrap="square" lIns="0" tIns="0" rIns="0" bIns="0" anchor="t"/>
            <a:lstStyle/>
            <a:p>
              <a:pPr>
                <a:lnSpc>
                  <a:spcPts val="1200"/>
                </a:lnSpc>
                <a:defRPr lang="en-US"/>
              </a:pPr>
              <a:r>
                <a:rPr lang="en-US" sz="900" b="1" dirty="0">
                  <a:solidFill>
                    <a:srgbClr val="FFFFFF"/>
                  </a:solidFill>
                  <a:latin typeface="Arial" panose="020B0604020202020204" pitchFamily="34" charset="0"/>
                  <a:ea typeface="Wigrum Medium" charset="77"/>
                  <a:cs typeface="Arial" panose="020B0604020202020204" pitchFamily="34" charset="0"/>
                </a:rPr>
                <a:t>1</a:t>
              </a:r>
              <a:r>
                <a:rPr sz="900" b="1" dirty="0">
                  <a:solidFill>
                    <a:srgbClr val="FFFFFF"/>
                  </a:solidFill>
                  <a:latin typeface="Arial" panose="020B0604020202020204" pitchFamily="34" charset="0"/>
                  <a:ea typeface="Wigrum Medium" charset="77"/>
                  <a:cs typeface="Arial" panose="020B0604020202020204" pitchFamily="34" charset="0"/>
                </a:rPr>
                <a:t> </a:t>
              </a:r>
            </a:p>
          </p:txBody>
        </p:sp>
      </p:grpSp>
      <p:grpSp>
        <p:nvGrpSpPr>
          <p:cNvPr id="986" name="Groupe 985">
            <a:extLst>
              <a:ext uri="{FF2B5EF4-FFF2-40B4-BE49-F238E27FC236}">
                <a16:creationId xmlns:a16="http://schemas.microsoft.com/office/drawing/2014/main" id="{7C102DAA-BF23-0D42-9EDE-E45FB7BA6607}"/>
              </a:ext>
            </a:extLst>
          </p:cNvPr>
          <p:cNvGrpSpPr/>
          <p:nvPr/>
        </p:nvGrpSpPr>
        <p:grpSpPr>
          <a:xfrm>
            <a:off x="8479751" y="4875063"/>
            <a:ext cx="136904" cy="144232"/>
            <a:chOff x="241129" y="2469027"/>
            <a:chExt cx="136904" cy="144232"/>
          </a:xfrm>
        </p:grpSpPr>
        <p:sp>
          <p:nvSpPr>
            <p:cNvPr id="987" name="Free Form 35">
              <a:extLst>
                <a:ext uri="{FF2B5EF4-FFF2-40B4-BE49-F238E27FC236}">
                  <a16:creationId xmlns:a16="http://schemas.microsoft.com/office/drawing/2014/main" id="{4A92B031-8008-8E44-A693-DD826C5996DF}"/>
                </a:ext>
              </a:extLst>
            </p:cNvPr>
            <p:cNvSpPr/>
            <p:nvPr/>
          </p:nvSpPr>
          <p:spPr>
            <a:xfrm>
              <a:off x="241129" y="2476367"/>
              <a:ext cx="136904" cy="136892"/>
            </a:xfrm>
            <a:custGeom>
              <a:avLst/>
              <a:gdLst/>
              <a:ahLst/>
              <a:cxnLst/>
              <a:rect l="0" t="0" r="0" b="0"/>
              <a:pathLst>
                <a:path w="193412" h="193395">
                  <a:moveTo>
                    <a:pt x="193412" y="191990"/>
                  </a:moveTo>
                  <a:lnTo>
                    <a:pt x="1422" y="193395"/>
                  </a:lnTo>
                  <a:lnTo>
                    <a:pt x="0" y="1405"/>
                  </a:lnTo>
                  <a:lnTo>
                    <a:pt x="191990" y="0"/>
                  </a:lnTo>
                  <a:close/>
                </a:path>
              </a:pathLst>
            </a:custGeom>
            <a:solidFill>
              <a:srgbClr val="E94C67"/>
            </a:solidFill>
            <a:ln w="12700" cap="flat" cmpd="sng">
              <a:noFill/>
              <a:prstDash val="solid"/>
              <a:miter lim="800000"/>
            </a:ln>
          </p:spPr>
          <p:txBody>
            <a:bodyPr anchor="ctr">
              <a:spAutoFit/>
            </a:bodyPr>
            <a:lstStyle/>
            <a:p>
              <a:pPr algn="ctr"/>
              <a:endParaRPr lang="en-US" dirty="0"/>
            </a:p>
          </p:txBody>
        </p:sp>
        <p:sp>
          <p:nvSpPr>
            <p:cNvPr id="988" name="TextBox 85">
              <a:extLst>
                <a:ext uri="{FF2B5EF4-FFF2-40B4-BE49-F238E27FC236}">
                  <a16:creationId xmlns:a16="http://schemas.microsoft.com/office/drawing/2014/main" id="{D8FD571D-4EE2-B041-AA37-2B6307C8BB6C}"/>
                </a:ext>
              </a:extLst>
            </p:cNvPr>
            <p:cNvSpPr txBox="1"/>
            <p:nvPr/>
          </p:nvSpPr>
          <p:spPr>
            <a:xfrm>
              <a:off x="280906" y="2469027"/>
              <a:ext cx="93419" cy="107874"/>
            </a:xfrm>
            <a:prstGeom prst="rect">
              <a:avLst/>
            </a:prstGeom>
            <a:noFill/>
            <a:ln>
              <a:noFill/>
            </a:ln>
          </p:spPr>
          <p:txBody>
            <a:bodyPr wrap="square" lIns="0" tIns="0" rIns="0" bIns="0" anchor="t"/>
            <a:lstStyle/>
            <a:p>
              <a:pPr>
                <a:lnSpc>
                  <a:spcPts val="1200"/>
                </a:lnSpc>
                <a:defRPr lang="en-US"/>
              </a:pPr>
              <a:r>
                <a:rPr lang="en-US" sz="900" b="1" dirty="0">
                  <a:solidFill>
                    <a:srgbClr val="FFFFFF"/>
                  </a:solidFill>
                  <a:latin typeface="Arial" panose="020B0604020202020204" pitchFamily="34" charset="0"/>
                  <a:ea typeface="Wigrum Medium" charset="77"/>
                  <a:cs typeface="Arial" panose="020B0604020202020204" pitchFamily="34" charset="0"/>
                </a:rPr>
                <a:t>1</a:t>
              </a:r>
              <a:r>
                <a:rPr sz="900" b="1" dirty="0">
                  <a:solidFill>
                    <a:srgbClr val="FFFFFF"/>
                  </a:solidFill>
                  <a:latin typeface="Arial" panose="020B0604020202020204" pitchFamily="34" charset="0"/>
                  <a:ea typeface="Wigrum Medium" charset="77"/>
                  <a:cs typeface="Arial" panose="020B0604020202020204" pitchFamily="34" charset="0"/>
                </a:rPr>
                <a:t> </a:t>
              </a:r>
            </a:p>
          </p:txBody>
        </p:sp>
      </p:grpSp>
      <p:grpSp>
        <p:nvGrpSpPr>
          <p:cNvPr id="989" name="Groupe 988">
            <a:extLst>
              <a:ext uri="{FF2B5EF4-FFF2-40B4-BE49-F238E27FC236}">
                <a16:creationId xmlns:a16="http://schemas.microsoft.com/office/drawing/2014/main" id="{BC7D00EC-CDB3-2247-9B15-27D8C56DBBD8}"/>
              </a:ext>
            </a:extLst>
          </p:cNvPr>
          <p:cNvGrpSpPr/>
          <p:nvPr/>
        </p:nvGrpSpPr>
        <p:grpSpPr>
          <a:xfrm>
            <a:off x="6869723" y="4831612"/>
            <a:ext cx="136904" cy="144232"/>
            <a:chOff x="241129" y="2469027"/>
            <a:chExt cx="136904" cy="144232"/>
          </a:xfrm>
        </p:grpSpPr>
        <p:sp>
          <p:nvSpPr>
            <p:cNvPr id="990" name="Free Form 35">
              <a:extLst>
                <a:ext uri="{FF2B5EF4-FFF2-40B4-BE49-F238E27FC236}">
                  <a16:creationId xmlns:a16="http://schemas.microsoft.com/office/drawing/2014/main" id="{0868EFE2-B5E7-C44A-A1C2-2F1053D69BBC}"/>
                </a:ext>
              </a:extLst>
            </p:cNvPr>
            <p:cNvSpPr/>
            <p:nvPr/>
          </p:nvSpPr>
          <p:spPr>
            <a:xfrm>
              <a:off x="241129" y="2476367"/>
              <a:ext cx="136904" cy="136892"/>
            </a:xfrm>
            <a:custGeom>
              <a:avLst/>
              <a:gdLst/>
              <a:ahLst/>
              <a:cxnLst/>
              <a:rect l="0" t="0" r="0" b="0"/>
              <a:pathLst>
                <a:path w="193412" h="193395">
                  <a:moveTo>
                    <a:pt x="193412" y="191990"/>
                  </a:moveTo>
                  <a:lnTo>
                    <a:pt x="1422" y="193395"/>
                  </a:lnTo>
                  <a:lnTo>
                    <a:pt x="0" y="1405"/>
                  </a:lnTo>
                  <a:lnTo>
                    <a:pt x="191990" y="0"/>
                  </a:lnTo>
                  <a:close/>
                </a:path>
              </a:pathLst>
            </a:custGeom>
            <a:solidFill>
              <a:srgbClr val="E94C67"/>
            </a:solidFill>
            <a:ln w="12700" cap="flat" cmpd="sng">
              <a:noFill/>
              <a:prstDash val="solid"/>
              <a:miter lim="800000"/>
            </a:ln>
          </p:spPr>
          <p:txBody>
            <a:bodyPr anchor="ctr">
              <a:spAutoFit/>
            </a:bodyPr>
            <a:lstStyle/>
            <a:p>
              <a:pPr algn="ctr"/>
              <a:endParaRPr lang="en-US" dirty="0"/>
            </a:p>
          </p:txBody>
        </p:sp>
        <p:sp>
          <p:nvSpPr>
            <p:cNvPr id="991" name="TextBox 85">
              <a:extLst>
                <a:ext uri="{FF2B5EF4-FFF2-40B4-BE49-F238E27FC236}">
                  <a16:creationId xmlns:a16="http://schemas.microsoft.com/office/drawing/2014/main" id="{D544C874-C863-8042-BBA0-D49D5E0AA5F7}"/>
                </a:ext>
              </a:extLst>
            </p:cNvPr>
            <p:cNvSpPr txBox="1"/>
            <p:nvPr/>
          </p:nvSpPr>
          <p:spPr>
            <a:xfrm>
              <a:off x="280906" y="2469027"/>
              <a:ext cx="93419" cy="107874"/>
            </a:xfrm>
            <a:prstGeom prst="rect">
              <a:avLst/>
            </a:prstGeom>
            <a:noFill/>
            <a:ln>
              <a:noFill/>
            </a:ln>
          </p:spPr>
          <p:txBody>
            <a:bodyPr wrap="square" lIns="0" tIns="0" rIns="0" bIns="0" anchor="t"/>
            <a:lstStyle/>
            <a:p>
              <a:pPr>
                <a:lnSpc>
                  <a:spcPts val="1200"/>
                </a:lnSpc>
                <a:defRPr lang="en-US"/>
              </a:pPr>
              <a:r>
                <a:rPr lang="en-US" sz="900" b="1" dirty="0">
                  <a:solidFill>
                    <a:srgbClr val="FFFFFF"/>
                  </a:solidFill>
                  <a:latin typeface="Arial" panose="020B0604020202020204" pitchFamily="34" charset="0"/>
                  <a:ea typeface="Wigrum Medium" charset="77"/>
                  <a:cs typeface="Arial" panose="020B0604020202020204" pitchFamily="34" charset="0"/>
                </a:rPr>
                <a:t>1</a:t>
              </a:r>
              <a:r>
                <a:rPr sz="900" b="1" dirty="0">
                  <a:solidFill>
                    <a:srgbClr val="FFFFFF"/>
                  </a:solidFill>
                  <a:latin typeface="Arial" panose="020B0604020202020204" pitchFamily="34" charset="0"/>
                  <a:ea typeface="Wigrum Medium" charset="77"/>
                  <a:cs typeface="Arial" panose="020B0604020202020204" pitchFamily="34" charset="0"/>
                </a:rPr>
                <a:t> </a:t>
              </a:r>
            </a:p>
          </p:txBody>
        </p:sp>
      </p:grpSp>
      <p:grpSp>
        <p:nvGrpSpPr>
          <p:cNvPr id="992" name="Groupe 991">
            <a:extLst>
              <a:ext uri="{FF2B5EF4-FFF2-40B4-BE49-F238E27FC236}">
                <a16:creationId xmlns:a16="http://schemas.microsoft.com/office/drawing/2014/main" id="{EB15C760-F50D-2E4F-AFDE-A4AEAE43711A}"/>
              </a:ext>
            </a:extLst>
          </p:cNvPr>
          <p:cNvGrpSpPr/>
          <p:nvPr/>
        </p:nvGrpSpPr>
        <p:grpSpPr>
          <a:xfrm>
            <a:off x="4538232" y="5391735"/>
            <a:ext cx="136904" cy="144232"/>
            <a:chOff x="241129" y="2469027"/>
            <a:chExt cx="136904" cy="144232"/>
          </a:xfrm>
        </p:grpSpPr>
        <p:sp>
          <p:nvSpPr>
            <p:cNvPr id="993" name="Free Form 35">
              <a:extLst>
                <a:ext uri="{FF2B5EF4-FFF2-40B4-BE49-F238E27FC236}">
                  <a16:creationId xmlns:a16="http://schemas.microsoft.com/office/drawing/2014/main" id="{E391A8F1-F713-4147-AE8E-9AAEC81EF9EC}"/>
                </a:ext>
              </a:extLst>
            </p:cNvPr>
            <p:cNvSpPr/>
            <p:nvPr/>
          </p:nvSpPr>
          <p:spPr>
            <a:xfrm>
              <a:off x="241129" y="2476367"/>
              <a:ext cx="136904" cy="136892"/>
            </a:xfrm>
            <a:custGeom>
              <a:avLst/>
              <a:gdLst/>
              <a:ahLst/>
              <a:cxnLst/>
              <a:rect l="0" t="0" r="0" b="0"/>
              <a:pathLst>
                <a:path w="193412" h="193395">
                  <a:moveTo>
                    <a:pt x="193412" y="191990"/>
                  </a:moveTo>
                  <a:lnTo>
                    <a:pt x="1422" y="193395"/>
                  </a:lnTo>
                  <a:lnTo>
                    <a:pt x="0" y="1405"/>
                  </a:lnTo>
                  <a:lnTo>
                    <a:pt x="191990" y="0"/>
                  </a:lnTo>
                  <a:close/>
                </a:path>
              </a:pathLst>
            </a:custGeom>
            <a:solidFill>
              <a:srgbClr val="E94C67"/>
            </a:solidFill>
            <a:ln w="12700" cap="flat" cmpd="sng">
              <a:noFill/>
              <a:prstDash val="solid"/>
              <a:miter lim="800000"/>
            </a:ln>
          </p:spPr>
          <p:txBody>
            <a:bodyPr anchor="ctr">
              <a:spAutoFit/>
            </a:bodyPr>
            <a:lstStyle/>
            <a:p>
              <a:pPr algn="ctr"/>
              <a:endParaRPr lang="en-US" dirty="0"/>
            </a:p>
          </p:txBody>
        </p:sp>
        <p:sp>
          <p:nvSpPr>
            <p:cNvPr id="994" name="TextBox 85">
              <a:extLst>
                <a:ext uri="{FF2B5EF4-FFF2-40B4-BE49-F238E27FC236}">
                  <a16:creationId xmlns:a16="http://schemas.microsoft.com/office/drawing/2014/main" id="{78C0EAA9-38B3-E149-A0A6-05CC25E01AE3}"/>
                </a:ext>
              </a:extLst>
            </p:cNvPr>
            <p:cNvSpPr txBox="1"/>
            <p:nvPr/>
          </p:nvSpPr>
          <p:spPr>
            <a:xfrm>
              <a:off x="280906" y="2469027"/>
              <a:ext cx="93419" cy="107874"/>
            </a:xfrm>
            <a:prstGeom prst="rect">
              <a:avLst/>
            </a:prstGeom>
            <a:noFill/>
            <a:ln>
              <a:noFill/>
            </a:ln>
          </p:spPr>
          <p:txBody>
            <a:bodyPr wrap="square" lIns="0" tIns="0" rIns="0" bIns="0" anchor="t"/>
            <a:lstStyle/>
            <a:p>
              <a:pPr>
                <a:lnSpc>
                  <a:spcPts val="1200"/>
                </a:lnSpc>
                <a:defRPr lang="en-US"/>
              </a:pPr>
              <a:r>
                <a:rPr lang="en-US" sz="900" b="1" dirty="0">
                  <a:solidFill>
                    <a:srgbClr val="FFFFFF"/>
                  </a:solidFill>
                  <a:latin typeface="Arial" panose="020B0604020202020204" pitchFamily="34" charset="0"/>
                  <a:ea typeface="Wigrum Medium" charset="77"/>
                  <a:cs typeface="Arial" panose="020B0604020202020204" pitchFamily="34" charset="0"/>
                </a:rPr>
                <a:t>1</a:t>
              </a:r>
              <a:r>
                <a:rPr sz="900" b="1" dirty="0">
                  <a:solidFill>
                    <a:srgbClr val="FFFFFF"/>
                  </a:solidFill>
                  <a:latin typeface="Arial" panose="020B0604020202020204" pitchFamily="34" charset="0"/>
                  <a:ea typeface="Wigrum Medium" charset="77"/>
                  <a:cs typeface="Arial" panose="020B0604020202020204" pitchFamily="34" charset="0"/>
                </a:rPr>
                <a:t> </a:t>
              </a:r>
            </a:p>
          </p:txBody>
        </p:sp>
      </p:grpSp>
      <p:sp>
        <p:nvSpPr>
          <p:cNvPr id="995" name="Free Form 8">
            <a:extLst>
              <a:ext uri="{FF2B5EF4-FFF2-40B4-BE49-F238E27FC236}">
                <a16:creationId xmlns:a16="http://schemas.microsoft.com/office/drawing/2014/main" id="{48F7AB8A-BF07-A849-BCB2-BC502955B2E8}"/>
              </a:ext>
            </a:extLst>
          </p:cNvPr>
          <p:cNvSpPr/>
          <p:nvPr/>
        </p:nvSpPr>
        <p:spPr>
          <a:xfrm>
            <a:off x="8443870" y="3443483"/>
            <a:ext cx="67949" cy="67937"/>
          </a:xfrm>
          <a:custGeom>
            <a:avLst/>
            <a:gdLst/>
            <a:ahLst/>
            <a:cxnLst/>
            <a:rect l="0" t="0" r="0" b="0"/>
            <a:pathLst>
              <a:path w="95995" h="95978">
                <a:moveTo>
                  <a:pt x="95995" y="48006"/>
                </a:moveTo>
                <a:cubicBezTo>
                  <a:pt x="95995" y="74540"/>
                  <a:pt x="74506" y="95978"/>
                  <a:pt x="48006" y="95978"/>
                </a:cubicBezTo>
                <a:cubicBezTo>
                  <a:pt x="21505" y="95978"/>
                  <a:pt x="0" y="74540"/>
                  <a:pt x="0" y="48006"/>
                </a:cubicBezTo>
                <a:cubicBezTo>
                  <a:pt x="0" y="21471"/>
                  <a:pt x="21505" y="0"/>
                  <a:pt x="48006" y="0"/>
                </a:cubicBezTo>
                <a:cubicBezTo>
                  <a:pt x="74506" y="0"/>
                  <a:pt x="95995" y="21471"/>
                  <a:pt x="95995" y="48006"/>
                </a:cubicBezTo>
                <a:close/>
              </a:path>
            </a:pathLst>
          </a:custGeom>
          <a:solidFill>
            <a:srgbClr val="545353">
              <a:alpha val="100000"/>
            </a:srgbClr>
          </a:solidFill>
          <a:ln w="12700" cap="flat" cmpd="sng">
            <a:solidFill>
              <a:srgbClr val="FFFFFF">
                <a:alpha val="100000"/>
              </a:srgbClr>
            </a:solidFill>
            <a:prstDash val="solid"/>
            <a:miter lim="800000"/>
          </a:ln>
        </p:spPr>
        <p:txBody>
          <a:bodyPr anchor="ctr">
            <a:spAutoFit/>
          </a:bodyPr>
          <a:lstStyle/>
          <a:p>
            <a:pPr algn="ctr"/>
            <a:endParaRPr lang="en-US" dirty="0"/>
          </a:p>
        </p:txBody>
      </p:sp>
      <p:sp>
        <p:nvSpPr>
          <p:cNvPr id="996" name="TextBox 88">
            <a:extLst>
              <a:ext uri="{FF2B5EF4-FFF2-40B4-BE49-F238E27FC236}">
                <a16:creationId xmlns:a16="http://schemas.microsoft.com/office/drawing/2014/main" id="{9E09BBBC-47BA-DC44-9001-39D31C2DBC18}"/>
              </a:ext>
            </a:extLst>
          </p:cNvPr>
          <p:cNvSpPr txBox="1"/>
          <p:nvPr/>
        </p:nvSpPr>
        <p:spPr>
          <a:xfrm>
            <a:off x="8159767" y="3402580"/>
            <a:ext cx="342746" cy="95888"/>
          </a:xfrm>
          <a:prstGeom prst="rect">
            <a:avLst/>
          </a:prstGeom>
          <a:noFill/>
          <a:ln>
            <a:noFill/>
          </a:ln>
        </p:spPr>
        <p:txBody>
          <a:bodyPr wrap="square" lIns="0" tIns="0" rIns="0" bIns="0" anchor="t"/>
          <a:lstStyle/>
          <a:p>
            <a:pPr>
              <a:lnSpc>
                <a:spcPts val="1066"/>
              </a:lnSpc>
              <a:defRPr lang="en-US"/>
            </a:pPr>
            <a:r>
              <a:rPr lang="en-US" sz="800" dirty="0">
                <a:solidFill>
                  <a:srgbClr val="565655"/>
                </a:solidFill>
                <a:latin typeface="Arial" panose="020B0604020202020204" pitchFamily="34" charset="0"/>
                <a:ea typeface="Wigrum" charset="77"/>
                <a:cs typeface="Arial" panose="020B0604020202020204" pitchFamily="34" charset="0"/>
              </a:rPr>
              <a:t>Avrillé</a:t>
            </a:r>
            <a:endParaRPr sz="800" dirty="0">
              <a:solidFill>
                <a:srgbClr val="565655"/>
              </a:solidFill>
              <a:latin typeface="Arial" panose="020B0604020202020204" pitchFamily="34" charset="0"/>
              <a:ea typeface="Wigrum" charset="77"/>
              <a:cs typeface="Arial" panose="020B0604020202020204" pitchFamily="34" charset="0"/>
            </a:endParaRPr>
          </a:p>
        </p:txBody>
      </p:sp>
      <p:grpSp>
        <p:nvGrpSpPr>
          <p:cNvPr id="997" name="Groupe 996">
            <a:extLst>
              <a:ext uri="{FF2B5EF4-FFF2-40B4-BE49-F238E27FC236}">
                <a16:creationId xmlns:a16="http://schemas.microsoft.com/office/drawing/2014/main" id="{41EB8513-5ED2-5A44-9518-80B1F43EAD2F}"/>
              </a:ext>
            </a:extLst>
          </p:cNvPr>
          <p:cNvGrpSpPr/>
          <p:nvPr/>
        </p:nvGrpSpPr>
        <p:grpSpPr>
          <a:xfrm>
            <a:off x="8008663" y="3395697"/>
            <a:ext cx="136904" cy="144232"/>
            <a:chOff x="241129" y="2469027"/>
            <a:chExt cx="136904" cy="144232"/>
          </a:xfrm>
        </p:grpSpPr>
        <p:sp>
          <p:nvSpPr>
            <p:cNvPr id="998" name="Free Form 35">
              <a:extLst>
                <a:ext uri="{FF2B5EF4-FFF2-40B4-BE49-F238E27FC236}">
                  <a16:creationId xmlns:a16="http://schemas.microsoft.com/office/drawing/2014/main" id="{0EF77EFD-D60D-AB43-9D95-4A7CF393573E}"/>
                </a:ext>
              </a:extLst>
            </p:cNvPr>
            <p:cNvSpPr/>
            <p:nvPr/>
          </p:nvSpPr>
          <p:spPr>
            <a:xfrm>
              <a:off x="241129" y="2476367"/>
              <a:ext cx="136904" cy="136892"/>
            </a:xfrm>
            <a:custGeom>
              <a:avLst/>
              <a:gdLst/>
              <a:ahLst/>
              <a:cxnLst/>
              <a:rect l="0" t="0" r="0" b="0"/>
              <a:pathLst>
                <a:path w="193412" h="193395">
                  <a:moveTo>
                    <a:pt x="193412" y="191990"/>
                  </a:moveTo>
                  <a:lnTo>
                    <a:pt x="1422" y="193395"/>
                  </a:lnTo>
                  <a:lnTo>
                    <a:pt x="0" y="1405"/>
                  </a:lnTo>
                  <a:lnTo>
                    <a:pt x="191990" y="0"/>
                  </a:lnTo>
                  <a:close/>
                </a:path>
              </a:pathLst>
            </a:custGeom>
            <a:solidFill>
              <a:srgbClr val="21A3CF">
                <a:alpha val="100000"/>
              </a:srgbClr>
            </a:solidFill>
            <a:ln w="12700" cap="flat" cmpd="sng">
              <a:noFill/>
              <a:prstDash val="solid"/>
              <a:miter lim="800000"/>
            </a:ln>
          </p:spPr>
          <p:txBody>
            <a:bodyPr anchor="ctr">
              <a:spAutoFit/>
            </a:bodyPr>
            <a:lstStyle/>
            <a:p>
              <a:pPr algn="ctr"/>
              <a:endParaRPr lang="en-US" dirty="0"/>
            </a:p>
          </p:txBody>
        </p:sp>
        <p:sp>
          <p:nvSpPr>
            <p:cNvPr id="999" name="TextBox 85">
              <a:extLst>
                <a:ext uri="{FF2B5EF4-FFF2-40B4-BE49-F238E27FC236}">
                  <a16:creationId xmlns:a16="http://schemas.microsoft.com/office/drawing/2014/main" id="{D6B77F58-AC96-A145-8B51-34A0D8C09F24}"/>
                </a:ext>
              </a:extLst>
            </p:cNvPr>
            <p:cNvSpPr txBox="1"/>
            <p:nvPr/>
          </p:nvSpPr>
          <p:spPr>
            <a:xfrm>
              <a:off x="280906" y="2469027"/>
              <a:ext cx="93419" cy="107874"/>
            </a:xfrm>
            <a:prstGeom prst="rect">
              <a:avLst/>
            </a:prstGeom>
            <a:noFill/>
            <a:ln>
              <a:noFill/>
            </a:ln>
          </p:spPr>
          <p:txBody>
            <a:bodyPr wrap="square" lIns="0" tIns="0" rIns="0" bIns="0" anchor="t"/>
            <a:lstStyle/>
            <a:p>
              <a:pPr>
                <a:lnSpc>
                  <a:spcPts val="1200"/>
                </a:lnSpc>
                <a:defRPr lang="en-US"/>
              </a:pPr>
              <a:r>
                <a:rPr sz="900" b="1" dirty="0">
                  <a:solidFill>
                    <a:srgbClr val="FFFFFF"/>
                  </a:solidFill>
                  <a:latin typeface="Arial" panose="020B0604020202020204" pitchFamily="34" charset="0"/>
                  <a:ea typeface="Wigrum Medium" charset="77"/>
                  <a:cs typeface="Arial" panose="020B0604020202020204" pitchFamily="34" charset="0"/>
                </a:rPr>
                <a:t>1 </a:t>
              </a:r>
            </a:p>
          </p:txBody>
        </p:sp>
      </p:grpSp>
      <p:grpSp>
        <p:nvGrpSpPr>
          <p:cNvPr id="1000" name="Groupe 999">
            <a:extLst>
              <a:ext uri="{FF2B5EF4-FFF2-40B4-BE49-F238E27FC236}">
                <a16:creationId xmlns:a16="http://schemas.microsoft.com/office/drawing/2014/main" id="{6DA89EBC-1C40-EF42-81B4-1F2F82BE436A}"/>
              </a:ext>
            </a:extLst>
          </p:cNvPr>
          <p:cNvGrpSpPr/>
          <p:nvPr/>
        </p:nvGrpSpPr>
        <p:grpSpPr>
          <a:xfrm>
            <a:off x="7856502" y="3395697"/>
            <a:ext cx="136904" cy="144232"/>
            <a:chOff x="241129" y="2469027"/>
            <a:chExt cx="136904" cy="144232"/>
          </a:xfrm>
        </p:grpSpPr>
        <p:sp>
          <p:nvSpPr>
            <p:cNvPr id="1001" name="Free Form 35">
              <a:extLst>
                <a:ext uri="{FF2B5EF4-FFF2-40B4-BE49-F238E27FC236}">
                  <a16:creationId xmlns:a16="http://schemas.microsoft.com/office/drawing/2014/main" id="{8F3CB03D-E424-3A43-B302-9D90756EA155}"/>
                </a:ext>
              </a:extLst>
            </p:cNvPr>
            <p:cNvSpPr/>
            <p:nvPr/>
          </p:nvSpPr>
          <p:spPr>
            <a:xfrm>
              <a:off x="241129" y="2476367"/>
              <a:ext cx="136904" cy="136892"/>
            </a:xfrm>
            <a:custGeom>
              <a:avLst/>
              <a:gdLst/>
              <a:ahLst/>
              <a:cxnLst/>
              <a:rect l="0" t="0" r="0" b="0"/>
              <a:pathLst>
                <a:path w="193412" h="193395">
                  <a:moveTo>
                    <a:pt x="193412" y="191990"/>
                  </a:moveTo>
                  <a:lnTo>
                    <a:pt x="1422" y="193395"/>
                  </a:lnTo>
                  <a:lnTo>
                    <a:pt x="0" y="1405"/>
                  </a:lnTo>
                  <a:lnTo>
                    <a:pt x="191990" y="0"/>
                  </a:lnTo>
                  <a:close/>
                </a:path>
              </a:pathLst>
            </a:custGeom>
            <a:solidFill>
              <a:srgbClr val="652E87"/>
            </a:solidFill>
            <a:ln w="12700" cap="flat" cmpd="sng">
              <a:noFill/>
              <a:prstDash val="solid"/>
              <a:miter lim="800000"/>
            </a:ln>
          </p:spPr>
          <p:txBody>
            <a:bodyPr anchor="ctr">
              <a:spAutoFit/>
            </a:bodyPr>
            <a:lstStyle/>
            <a:p>
              <a:pPr algn="ctr"/>
              <a:endParaRPr lang="en-US" dirty="0"/>
            </a:p>
          </p:txBody>
        </p:sp>
        <p:sp>
          <p:nvSpPr>
            <p:cNvPr id="1002" name="TextBox 85">
              <a:extLst>
                <a:ext uri="{FF2B5EF4-FFF2-40B4-BE49-F238E27FC236}">
                  <a16:creationId xmlns:a16="http://schemas.microsoft.com/office/drawing/2014/main" id="{2AC269E0-DFE6-C64E-B418-26C975A026F8}"/>
                </a:ext>
              </a:extLst>
            </p:cNvPr>
            <p:cNvSpPr txBox="1"/>
            <p:nvPr/>
          </p:nvSpPr>
          <p:spPr>
            <a:xfrm>
              <a:off x="280906" y="2469027"/>
              <a:ext cx="93419" cy="107874"/>
            </a:xfrm>
            <a:prstGeom prst="rect">
              <a:avLst/>
            </a:prstGeom>
            <a:noFill/>
            <a:ln>
              <a:noFill/>
            </a:ln>
          </p:spPr>
          <p:txBody>
            <a:bodyPr wrap="square" lIns="0" tIns="0" rIns="0" bIns="0" anchor="t"/>
            <a:lstStyle/>
            <a:p>
              <a:pPr>
                <a:lnSpc>
                  <a:spcPts val="1200"/>
                </a:lnSpc>
                <a:defRPr lang="en-US"/>
              </a:pPr>
              <a:r>
                <a:rPr lang="en-US" sz="900" b="1" dirty="0">
                  <a:solidFill>
                    <a:srgbClr val="FFFFFF"/>
                  </a:solidFill>
                  <a:latin typeface="Arial" panose="020B0604020202020204" pitchFamily="34" charset="0"/>
                  <a:ea typeface="Wigrum Medium" charset="77"/>
                  <a:cs typeface="Arial" panose="020B0604020202020204" pitchFamily="34" charset="0"/>
                </a:rPr>
                <a:t>1</a:t>
              </a:r>
              <a:r>
                <a:rPr sz="900" b="1" dirty="0">
                  <a:solidFill>
                    <a:srgbClr val="FFFFFF"/>
                  </a:solidFill>
                  <a:latin typeface="Arial" panose="020B0604020202020204" pitchFamily="34" charset="0"/>
                  <a:ea typeface="Wigrum Medium" charset="77"/>
                  <a:cs typeface="Arial" panose="020B0604020202020204" pitchFamily="34" charset="0"/>
                </a:rPr>
                <a:t> </a:t>
              </a:r>
            </a:p>
          </p:txBody>
        </p:sp>
      </p:grpSp>
      <p:sp>
        <p:nvSpPr>
          <p:cNvPr id="1003" name="Arc 1002">
            <a:extLst>
              <a:ext uri="{FF2B5EF4-FFF2-40B4-BE49-F238E27FC236}">
                <a16:creationId xmlns:a16="http://schemas.microsoft.com/office/drawing/2014/main" id="{BDA3D4CC-5B9D-0F40-AC4E-97D787C706F2}"/>
              </a:ext>
            </a:extLst>
          </p:cNvPr>
          <p:cNvSpPr/>
          <p:nvPr/>
        </p:nvSpPr>
        <p:spPr>
          <a:xfrm rot="1704176">
            <a:off x="6550812" y="3973274"/>
            <a:ext cx="237369" cy="238857"/>
          </a:xfrm>
          <a:prstGeom prst="arc">
            <a:avLst>
              <a:gd name="adj1" fmla="val 11334896"/>
              <a:gd name="adj2" fmla="val 0"/>
            </a:avLst>
          </a:prstGeom>
          <a:ln w="15875">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1004" name="object 56">
            <a:extLst>
              <a:ext uri="{FF2B5EF4-FFF2-40B4-BE49-F238E27FC236}">
                <a16:creationId xmlns:a16="http://schemas.microsoft.com/office/drawing/2014/main" id="{539CED11-5FD3-734E-9E86-9944CEF56968}"/>
              </a:ext>
            </a:extLst>
          </p:cNvPr>
          <p:cNvSpPr txBox="1"/>
          <p:nvPr/>
        </p:nvSpPr>
        <p:spPr>
          <a:xfrm>
            <a:off x="554759" y="3000006"/>
            <a:ext cx="1944349" cy="197490"/>
          </a:xfrm>
          <a:prstGeom prst="rect">
            <a:avLst/>
          </a:prstGeom>
        </p:spPr>
        <p:txBody>
          <a:bodyPr vert="horz" wrap="square" lIns="0" tIns="12700" rIns="0" bIns="0" rtlCol="0">
            <a:spAutoFit/>
          </a:bodyPr>
          <a:lstStyle/>
          <a:p>
            <a:pPr marL="12700">
              <a:lnSpc>
                <a:spcPct val="100000"/>
              </a:lnSpc>
              <a:spcBef>
                <a:spcPts val="100"/>
              </a:spcBef>
            </a:pPr>
            <a:r>
              <a:rPr lang="fr-FR" sz="600" spc="-20" baseline="30000" dirty="0">
                <a:solidFill>
                  <a:srgbClr val="575756"/>
                </a:solidFill>
                <a:latin typeface="Arial" panose="020B0604020202020204" pitchFamily="34" charset="0"/>
                <a:cs typeface="Arial" panose="020B0604020202020204" pitchFamily="34" charset="0"/>
              </a:rPr>
              <a:t>*</a:t>
            </a:r>
            <a:r>
              <a:rPr lang="fr-FR" sz="600" spc="-20" dirty="0">
                <a:solidFill>
                  <a:srgbClr val="575756"/>
                </a:solidFill>
                <a:latin typeface="Arial" panose="020B0604020202020204" pitchFamily="34" charset="0"/>
                <a:cs typeface="Arial" panose="020B0604020202020204" pitchFamily="34" charset="0"/>
              </a:rPr>
              <a:t>dont un centre en </a:t>
            </a:r>
            <a:r>
              <a:rPr lang="fr-FR" sz="600" spc="-20" dirty="0" smtClean="0">
                <a:solidFill>
                  <a:srgbClr val="575756"/>
                </a:solidFill>
                <a:latin typeface="Arial" panose="020B0604020202020204" pitchFamily="34" charset="0"/>
                <a:cs typeface="Arial" panose="020B0604020202020204" pitchFamily="34" charset="0"/>
              </a:rPr>
              <a:t>Ille-et-Vilaine </a:t>
            </a:r>
            <a:r>
              <a:rPr lang="fr-FR" sz="600" spc="-20" dirty="0">
                <a:solidFill>
                  <a:srgbClr val="575756"/>
                </a:solidFill>
                <a:latin typeface="Arial" panose="020B0604020202020204" pitchFamily="34" charset="0"/>
                <a:cs typeface="Arial" panose="020B0604020202020204" pitchFamily="34" charset="0"/>
              </a:rPr>
              <a:t>et un centre dans la Manche </a:t>
            </a:r>
            <a:r>
              <a:rPr lang="fr-FR" sz="600" spc="-20" baseline="30000" dirty="0">
                <a:solidFill>
                  <a:srgbClr val="575756"/>
                </a:solidFill>
                <a:latin typeface="Arial" panose="020B0604020202020204" pitchFamily="34" charset="0"/>
                <a:cs typeface="Arial" panose="020B0604020202020204" pitchFamily="34" charset="0"/>
              </a:rPr>
              <a:t>**</a:t>
            </a:r>
            <a:r>
              <a:rPr lang="fr-FR" sz="600" spc="-20" dirty="0">
                <a:solidFill>
                  <a:srgbClr val="575756"/>
                </a:solidFill>
                <a:latin typeface="Arial" panose="020B0604020202020204" pitchFamily="34" charset="0"/>
                <a:cs typeface="Arial" panose="020B0604020202020204" pitchFamily="34" charset="0"/>
              </a:rPr>
              <a:t>dont un centre dans la Manche</a:t>
            </a:r>
          </a:p>
        </p:txBody>
      </p:sp>
      <p:sp>
        <p:nvSpPr>
          <p:cNvPr id="1005" name="TextBox 82">
            <a:extLst>
              <a:ext uri="{FF2B5EF4-FFF2-40B4-BE49-F238E27FC236}">
                <a16:creationId xmlns:a16="http://schemas.microsoft.com/office/drawing/2014/main" id="{CE51C101-A999-DF4E-9072-F5DF24A68D90}"/>
              </a:ext>
            </a:extLst>
          </p:cNvPr>
          <p:cNvSpPr txBox="1"/>
          <p:nvPr/>
        </p:nvSpPr>
        <p:spPr>
          <a:xfrm>
            <a:off x="11098156" y="2406898"/>
            <a:ext cx="1048336" cy="349815"/>
          </a:xfrm>
          <a:prstGeom prst="rect">
            <a:avLst/>
          </a:prstGeom>
          <a:noFill/>
          <a:ln>
            <a:noFill/>
          </a:ln>
        </p:spPr>
        <p:txBody>
          <a:bodyPr wrap="square" lIns="0" tIns="0" rIns="0" bIns="0" anchor="t"/>
          <a:lstStyle>
            <a:defPPr>
              <a:defRPr lang="fr-FR"/>
            </a:defPPr>
            <a:lvl1pPr indent="76200">
              <a:lnSpc>
                <a:spcPts val="2279"/>
              </a:lnSpc>
              <a:defRPr sz="2000">
                <a:solidFill>
                  <a:schemeClr val="bg1">
                    <a:lumMod val="65000"/>
                  </a:schemeClr>
                </a:solidFill>
                <a:latin typeface="Arial" panose="020B0604020202020204" pitchFamily="34" charset="0"/>
                <a:ea typeface="Wigrum" charset="77"/>
                <a:cs typeface="Arial" panose="020B0604020202020204" pitchFamily="34" charset="0"/>
              </a:defRPr>
            </a:lvl1pPr>
          </a:lstStyle>
          <a:p>
            <a:r>
              <a:rPr lang="fr-FR" sz="1800" dirty="0">
                <a:solidFill>
                  <a:schemeClr val="bg1">
                    <a:lumMod val="75000"/>
                  </a:schemeClr>
                </a:solidFill>
              </a:rPr>
              <a:t>Sarthe</a:t>
            </a:r>
            <a:endParaRPr sz="1800" dirty="0">
              <a:solidFill>
                <a:schemeClr val="bg1">
                  <a:lumMod val="75000"/>
                </a:schemeClr>
              </a:solidFill>
            </a:endParaRPr>
          </a:p>
        </p:txBody>
      </p:sp>
      <p:sp>
        <p:nvSpPr>
          <p:cNvPr id="1006" name="TextBox 82">
            <a:extLst>
              <a:ext uri="{FF2B5EF4-FFF2-40B4-BE49-F238E27FC236}">
                <a16:creationId xmlns:a16="http://schemas.microsoft.com/office/drawing/2014/main" id="{920AB29B-AFD8-B14B-9D5C-BF419BC16E17}"/>
              </a:ext>
            </a:extLst>
          </p:cNvPr>
          <p:cNvSpPr txBox="1"/>
          <p:nvPr/>
        </p:nvSpPr>
        <p:spPr>
          <a:xfrm>
            <a:off x="10283341" y="4218392"/>
            <a:ext cx="1740809" cy="349815"/>
          </a:xfrm>
          <a:prstGeom prst="rect">
            <a:avLst/>
          </a:prstGeom>
          <a:noFill/>
          <a:ln>
            <a:noFill/>
          </a:ln>
        </p:spPr>
        <p:txBody>
          <a:bodyPr wrap="square" lIns="0" tIns="0" rIns="0" bIns="0" anchor="t"/>
          <a:lstStyle>
            <a:defPPr>
              <a:defRPr lang="fr-FR"/>
            </a:defPPr>
            <a:lvl1pPr indent="76200">
              <a:lnSpc>
                <a:spcPts val="2279"/>
              </a:lnSpc>
              <a:defRPr sz="2000">
                <a:solidFill>
                  <a:schemeClr val="bg1">
                    <a:lumMod val="65000"/>
                  </a:schemeClr>
                </a:solidFill>
                <a:latin typeface="Arial" panose="020B0604020202020204" pitchFamily="34" charset="0"/>
                <a:ea typeface="Wigrum" charset="77"/>
                <a:cs typeface="Arial" panose="020B0604020202020204" pitchFamily="34" charset="0"/>
              </a:defRPr>
            </a:lvl1pPr>
          </a:lstStyle>
          <a:p>
            <a:r>
              <a:rPr lang="fr-FR" sz="1800" dirty="0">
                <a:solidFill>
                  <a:schemeClr val="bg1">
                    <a:lumMod val="75000"/>
                  </a:schemeClr>
                </a:solidFill>
              </a:rPr>
              <a:t>Maine-et-Loire</a:t>
            </a:r>
            <a:endParaRPr sz="1800" dirty="0">
              <a:solidFill>
                <a:schemeClr val="bg1">
                  <a:lumMod val="75000"/>
                </a:schemeClr>
              </a:solidFill>
            </a:endParaRPr>
          </a:p>
        </p:txBody>
      </p:sp>
      <p:sp>
        <p:nvSpPr>
          <p:cNvPr id="1007" name="TextBox 82">
            <a:extLst>
              <a:ext uri="{FF2B5EF4-FFF2-40B4-BE49-F238E27FC236}">
                <a16:creationId xmlns:a16="http://schemas.microsoft.com/office/drawing/2014/main" id="{4C29ECC1-B37A-7447-9CB3-9A705427C89E}"/>
              </a:ext>
            </a:extLst>
          </p:cNvPr>
          <p:cNvSpPr txBox="1"/>
          <p:nvPr/>
        </p:nvSpPr>
        <p:spPr>
          <a:xfrm>
            <a:off x="10367143" y="5351350"/>
            <a:ext cx="993476" cy="349815"/>
          </a:xfrm>
          <a:prstGeom prst="rect">
            <a:avLst/>
          </a:prstGeom>
          <a:noFill/>
          <a:ln>
            <a:noFill/>
          </a:ln>
        </p:spPr>
        <p:txBody>
          <a:bodyPr wrap="square" lIns="0" tIns="0" rIns="0" bIns="0" anchor="t"/>
          <a:lstStyle>
            <a:defPPr>
              <a:defRPr lang="fr-FR"/>
            </a:defPPr>
            <a:lvl1pPr indent="76200">
              <a:lnSpc>
                <a:spcPts val="2279"/>
              </a:lnSpc>
              <a:defRPr sz="2000">
                <a:solidFill>
                  <a:schemeClr val="bg1">
                    <a:lumMod val="65000"/>
                  </a:schemeClr>
                </a:solidFill>
                <a:latin typeface="Arial" panose="020B0604020202020204" pitchFamily="34" charset="0"/>
                <a:ea typeface="Wigrum" charset="77"/>
                <a:cs typeface="Arial" panose="020B0604020202020204" pitchFamily="34" charset="0"/>
              </a:defRPr>
            </a:lvl1pPr>
          </a:lstStyle>
          <a:p>
            <a:r>
              <a:rPr lang="fr-FR" sz="1800" dirty="0">
                <a:solidFill>
                  <a:schemeClr val="bg1">
                    <a:lumMod val="75000"/>
                  </a:schemeClr>
                </a:solidFill>
              </a:rPr>
              <a:t>Vendée</a:t>
            </a:r>
            <a:endParaRPr sz="1800" dirty="0">
              <a:solidFill>
                <a:schemeClr val="bg1">
                  <a:lumMod val="75000"/>
                </a:schemeClr>
              </a:solidFill>
            </a:endParaRPr>
          </a:p>
        </p:txBody>
      </p:sp>
      <p:sp>
        <p:nvSpPr>
          <p:cNvPr id="1008" name="TextBox 82">
            <a:extLst>
              <a:ext uri="{FF2B5EF4-FFF2-40B4-BE49-F238E27FC236}">
                <a16:creationId xmlns:a16="http://schemas.microsoft.com/office/drawing/2014/main" id="{04A946C0-3A41-9741-AFDC-DE4156AE0970}"/>
              </a:ext>
            </a:extLst>
          </p:cNvPr>
          <p:cNvSpPr txBox="1"/>
          <p:nvPr/>
        </p:nvSpPr>
        <p:spPr>
          <a:xfrm>
            <a:off x="2388372" y="3928458"/>
            <a:ext cx="1982126" cy="349815"/>
          </a:xfrm>
          <a:prstGeom prst="rect">
            <a:avLst/>
          </a:prstGeom>
          <a:noFill/>
          <a:ln>
            <a:noFill/>
          </a:ln>
        </p:spPr>
        <p:txBody>
          <a:bodyPr wrap="square" lIns="0" tIns="0" rIns="0" bIns="0" anchor="t"/>
          <a:lstStyle>
            <a:defPPr>
              <a:defRPr lang="fr-FR"/>
            </a:defPPr>
            <a:lvl1pPr indent="76200">
              <a:lnSpc>
                <a:spcPts val="2279"/>
              </a:lnSpc>
              <a:defRPr sz="2000">
                <a:solidFill>
                  <a:schemeClr val="bg1">
                    <a:lumMod val="65000"/>
                  </a:schemeClr>
                </a:solidFill>
                <a:latin typeface="Arial" panose="020B0604020202020204" pitchFamily="34" charset="0"/>
                <a:ea typeface="Wigrum" charset="77"/>
                <a:cs typeface="Arial" panose="020B0604020202020204" pitchFamily="34" charset="0"/>
              </a:defRPr>
            </a:lvl1pPr>
          </a:lstStyle>
          <a:p>
            <a:r>
              <a:rPr lang="fr-FR" sz="1800" dirty="0">
                <a:solidFill>
                  <a:schemeClr val="bg1">
                    <a:lumMod val="75000"/>
                  </a:schemeClr>
                </a:solidFill>
              </a:rPr>
              <a:t>Loire-Atlantique</a:t>
            </a:r>
            <a:endParaRPr sz="1800" dirty="0">
              <a:solidFill>
                <a:schemeClr val="bg1">
                  <a:lumMod val="75000"/>
                </a:schemeClr>
              </a:solidFill>
            </a:endParaRPr>
          </a:p>
        </p:txBody>
      </p:sp>
      <p:sp>
        <p:nvSpPr>
          <p:cNvPr id="1009" name="TextBox 82">
            <a:extLst>
              <a:ext uri="{FF2B5EF4-FFF2-40B4-BE49-F238E27FC236}">
                <a16:creationId xmlns:a16="http://schemas.microsoft.com/office/drawing/2014/main" id="{8FD638F3-6103-8843-9BB2-CB4A027D3B2E}"/>
              </a:ext>
            </a:extLst>
          </p:cNvPr>
          <p:cNvSpPr txBox="1"/>
          <p:nvPr/>
        </p:nvSpPr>
        <p:spPr>
          <a:xfrm>
            <a:off x="5180607" y="1504745"/>
            <a:ext cx="1191895" cy="349815"/>
          </a:xfrm>
          <a:prstGeom prst="rect">
            <a:avLst/>
          </a:prstGeom>
          <a:noFill/>
          <a:ln>
            <a:noFill/>
          </a:ln>
        </p:spPr>
        <p:txBody>
          <a:bodyPr wrap="square" lIns="0" tIns="0" rIns="0" bIns="0" anchor="t"/>
          <a:lstStyle>
            <a:defPPr>
              <a:defRPr lang="fr-FR"/>
            </a:defPPr>
            <a:lvl1pPr indent="76200">
              <a:lnSpc>
                <a:spcPts val="2279"/>
              </a:lnSpc>
              <a:defRPr sz="2000">
                <a:solidFill>
                  <a:schemeClr val="bg1">
                    <a:lumMod val="65000"/>
                  </a:schemeClr>
                </a:solidFill>
                <a:latin typeface="Arial" panose="020B0604020202020204" pitchFamily="34" charset="0"/>
                <a:ea typeface="Wigrum" charset="77"/>
                <a:cs typeface="Arial" panose="020B0604020202020204" pitchFamily="34" charset="0"/>
              </a:defRPr>
            </a:lvl1pPr>
          </a:lstStyle>
          <a:p>
            <a:r>
              <a:rPr lang="fr-FR" sz="1800" dirty="0">
                <a:solidFill>
                  <a:schemeClr val="bg1">
                    <a:lumMod val="75000"/>
                  </a:schemeClr>
                </a:solidFill>
              </a:rPr>
              <a:t>Mayenne</a:t>
            </a:r>
            <a:endParaRPr sz="1800" dirty="0">
              <a:solidFill>
                <a:schemeClr val="bg1">
                  <a:lumMod val="75000"/>
                </a:schemeClr>
              </a:solidFill>
            </a:endParaRPr>
          </a:p>
        </p:txBody>
      </p:sp>
      <p:sp>
        <p:nvSpPr>
          <p:cNvPr id="1010" name="Free Form 147">
            <a:extLst>
              <a:ext uri="{FF2B5EF4-FFF2-40B4-BE49-F238E27FC236}">
                <a16:creationId xmlns:a16="http://schemas.microsoft.com/office/drawing/2014/main" id="{C44DF913-13C8-254E-B8C9-EAEA0818CCA1}"/>
              </a:ext>
            </a:extLst>
          </p:cNvPr>
          <p:cNvSpPr/>
          <p:nvPr/>
        </p:nvSpPr>
        <p:spPr>
          <a:xfrm>
            <a:off x="9032695" y="4360720"/>
            <a:ext cx="1251098" cy="219854"/>
          </a:xfrm>
          <a:custGeom>
            <a:avLst/>
            <a:gdLst/>
            <a:ahLst/>
            <a:cxnLst/>
            <a:rect l="0" t="0" r="0" b="0"/>
            <a:pathLst>
              <a:path w="2000588">
                <a:moveTo>
                  <a:pt x="2000588" y="0"/>
                </a:moveTo>
                <a:lnTo>
                  <a:pt x="0" y="0"/>
                </a:lnTo>
              </a:path>
            </a:pathLst>
          </a:custGeom>
          <a:noFill/>
          <a:ln w="8763" cap="flat" cmpd="sng">
            <a:solidFill>
              <a:srgbClr val="642C86">
                <a:alpha val="100000"/>
              </a:srgbClr>
            </a:solidFill>
            <a:prstDash val="solid"/>
            <a:miter lim="800000"/>
            <a:headEnd type="oval" w="sm" len="sm"/>
          </a:ln>
        </p:spPr>
        <p:txBody>
          <a:bodyPr wrap="square" anchor="ctr">
            <a:spAutoFit/>
          </a:bodyPr>
          <a:lstStyle/>
          <a:p>
            <a:pPr algn="ctr"/>
            <a:endParaRPr lang="en-US" dirty="0"/>
          </a:p>
        </p:txBody>
      </p:sp>
      <p:sp>
        <p:nvSpPr>
          <p:cNvPr id="1011" name="Free Form 147">
            <a:extLst>
              <a:ext uri="{FF2B5EF4-FFF2-40B4-BE49-F238E27FC236}">
                <a16:creationId xmlns:a16="http://schemas.microsoft.com/office/drawing/2014/main" id="{87D33808-71B1-BD44-A2F7-D23AAA5654CA}"/>
              </a:ext>
            </a:extLst>
          </p:cNvPr>
          <p:cNvSpPr/>
          <p:nvPr/>
        </p:nvSpPr>
        <p:spPr>
          <a:xfrm rot="10800000" flipV="1">
            <a:off x="6314436" y="1663916"/>
            <a:ext cx="1366792" cy="45719"/>
          </a:xfrm>
          <a:custGeom>
            <a:avLst/>
            <a:gdLst/>
            <a:ahLst/>
            <a:cxnLst/>
            <a:rect l="0" t="0" r="0" b="0"/>
            <a:pathLst>
              <a:path w="2000588">
                <a:moveTo>
                  <a:pt x="2000588" y="0"/>
                </a:moveTo>
                <a:lnTo>
                  <a:pt x="0" y="0"/>
                </a:lnTo>
              </a:path>
            </a:pathLst>
          </a:custGeom>
          <a:noFill/>
          <a:ln w="8763" cap="flat" cmpd="sng">
            <a:solidFill>
              <a:srgbClr val="642C86">
                <a:alpha val="100000"/>
              </a:srgbClr>
            </a:solidFill>
            <a:prstDash val="solid"/>
            <a:miter lim="800000"/>
            <a:headEnd type="oval" w="sm" len="sm"/>
          </a:ln>
        </p:spPr>
        <p:txBody>
          <a:bodyPr wrap="square" anchor="ctr">
            <a:spAutoFit/>
          </a:bodyPr>
          <a:lstStyle/>
          <a:p>
            <a:pPr algn="ctr"/>
            <a:endParaRPr lang="en-US" dirty="0"/>
          </a:p>
        </p:txBody>
      </p:sp>
      <p:sp>
        <p:nvSpPr>
          <p:cNvPr id="1012" name="Free Form 147">
            <a:extLst>
              <a:ext uri="{FF2B5EF4-FFF2-40B4-BE49-F238E27FC236}">
                <a16:creationId xmlns:a16="http://schemas.microsoft.com/office/drawing/2014/main" id="{87EC4F53-8DC2-0C4B-B659-D2FAD8B490B1}"/>
              </a:ext>
            </a:extLst>
          </p:cNvPr>
          <p:cNvSpPr/>
          <p:nvPr/>
        </p:nvSpPr>
        <p:spPr>
          <a:xfrm>
            <a:off x="9864365" y="2566305"/>
            <a:ext cx="1251098" cy="219854"/>
          </a:xfrm>
          <a:custGeom>
            <a:avLst/>
            <a:gdLst/>
            <a:ahLst/>
            <a:cxnLst/>
            <a:rect l="0" t="0" r="0" b="0"/>
            <a:pathLst>
              <a:path w="2000588">
                <a:moveTo>
                  <a:pt x="2000588" y="0"/>
                </a:moveTo>
                <a:lnTo>
                  <a:pt x="0" y="0"/>
                </a:lnTo>
              </a:path>
            </a:pathLst>
          </a:custGeom>
          <a:noFill/>
          <a:ln w="8763" cap="flat" cmpd="sng">
            <a:solidFill>
              <a:srgbClr val="642C86">
                <a:alpha val="100000"/>
              </a:srgbClr>
            </a:solidFill>
            <a:prstDash val="solid"/>
            <a:miter lim="800000"/>
            <a:headEnd type="oval" w="sm" len="sm"/>
          </a:ln>
        </p:spPr>
        <p:txBody>
          <a:bodyPr wrap="square" anchor="ctr">
            <a:spAutoFit/>
          </a:bodyPr>
          <a:lstStyle/>
          <a:p>
            <a:pPr algn="ctr"/>
            <a:endParaRPr lang="en-US" dirty="0"/>
          </a:p>
        </p:txBody>
      </p:sp>
      <p:sp>
        <p:nvSpPr>
          <p:cNvPr id="1013" name="Free Form 147">
            <a:extLst>
              <a:ext uri="{FF2B5EF4-FFF2-40B4-BE49-F238E27FC236}">
                <a16:creationId xmlns:a16="http://schemas.microsoft.com/office/drawing/2014/main" id="{A391B4B0-1C57-9F4C-B97D-1427FDFF079C}"/>
              </a:ext>
            </a:extLst>
          </p:cNvPr>
          <p:cNvSpPr/>
          <p:nvPr/>
        </p:nvSpPr>
        <p:spPr>
          <a:xfrm>
            <a:off x="7780686" y="5495795"/>
            <a:ext cx="2560205" cy="196590"/>
          </a:xfrm>
          <a:custGeom>
            <a:avLst/>
            <a:gdLst/>
            <a:ahLst/>
            <a:cxnLst/>
            <a:rect l="0" t="0" r="0" b="0"/>
            <a:pathLst>
              <a:path w="2000588">
                <a:moveTo>
                  <a:pt x="2000588" y="0"/>
                </a:moveTo>
                <a:lnTo>
                  <a:pt x="0" y="0"/>
                </a:lnTo>
              </a:path>
            </a:pathLst>
          </a:custGeom>
          <a:noFill/>
          <a:ln w="8763" cap="flat" cmpd="sng">
            <a:solidFill>
              <a:srgbClr val="642C86">
                <a:alpha val="100000"/>
              </a:srgbClr>
            </a:solidFill>
            <a:prstDash val="solid"/>
            <a:miter lim="800000"/>
            <a:headEnd type="oval" w="sm" len="sm"/>
          </a:ln>
        </p:spPr>
        <p:txBody>
          <a:bodyPr wrap="square" anchor="ctr">
            <a:spAutoFit/>
          </a:bodyPr>
          <a:lstStyle/>
          <a:p>
            <a:pPr algn="ctr"/>
            <a:endParaRPr lang="en-US" dirty="0"/>
          </a:p>
        </p:txBody>
      </p:sp>
      <p:sp>
        <p:nvSpPr>
          <p:cNvPr id="1014" name="Free Form 147">
            <a:extLst>
              <a:ext uri="{FF2B5EF4-FFF2-40B4-BE49-F238E27FC236}">
                <a16:creationId xmlns:a16="http://schemas.microsoft.com/office/drawing/2014/main" id="{712EBE14-09DF-1E49-A6EC-D11E7D655BBA}"/>
              </a:ext>
            </a:extLst>
          </p:cNvPr>
          <p:cNvSpPr/>
          <p:nvPr/>
        </p:nvSpPr>
        <p:spPr>
          <a:xfrm rot="10800000" flipV="1">
            <a:off x="4165600" y="4076025"/>
            <a:ext cx="1810865" cy="73421"/>
          </a:xfrm>
          <a:custGeom>
            <a:avLst/>
            <a:gdLst/>
            <a:ahLst/>
            <a:cxnLst/>
            <a:rect l="0" t="0" r="0" b="0"/>
            <a:pathLst>
              <a:path w="2000588">
                <a:moveTo>
                  <a:pt x="2000588" y="0"/>
                </a:moveTo>
                <a:lnTo>
                  <a:pt x="0" y="0"/>
                </a:lnTo>
              </a:path>
            </a:pathLst>
          </a:custGeom>
          <a:noFill/>
          <a:ln w="8763" cap="flat" cmpd="sng">
            <a:solidFill>
              <a:srgbClr val="642C86">
                <a:alpha val="100000"/>
              </a:srgbClr>
            </a:solidFill>
            <a:prstDash val="solid"/>
            <a:miter lim="800000"/>
            <a:headEnd type="oval" w="sm" len="sm"/>
          </a:ln>
        </p:spPr>
        <p:txBody>
          <a:bodyPr wrap="square" anchor="ctr">
            <a:spAutoFit/>
          </a:bodyPr>
          <a:lstStyle/>
          <a:p>
            <a:pPr algn="ctr"/>
            <a:endParaRPr lang="en-US" dirty="0"/>
          </a:p>
        </p:txBody>
      </p:sp>
      <p:sp>
        <p:nvSpPr>
          <p:cNvPr id="1015" name="Free Form 8">
            <a:extLst>
              <a:ext uri="{FF2B5EF4-FFF2-40B4-BE49-F238E27FC236}">
                <a16:creationId xmlns:a16="http://schemas.microsoft.com/office/drawing/2014/main" id="{54C87115-8201-EB4D-B81D-1C498AA1EA62}"/>
              </a:ext>
            </a:extLst>
          </p:cNvPr>
          <p:cNvSpPr/>
          <p:nvPr/>
        </p:nvSpPr>
        <p:spPr>
          <a:xfrm>
            <a:off x="7178440" y="3608984"/>
            <a:ext cx="67949" cy="67937"/>
          </a:xfrm>
          <a:custGeom>
            <a:avLst/>
            <a:gdLst/>
            <a:ahLst/>
            <a:cxnLst/>
            <a:rect l="0" t="0" r="0" b="0"/>
            <a:pathLst>
              <a:path w="95995" h="95978">
                <a:moveTo>
                  <a:pt x="95995" y="48006"/>
                </a:moveTo>
                <a:cubicBezTo>
                  <a:pt x="95995" y="74540"/>
                  <a:pt x="74506" y="95978"/>
                  <a:pt x="48006" y="95978"/>
                </a:cubicBezTo>
                <a:cubicBezTo>
                  <a:pt x="21505" y="95978"/>
                  <a:pt x="0" y="74540"/>
                  <a:pt x="0" y="48006"/>
                </a:cubicBezTo>
                <a:cubicBezTo>
                  <a:pt x="0" y="21471"/>
                  <a:pt x="21505" y="0"/>
                  <a:pt x="48006" y="0"/>
                </a:cubicBezTo>
                <a:cubicBezTo>
                  <a:pt x="74506" y="0"/>
                  <a:pt x="95995" y="21471"/>
                  <a:pt x="95995" y="48006"/>
                </a:cubicBezTo>
                <a:close/>
              </a:path>
            </a:pathLst>
          </a:custGeom>
          <a:solidFill>
            <a:srgbClr val="545353">
              <a:alpha val="100000"/>
            </a:srgbClr>
          </a:solidFill>
          <a:ln w="12700" cap="flat" cmpd="sng">
            <a:solidFill>
              <a:srgbClr val="FFFFFF">
                <a:alpha val="100000"/>
              </a:srgbClr>
            </a:solidFill>
            <a:prstDash val="solid"/>
            <a:miter lim="800000"/>
          </a:ln>
        </p:spPr>
        <p:txBody>
          <a:bodyPr anchor="ctr">
            <a:spAutoFit/>
          </a:bodyPr>
          <a:lstStyle/>
          <a:p>
            <a:pPr algn="ctr"/>
            <a:endParaRPr lang="en-US" dirty="0"/>
          </a:p>
        </p:txBody>
      </p:sp>
      <p:sp>
        <p:nvSpPr>
          <p:cNvPr id="1016" name="TextBox 88">
            <a:extLst>
              <a:ext uri="{FF2B5EF4-FFF2-40B4-BE49-F238E27FC236}">
                <a16:creationId xmlns:a16="http://schemas.microsoft.com/office/drawing/2014/main" id="{B5011D3E-9DDF-BB49-8E30-BDFD6495D461}"/>
              </a:ext>
            </a:extLst>
          </p:cNvPr>
          <p:cNvSpPr txBox="1"/>
          <p:nvPr/>
        </p:nvSpPr>
        <p:spPr>
          <a:xfrm>
            <a:off x="6704705" y="3573990"/>
            <a:ext cx="499730" cy="85080"/>
          </a:xfrm>
          <a:prstGeom prst="rect">
            <a:avLst/>
          </a:prstGeom>
          <a:noFill/>
          <a:ln>
            <a:noFill/>
          </a:ln>
        </p:spPr>
        <p:txBody>
          <a:bodyPr wrap="square" lIns="0" tIns="0" rIns="0" bIns="0" anchor="t"/>
          <a:lstStyle/>
          <a:p>
            <a:pPr>
              <a:lnSpc>
                <a:spcPts val="1066"/>
              </a:lnSpc>
              <a:defRPr lang="en-US"/>
            </a:pPr>
            <a:r>
              <a:rPr lang="en-US" sz="800" dirty="0">
                <a:solidFill>
                  <a:srgbClr val="565655"/>
                </a:solidFill>
                <a:latin typeface="Arial" panose="020B0604020202020204" pitchFamily="34" charset="0"/>
                <a:ea typeface="Wigrum" charset="77"/>
                <a:cs typeface="Arial" panose="020B0604020202020204" pitchFamily="34" charset="0"/>
              </a:rPr>
              <a:t>St-</a:t>
            </a:r>
            <a:r>
              <a:rPr lang="en-US" sz="800" dirty="0" err="1">
                <a:solidFill>
                  <a:srgbClr val="565655"/>
                </a:solidFill>
                <a:latin typeface="Arial" panose="020B0604020202020204" pitchFamily="34" charset="0"/>
                <a:ea typeface="Wigrum" charset="77"/>
                <a:cs typeface="Arial" panose="020B0604020202020204" pitchFamily="34" charset="0"/>
              </a:rPr>
              <a:t>Géréon</a:t>
            </a:r>
            <a:endParaRPr sz="800" dirty="0">
              <a:solidFill>
                <a:srgbClr val="565655"/>
              </a:solidFill>
              <a:latin typeface="Arial" panose="020B0604020202020204" pitchFamily="34" charset="0"/>
              <a:ea typeface="Wigrum" charset="77"/>
              <a:cs typeface="Arial" panose="020B0604020202020204" pitchFamily="34" charset="0"/>
            </a:endParaRPr>
          </a:p>
        </p:txBody>
      </p:sp>
      <p:grpSp>
        <p:nvGrpSpPr>
          <p:cNvPr id="1017" name="Groupe 1016">
            <a:extLst>
              <a:ext uri="{FF2B5EF4-FFF2-40B4-BE49-F238E27FC236}">
                <a16:creationId xmlns:a16="http://schemas.microsoft.com/office/drawing/2014/main" id="{94783699-76EF-004F-B568-72D82C474891}"/>
              </a:ext>
            </a:extLst>
          </p:cNvPr>
          <p:cNvGrpSpPr/>
          <p:nvPr/>
        </p:nvGrpSpPr>
        <p:grpSpPr>
          <a:xfrm>
            <a:off x="9607010" y="2827010"/>
            <a:ext cx="136904" cy="144232"/>
            <a:chOff x="241129" y="2469027"/>
            <a:chExt cx="136904" cy="144232"/>
          </a:xfrm>
        </p:grpSpPr>
        <p:sp>
          <p:nvSpPr>
            <p:cNvPr id="1018" name="Free Form 35">
              <a:extLst>
                <a:ext uri="{FF2B5EF4-FFF2-40B4-BE49-F238E27FC236}">
                  <a16:creationId xmlns:a16="http://schemas.microsoft.com/office/drawing/2014/main" id="{7C5D5A1D-6CAC-1442-939E-994AEFC182E4}"/>
                </a:ext>
              </a:extLst>
            </p:cNvPr>
            <p:cNvSpPr/>
            <p:nvPr/>
          </p:nvSpPr>
          <p:spPr>
            <a:xfrm>
              <a:off x="241129" y="2476367"/>
              <a:ext cx="136904" cy="136892"/>
            </a:xfrm>
            <a:custGeom>
              <a:avLst/>
              <a:gdLst/>
              <a:ahLst/>
              <a:cxnLst/>
              <a:rect l="0" t="0" r="0" b="0"/>
              <a:pathLst>
                <a:path w="193412" h="193395">
                  <a:moveTo>
                    <a:pt x="193412" y="191990"/>
                  </a:moveTo>
                  <a:lnTo>
                    <a:pt x="1422" y="193395"/>
                  </a:lnTo>
                  <a:lnTo>
                    <a:pt x="0" y="1405"/>
                  </a:lnTo>
                  <a:lnTo>
                    <a:pt x="191990" y="0"/>
                  </a:lnTo>
                  <a:close/>
                </a:path>
              </a:pathLst>
            </a:custGeom>
            <a:solidFill>
              <a:srgbClr val="21A3CF">
                <a:alpha val="100000"/>
              </a:srgbClr>
            </a:solidFill>
            <a:ln w="12700" cap="flat" cmpd="sng">
              <a:noFill/>
              <a:prstDash val="solid"/>
              <a:miter lim="800000"/>
            </a:ln>
          </p:spPr>
          <p:txBody>
            <a:bodyPr anchor="ctr">
              <a:spAutoFit/>
            </a:bodyPr>
            <a:lstStyle/>
            <a:p>
              <a:pPr algn="ctr"/>
              <a:endParaRPr lang="en-US" dirty="0"/>
            </a:p>
          </p:txBody>
        </p:sp>
        <p:sp>
          <p:nvSpPr>
            <p:cNvPr id="1019" name="TextBox 85">
              <a:extLst>
                <a:ext uri="{FF2B5EF4-FFF2-40B4-BE49-F238E27FC236}">
                  <a16:creationId xmlns:a16="http://schemas.microsoft.com/office/drawing/2014/main" id="{53D49A06-D32D-C948-B4B5-4E1C9F4E2217}"/>
                </a:ext>
              </a:extLst>
            </p:cNvPr>
            <p:cNvSpPr txBox="1"/>
            <p:nvPr/>
          </p:nvSpPr>
          <p:spPr>
            <a:xfrm>
              <a:off x="280906" y="2469027"/>
              <a:ext cx="93419" cy="107874"/>
            </a:xfrm>
            <a:prstGeom prst="rect">
              <a:avLst/>
            </a:prstGeom>
            <a:noFill/>
            <a:ln>
              <a:noFill/>
            </a:ln>
          </p:spPr>
          <p:txBody>
            <a:bodyPr wrap="square" lIns="0" tIns="0" rIns="0" bIns="0" anchor="t"/>
            <a:lstStyle/>
            <a:p>
              <a:pPr>
                <a:lnSpc>
                  <a:spcPts val="1200"/>
                </a:lnSpc>
                <a:defRPr lang="en-US"/>
              </a:pPr>
              <a:r>
                <a:rPr sz="900" b="1" dirty="0">
                  <a:solidFill>
                    <a:srgbClr val="FFFFFF"/>
                  </a:solidFill>
                  <a:latin typeface="Arial" panose="020B0604020202020204" pitchFamily="34" charset="0"/>
                  <a:ea typeface="Wigrum Medium" charset="77"/>
                  <a:cs typeface="Arial" panose="020B0604020202020204" pitchFamily="34" charset="0"/>
                </a:rPr>
                <a:t>1 </a:t>
              </a:r>
            </a:p>
          </p:txBody>
        </p:sp>
      </p:grpSp>
      <p:sp>
        <p:nvSpPr>
          <p:cNvPr id="1020" name="TextBox 88">
            <a:extLst>
              <a:ext uri="{FF2B5EF4-FFF2-40B4-BE49-F238E27FC236}">
                <a16:creationId xmlns:a16="http://schemas.microsoft.com/office/drawing/2014/main" id="{5682F4BC-2C8E-894D-9757-3E93F93F35B3}"/>
              </a:ext>
            </a:extLst>
          </p:cNvPr>
          <p:cNvSpPr txBox="1"/>
          <p:nvPr/>
        </p:nvSpPr>
        <p:spPr>
          <a:xfrm>
            <a:off x="9131821" y="2830253"/>
            <a:ext cx="490095" cy="111636"/>
          </a:xfrm>
          <a:prstGeom prst="rect">
            <a:avLst/>
          </a:prstGeom>
          <a:noFill/>
          <a:ln>
            <a:noFill/>
          </a:ln>
        </p:spPr>
        <p:txBody>
          <a:bodyPr wrap="square" lIns="0" tIns="0" rIns="0" bIns="0" anchor="t"/>
          <a:lstStyle/>
          <a:p>
            <a:pPr>
              <a:lnSpc>
                <a:spcPts val="1066"/>
              </a:lnSpc>
              <a:defRPr lang="en-US"/>
            </a:pPr>
            <a:r>
              <a:rPr lang="en-US" sz="800" dirty="0">
                <a:solidFill>
                  <a:srgbClr val="565655"/>
                </a:solidFill>
                <a:latin typeface="Arial" panose="020B0604020202020204" pitchFamily="34" charset="0"/>
                <a:ea typeface="Wigrum" charset="77"/>
                <a:cs typeface="Arial" panose="020B0604020202020204" pitchFamily="34" charset="0"/>
              </a:rPr>
              <a:t>La </a:t>
            </a:r>
            <a:r>
              <a:rPr lang="en-US" sz="800" dirty="0" err="1">
                <a:solidFill>
                  <a:srgbClr val="565655"/>
                </a:solidFill>
                <a:latin typeface="Arial" panose="020B0604020202020204" pitchFamily="34" charset="0"/>
                <a:ea typeface="Wigrum" charset="77"/>
                <a:cs typeface="Arial" panose="020B0604020202020204" pitchFamily="34" charset="0"/>
              </a:rPr>
              <a:t>Flèche</a:t>
            </a:r>
            <a:endParaRPr sz="800" dirty="0">
              <a:solidFill>
                <a:srgbClr val="565655"/>
              </a:solidFill>
              <a:latin typeface="Arial" panose="020B0604020202020204" pitchFamily="34" charset="0"/>
              <a:ea typeface="Wigrum" charset="77"/>
              <a:cs typeface="Arial" panose="020B0604020202020204" pitchFamily="34" charset="0"/>
            </a:endParaRPr>
          </a:p>
        </p:txBody>
      </p:sp>
      <p:sp>
        <p:nvSpPr>
          <p:cNvPr id="1021" name="Free Form 8">
            <a:extLst>
              <a:ext uri="{FF2B5EF4-FFF2-40B4-BE49-F238E27FC236}">
                <a16:creationId xmlns:a16="http://schemas.microsoft.com/office/drawing/2014/main" id="{212988A0-CCD6-4F4D-B82D-2C9CB7FA0E28}"/>
              </a:ext>
            </a:extLst>
          </p:cNvPr>
          <p:cNvSpPr/>
          <p:nvPr/>
        </p:nvSpPr>
        <p:spPr>
          <a:xfrm>
            <a:off x="9051389" y="2876556"/>
            <a:ext cx="67949" cy="67937"/>
          </a:xfrm>
          <a:custGeom>
            <a:avLst/>
            <a:gdLst/>
            <a:ahLst/>
            <a:cxnLst/>
            <a:rect l="0" t="0" r="0" b="0"/>
            <a:pathLst>
              <a:path w="95995" h="95978">
                <a:moveTo>
                  <a:pt x="95995" y="48006"/>
                </a:moveTo>
                <a:cubicBezTo>
                  <a:pt x="95995" y="74540"/>
                  <a:pt x="74506" y="95978"/>
                  <a:pt x="48006" y="95978"/>
                </a:cubicBezTo>
                <a:cubicBezTo>
                  <a:pt x="21505" y="95978"/>
                  <a:pt x="0" y="74540"/>
                  <a:pt x="0" y="48006"/>
                </a:cubicBezTo>
                <a:cubicBezTo>
                  <a:pt x="0" y="21471"/>
                  <a:pt x="21505" y="0"/>
                  <a:pt x="48006" y="0"/>
                </a:cubicBezTo>
                <a:cubicBezTo>
                  <a:pt x="74506" y="0"/>
                  <a:pt x="95995" y="21471"/>
                  <a:pt x="95995" y="48006"/>
                </a:cubicBezTo>
                <a:close/>
              </a:path>
            </a:pathLst>
          </a:custGeom>
          <a:solidFill>
            <a:srgbClr val="545353">
              <a:alpha val="100000"/>
            </a:srgbClr>
          </a:solidFill>
          <a:ln w="12700" cap="flat" cmpd="sng">
            <a:solidFill>
              <a:srgbClr val="FFFFFF">
                <a:alpha val="100000"/>
              </a:srgbClr>
            </a:solidFill>
            <a:prstDash val="solid"/>
            <a:miter lim="800000"/>
          </a:ln>
        </p:spPr>
        <p:txBody>
          <a:bodyPr anchor="ctr">
            <a:spAutoFit/>
          </a:bodyPr>
          <a:lstStyle/>
          <a:p>
            <a:pPr algn="ctr"/>
            <a:endParaRPr lang="en-US" dirty="0"/>
          </a:p>
        </p:txBody>
      </p:sp>
      <p:grpSp>
        <p:nvGrpSpPr>
          <p:cNvPr id="1022" name="Groupe 1021">
            <a:extLst>
              <a:ext uri="{FF2B5EF4-FFF2-40B4-BE49-F238E27FC236}">
                <a16:creationId xmlns:a16="http://schemas.microsoft.com/office/drawing/2014/main" id="{BCBEF447-4CBF-6D49-896C-774E27C56678}"/>
              </a:ext>
            </a:extLst>
          </p:cNvPr>
          <p:cNvGrpSpPr/>
          <p:nvPr/>
        </p:nvGrpSpPr>
        <p:grpSpPr>
          <a:xfrm>
            <a:off x="6541456" y="3543965"/>
            <a:ext cx="136904" cy="144232"/>
            <a:chOff x="241129" y="2469027"/>
            <a:chExt cx="136904" cy="144232"/>
          </a:xfrm>
        </p:grpSpPr>
        <p:sp>
          <p:nvSpPr>
            <p:cNvPr id="1023" name="Free Form 35">
              <a:extLst>
                <a:ext uri="{FF2B5EF4-FFF2-40B4-BE49-F238E27FC236}">
                  <a16:creationId xmlns:a16="http://schemas.microsoft.com/office/drawing/2014/main" id="{F4A2A282-9A9C-404E-805F-93D8BEF89328}"/>
                </a:ext>
              </a:extLst>
            </p:cNvPr>
            <p:cNvSpPr/>
            <p:nvPr/>
          </p:nvSpPr>
          <p:spPr>
            <a:xfrm>
              <a:off x="241129" y="2476367"/>
              <a:ext cx="136904" cy="136892"/>
            </a:xfrm>
            <a:custGeom>
              <a:avLst/>
              <a:gdLst/>
              <a:ahLst/>
              <a:cxnLst/>
              <a:rect l="0" t="0" r="0" b="0"/>
              <a:pathLst>
                <a:path w="193412" h="193395">
                  <a:moveTo>
                    <a:pt x="193412" y="191990"/>
                  </a:moveTo>
                  <a:lnTo>
                    <a:pt x="1422" y="193395"/>
                  </a:lnTo>
                  <a:lnTo>
                    <a:pt x="0" y="1405"/>
                  </a:lnTo>
                  <a:lnTo>
                    <a:pt x="191990" y="0"/>
                  </a:lnTo>
                  <a:close/>
                </a:path>
              </a:pathLst>
            </a:custGeom>
            <a:solidFill>
              <a:srgbClr val="652E87"/>
            </a:solidFill>
            <a:ln w="12700" cap="flat" cmpd="sng">
              <a:noFill/>
              <a:prstDash val="solid"/>
              <a:miter lim="800000"/>
            </a:ln>
          </p:spPr>
          <p:txBody>
            <a:bodyPr anchor="ctr">
              <a:spAutoFit/>
            </a:bodyPr>
            <a:lstStyle/>
            <a:p>
              <a:pPr algn="ctr"/>
              <a:endParaRPr lang="en-US" dirty="0"/>
            </a:p>
          </p:txBody>
        </p:sp>
        <p:sp>
          <p:nvSpPr>
            <p:cNvPr id="1024" name="TextBox 85">
              <a:extLst>
                <a:ext uri="{FF2B5EF4-FFF2-40B4-BE49-F238E27FC236}">
                  <a16:creationId xmlns:a16="http://schemas.microsoft.com/office/drawing/2014/main" id="{6391489A-DF24-C249-88ED-DEFEE245F5DE}"/>
                </a:ext>
              </a:extLst>
            </p:cNvPr>
            <p:cNvSpPr txBox="1"/>
            <p:nvPr/>
          </p:nvSpPr>
          <p:spPr>
            <a:xfrm>
              <a:off x="280906" y="2469027"/>
              <a:ext cx="93419" cy="107874"/>
            </a:xfrm>
            <a:prstGeom prst="rect">
              <a:avLst/>
            </a:prstGeom>
            <a:noFill/>
            <a:ln>
              <a:noFill/>
            </a:ln>
          </p:spPr>
          <p:txBody>
            <a:bodyPr wrap="square" lIns="0" tIns="0" rIns="0" bIns="0" anchor="t"/>
            <a:lstStyle/>
            <a:p>
              <a:pPr>
                <a:lnSpc>
                  <a:spcPts val="1200"/>
                </a:lnSpc>
                <a:defRPr lang="en-US"/>
              </a:pPr>
              <a:r>
                <a:rPr lang="en-US" sz="900" b="1" dirty="0">
                  <a:solidFill>
                    <a:srgbClr val="FFFFFF"/>
                  </a:solidFill>
                  <a:latin typeface="Arial" panose="020B0604020202020204" pitchFamily="34" charset="0"/>
                  <a:ea typeface="Wigrum Medium" charset="77"/>
                  <a:cs typeface="Arial" panose="020B0604020202020204" pitchFamily="34" charset="0"/>
                </a:rPr>
                <a:t>1</a:t>
              </a:r>
              <a:r>
                <a:rPr sz="900" b="1" dirty="0">
                  <a:solidFill>
                    <a:srgbClr val="FFFFFF"/>
                  </a:solidFill>
                  <a:latin typeface="Arial" panose="020B0604020202020204" pitchFamily="34" charset="0"/>
                  <a:ea typeface="Wigrum Medium" charset="77"/>
                  <a:cs typeface="Arial" panose="020B0604020202020204" pitchFamily="34" charset="0"/>
                </a:rPr>
                <a:t> </a:t>
              </a:r>
            </a:p>
          </p:txBody>
        </p:sp>
      </p:grpSp>
      <p:grpSp>
        <p:nvGrpSpPr>
          <p:cNvPr id="1025" name="Groupe 1024">
            <a:extLst>
              <a:ext uri="{FF2B5EF4-FFF2-40B4-BE49-F238E27FC236}">
                <a16:creationId xmlns:a16="http://schemas.microsoft.com/office/drawing/2014/main" id="{4CE975AE-C9B4-3744-A117-1FD199267DF6}"/>
              </a:ext>
            </a:extLst>
          </p:cNvPr>
          <p:cNvGrpSpPr/>
          <p:nvPr/>
        </p:nvGrpSpPr>
        <p:grpSpPr>
          <a:xfrm>
            <a:off x="5550637" y="3512321"/>
            <a:ext cx="136904" cy="144232"/>
            <a:chOff x="241129" y="2469027"/>
            <a:chExt cx="136904" cy="144232"/>
          </a:xfrm>
        </p:grpSpPr>
        <p:sp>
          <p:nvSpPr>
            <p:cNvPr id="1026" name="Free Form 35">
              <a:extLst>
                <a:ext uri="{FF2B5EF4-FFF2-40B4-BE49-F238E27FC236}">
                  <a16:creationId xmlns:a16="http://schemas.microsoft.com/office/drawing/2014/main" id="{E9784D41-E08A-2145-A987-6B18A38FB62A}"/>
                </a:ext>
              </a:extLst>
            </p:cNvPr>
            <p:cNvSpPr/>
            <p:nvPr/>
          </p:nvSpPr>
          <p:spPr>
            <a:xfrm>
              <a:off x="241129" y="2476367"/>
              <a:ext cx="136904" cy="136892"/>
            </a:xfrm>
            <a:custGeom>
              <a:avLst/>
              <a:gdLst/>
              <a:ahLst/>
              <a:cxnLst/>
              <a:rect l="0" t="0" r="0" b="0"/>
              <a:pathLst>
                <a:path w="193412" h="193395">
                  <a:moveTo>
                    <a:pt x="193412" y="191990"/>
                  </a:moveTo>
                  <a:lnTo>
                    <a:pt x="1422" y="193395"/>
                  </a:lnTo>
                  <a:lnTo>
                    <a:pt x="0" y="1405"/>
                  </a:lnTo>
                  <a:lnTo>
                    <a:pt x="191990" y="0"/>
                  </a:lnTo>
                  <a:close/>
                </a:path>
              </a:pathLst>
            </a:custGeom>
            <a:solidFill>
              <a:srgbClr val="21A3CF">
                <a:alpha val="100000"/>
              </a:srgbClr>
            </a:solidFill>
            <a:ln w="12700" cap="flat" cmpd="sng">
              <a:noFill/>
              <a:prstDash val="solid"/>
              <a:miter lim="800000"/>
            </a:ln>
          </p:spPr>
          <p:txBody>
            <a:bodyPr anchor="ctr">
              <a:spAutoFit/>
            </a:bodyPr>
            <a:lstStyle/>
            <a:p>
              <a:pPr algn="ctr"/>
              <a:endParaRPr lang="en-US" dirty="0"/>
            </a:p>
          </p:txBody>
        </p:sp>
        <p:sp>
          <p:nvSpPr>
            <p:cNvPr id="1027" name="TextBox 85">
              <a:extLst>
                <a:ext uri="{FF2B5EF4-FFF2-40B4-BE49-F238E27FC236}">
                  <a16:creationId xmlns:a16="http://schemas.microsoft.com/office/drawing/2014/main" id="{77AB045C-0CAB-B047-85BB-81DC65DD8CF9}"/>
                </a:ext>
              </a:extLst>
            </p:cNvPr>
            <p:cNvSpPr txBox="1"/>
            <p:nvPr/>
          </p:nvSpPr>
          <p:spPr>
            <a:xfrm>
              <a:off x="280906" y="2469027"/>
              <a:ext cx="93419" cy="107874"/>
            </a:xfrm>
            <a:prstGeom prst="rect">
              <a:avLst/>
            </a:prstGeom>
            <a:noFill/>
            <a:ln>
              <a:noFill/>
            </a:ln>
          </p:spPr>
          <p:txBody>
            <a:bodyPr wrap="square" lIns="0" tIns="0" rIns="0" bIns="0" anchor="t"/>
            <a:lstStyle/>
            <a:p>
              <a:pPr>
                <a:lnSpc>
                  <a:spcPts val="1200"/>
                </a:lnSpc>
                <a:defRPr lang="en-US"/>
              </a:pPr>
              <a:r>
                <a:rPr sz="900" b="1" dirty="0">
                  <a:solidFill>
                    <a:srgbClr val="FFFFFF"/>
                  </a:solidFill>
                  <a:latin typeface="Arial" panose="020B0604020202020204" pitchFamily="34" charset="0"/>
                  <a:ea typeface="Wigrum Medium" charset="77"/>
                  <a:cs typeface="Arial" panose="020B0604020202020204" pitchFamily="34" charset="0"/>
                </a:rPr>
                <a:t>1 </a:t>
              </a:r>
            </a:p>
          </p:txBody>
        </p:sp>
      </p:grpSp>
      <p:grpSp>
        <p:nvGrpSpPr>
          <p:cNvPr id="1028" name="Groupe 1027">
            <a:extLst>
              <a:ext uri="{FF2B5EF4-FFF2-40B4-BE49-F238E27FC236}">
                <a16:creationId xmlns:a16="http://schemas.microsoft.com/office/drawing/2014/main" id="{981C39AB-AE52-004D-9D2B-89F41A9A9535}"/>
              </a:ext>
            </a:extLst>
          </p:cNvPr>
          <p:cNvGrpSpPr/>
          <p:nvPr/>
        </p:nvGrpSpPr>
        <p:grpSpPr>
          <a:xfrm>
            <a:off x="7535107" y="5763251"/>
            <a:ext cx="136904" cy="144232"/>
            <a:chOff x="241129" y="2469027"/>
            <a:chExt cx="136904" cy="144232"/>
          </a:xfrm>
        </p:grpSpPr>
        <p:sp>
          <p:nvSpPr>
            <p:cNvPr id="1029" name="Free Form 35">
              <a:extLst>
                <a:ext uri="{FF2B5EF4-FFF2-40B4-BE49-F238E27FC236}">
                  <a16:creationId xmlns:a16="http://schemas.microsoft.com/office/drawing/2014/main" id="{E999F51E-BA27-E542-9816-2243EFE2185A}"/>
                </a:ext>
              </a:extLst>
            </p:cNvPr>
            <p:cNvSpPr/>
            <p:nvPr/>
          </p:nvSpPr>
          <p:spPr>
            <a:xfrm>
              <a:off x="241129" y="2476367"/>
              <a:ext cx="136904" cy="136892"/>
            </a:xfrm>
            <a:custGeom>
              <a:avLst/>
              <a:gdLst/>
              <a:ahLst/>
              <a:cxnLst/>
              <a:rect l="0" t="0" r="0" b="0"/>
              <a:pathLst>
                <a:path w="193412" h="193395">
                  <a:moveTo>
                    <a:pt x="193412" y="191990"/>
                  </a:moveTo>
                  <a:lnTo>
                    <a:pt x="1422" y="193395"/>
                  </a:lnTo>
                  <a:lnTo>
                    <a:pt x="0" y="1405"/>
                  </a:lnTo>
                  <a:lnTo>
                    <a:pt x="191990" y="0"/>
                  </a:lnTo>
                  <a:close/>
                </a:path>
              </a:pathLst>
            </a:custGeom>
            <a:solidFill>
              <a:srgbClr val="652E87"/>
            </a:solidFill>
            <a:ln w="12700" cap="flat" cmpd="sng">
              <a:noFill/>
              <a:prstDash val="solid"/>
              <a:miter lim="800000"/>
            </a:ln>
          </p:spPr>
          <p:txBody>
            <a:bodyPr anchor="ctr">
              <a:spAutoFit/>
            </a:bodyPr>
            <a:lstStyle/>
            <a:p>
              <a:pPr algn="ctr"/>
              <a:endParaRPr lang="en-US" dirty="0"/>
            </a:p>
          </p:txBody>
        </p:sp>
        <p:sp>
          <p:nvSpPr>
            <p:cNvPr id="1030" name="TextBox 85">
              <a:extLst>
                <a:ext uri="{FF2B5EF4-FFF2-40B4-BE49-F238E27FC236}">
                  <a16:creationId xmlns:a16="http://schemas.microsoft.com/office/drawing/2014/main" id="{CBA2459C-B509-6343-BABD-309381EC9C40}"/>
                </a:ext>
              </a:extLst>
            </p:cNvPr>
            <p:cNvSpPr txBox="1"/>
            <p:nvPr/>
          </p:nvSpPr>
          <p:spPr>
            <a:xfrm>
              <a:off x="280906" y="2469027"/>
              <a:ext cx="93419" cy="107874"/>
            </a:xfrm>
            <a:prstGeom prst="rect">
              <a:avLst/>
            </a:prstGeom>
            <a:noFill/>
            <a:ln>
              <a:noFill/>
            </a:ln>
          </p:spPr>
          <p:txBody>
            <a:bodyPr wrap="square" lIns="0" tIns="0" rIns="0" bIns="0" anchor="t"/>
            <a:lstStyle/>
            <a:p>
              <a:pPr>
                <a:lnSpc>
                  <a:spcPts val="1200"/>
                </a:lnSpc>
                <a:defRPr lang="en-US"/>
              </a:pPr>
              <a:r>
                <a:rPr lang="en-US" sz="900" b="1" dirty="0">
                  <a:solidFill>
                    <a:srgbClr val="FFFFFF"/>
                  </a:solidFill>
                  <a:latin typeface="Arial" panose="020B0604020202020204" pitchFamily="34" charset="0"/>
                  <a:ea typeface="Wigrum Medium" charset="77"/>
                  <a:cs typeface="Arial" panose="020B0604020202020204" pitchFamily="34" charset="0"/>
                </a:rPr>
                <a:t>1</a:t>
              </a:r>
              <a:r>
                <a:rPr sz="900" b="1" dirty="0">
                  <a:solidFill>
                    <a:srgbClr val="FFFFFF"/>
                  </a:solidFill>
                  <a:latin typeface="Arial" panose="020B0604020202020204" pitchFamily="34" charset="0"/>
                  <a:ea typeface="Wigrum Medium" charset="77"/>
                  <a:cs typeface="Arial" panose="020B0604020202020204" pitchFamily="34" charset="0"/>
                </a:rPr>
                <a:t> </a:t>
              </a:r>
            </a:p>
          </p:txBody>
        </p:sp>
      </p:grpSp>
      <p:grpSp>
        <p:nvGrpSpPr>
          <p:cNvPr id="1031" name="Groupe 1030">
            <a:extLst>
              <a:ext uri="{FF2B5EF4-FFF2-40B4-BE49-F238E27FC236}">
                <a16:creationId xmlns:a16="http://schemas.microsoft.com/office/drawing/2014/main" id="{2DA10364-C22B-E147-80B8-A6A2DAEBC79C}"/>
              </a:ext>
            </a:extLst>
          </p:cNvPr>
          <p:cNvGrpSpPr/>
          <p:nvPr/>
        </p:nvGrpSpPr>
        <p:grpSpPr>
          <a:xfrm>
            <a:off x="9759543" y="2826062"/>
            <a:ext cx="136904" cy="144232"/>
            <a:chOff x="241129" y="2469027"/>
            <a:chExt cx="136904" cy="144232"/>
          </a:xfrm>
        </p:grpSpPr>
        <p:sp>
          <p:nvSpPr>
            <p:cNvPr id="1032" name="Free Form 35">
              <a:extLst>
                <a:ext uri="{FF2B5EF4-FFF2-40B4-BE49-F238E27FC236}">
                  <a16:creationId xmlns:a16="http://schemas.microsoft.com/office/drawing/2014/main" id="{4CFAE300-7823-D74A-AA03-6879ADC876A0}"/>
                </a:ext>
              </a:extLst>
            </p:cNvPr>
            <p:cNvSpPr/>
            <p:nvPr/>
          </p:nvSpPr>
          <p:spPr>
            <a:xfrm>
              <a:off x="241129" y="2476367"/>
              <a:ext cx="136904" cy="136892"/>
            </a:xfrm>
            <a:custGeom>
              <a:avLst/>
              <a:gdLst/>
              <a:ahLst/>
              <a:cxnLst/>
              <a:rect l="0" t="0" r="0" b="0"/>
              <a:pathLst>
                <a:path w="193412" h="193395">
                  <a:moveTo>
                    <a:pt x="193412" y="191990"/>
                  </a:moveTo>
                  <a:lnTo>
                    <a:pt x="1422" y="193395"/>
                  </a:lnTo>
                  <a:lnTo>
                    <a:pt x="0" y="1405"/>
                  </a:lnTo>
                  <a:lnTo>
                    <a:pt x="191990" y="0"/>
                  </a:lnTo>
                  <a:close/>
                </a:path>
              </a:pathLst>
            </a:custGeom>
            <a:solidFill>
              <a:srgbClr val="652E87"/>
            </a:solidFill>
            <a:ln w="12700" cap="flat" cmpd="sng">
              <a:noFill/>
              <a:prstDash val="solid"/>
              <a:miter lim="800000"/>
            </a:ln>
          </p:spPr>
          <p:txBody>
            <a:bodyPr anchor="ctr">
              <a:spAutoFit/>
            </a:bodyPr>
            <a:lstStyle/>
            <a:p>
              <a:pPr algn="ctr"/>
              <a:endParaRPr lang="en-US" dirty="0"/>
            </a:p>
          </p:txBody>
        </p:sp>
        <p:sp>
          <p:nvSpPr>
            <p:cNvPr id="1033" name="TextBox 85">
              <a:extLst>
                <a:ext uri="{FF2B5EF4-FFF2-40B4-BE49-F238E27FC236}">
                  <a16:creationId xmlns:a16="http://schemas.microsoft.com/office/drawing/2014/main" id="{D0ECD2AC-22A5-A74B-B984-04AECD28371A}"/>
                </a:ext>
              </a:extLst>
            </p:cNvPr>
            <p:cNvSpPr txBox="1"/>
            <p:nvPr/>
          </p:nvSpPr>
          <p:spPr>
            <a:xfrm>
              <a:off x="280906" y="2469027"/>
              <a:ext cx="93419" cy="107874"/>
            </a:xfrm>
            <a:prstGeom prst="rect">
              <a:avLst/>
            </a:prstGeom>
            <a:noFill/>
            <a:ln>
              <a:noFill/>
            </a:ln>
          </p:spPr>
          <p:txBody>
            <a:bodyPr wrap="square" lIns="0" tIns="0" rIns="0" bIns="0" anchor="t"/>
            <a:lstStyle/>
            <a:p>
              <a:pPr>
                <a:lnSpc>
                  <a:spcPts val="1200"/>
                </a:lnSpc>
                <a:defRPr lang="en-US"/>
              </a:pPr>
              <a:r>
                <a:rPr lang="en-US" sz="900" b="1" dirty="0">
                  <a:solidFill>
                    <a:srgbClr val="FFFFFF"/>
                  </a:solidFill>
                  <a:latin typeface="Arial" panose="020B0604020202020204" pitchFamily="34" charset="0"/>
                  <a:ea typeface="Wigrum Medium" charset="77"/>
                  <a:cs typeface="Arial" panose="020B0604020202020204" pitchFamily="34" charset="0"/>
                </a:rPr>
                <a:t>1</a:t>
              </a:r>
              <a:r>
                <a:rPr sz="900" b="1" dirty="0">
                  <a:solidFill>
                    <a:srgbClr val="FFFFFF"/>
                  </a:solidFill>
                  <a:latin typeface="Arial" panose="020B0604020202020204" pitchFamily="34" charset="0"/>
                  <a:ea typeface="Wigrum Medium" charset="77"/>
                  <a:cs typeface="Arial" panose="020B0604020202020204" pitchFamily="34" charset="0"/>
                </a:rPr>
                <a:t> </a:t>
              </a:r>
            </a:p>
          </p:txBody>
        </p:sp>
      </p:grpSp>
      <p:grpSp>
        <p:nvGrpSpPr>
          <p:cNvPr id="1034" name="Groupe 1033">
            <a:extLst>
              <a:ext uri="{FF2B5EF4-FFF2-40B4-BE49-F238E27FC236}">
                <a16:creationId xmlns:a16="http://schemas.microsoft.com/office/drawing/2014/main" id="{EB15C760-F50D-2E4F-AFDE-A4AEAE43711A}"/>
              </a:ext>
            </a:extLst>
          </p:cNvPr>
          <p:cNvGrpSpPr/>
          <p:nvPr/>
        </p:nvGrpSpPr>
        <p:grpSpPr>
          <a:xfrm>
            <a:off x="9219642" y="5989520"/>
            <a:ext cx="136904" cy="144232"/>
            <a:chOff x="241129" y="2469027"/>
            <a:chExt cx="136904" cy="144232"/>
          </a:xfrm>
        </p:grpSpPr>
        <p:sp>
          <p:nvSpPr>
            <p:cNvPr id="1035" name="Free Form 35">
              <a:extLst>
                <a:ext uri="{FF2B5EF4-FFF2-40B4-BE49-F238E27FC236}">
                  <a16:creationId xmlns:a16="http://schemas.microsoft.com/office/drawing/2014/main" id="{E391A8F1-F713-4147-AE8E-9AAEC81EF9EC}"/>
                </a:ext>
              </a:extLst>
            </p:cNvPr>
            <p:cNvSpPr/>
            <p:nvPr/>
          </p:nvSpPr>
          <p:spPr>
            <a:xfrm>
              <a:off x="241129" y="2476367"/>
              <a:ext cx="136904" cy="136892"/>
            </a:xfrm>
            <a:custGeom>
              <a:avLst/>
              <a:gdLst/>
              <a:ahLst/>
              <a:cxnLst/>
              <a:rect l="0" t="0" r="0" b="0"/>
              <a:pathLst>
                <a:path w="193412" h="193395">
                  <a:moveTo>
                    <a:pt x="193412" y="191990"/>
                  </a:moveTo>
                  <a:lnTo>
                    <a:pt x="1422" y="193395"/>
                  </a:lnTo>
                  <a:lnTo>
                    <a:pt x="0" y="1405"/>
                  </a:lnTo>
                  <a:lnTo>
                    <a:pt x="191990" y="0"/>
                  </a:lnTo>
                  <a:close/>
                </a:path>
              </a:pathLst>
            </a:custGeom>
            <a:solidFill>
              <a:srgbClr val="E94C67"/>
            </a:solidFill>
            <a:ln w="12700" cap="flat" cmpd="sng">
              <a:noFill/>
              <a:prstDash val="solid"/>
              <a:miter lim="800000"/>
            </a:ln>
          </p:spPr>
          <p:txBody>
            <a:bodyPr anchor="ctr">
              <a:spAutoFit/>
            </a:bodyPr>
            <a:lstStyle/>
            <a:p>
              <a:pPr algn="ctr"/>
              <a:endParaRPr lang="en-US" dirty="0"/>
            </a:p>
          </p:txBody>
        </p:sp>
        <p:sp>
          <p:nvSpPr>
            <p:cNvPr id="1036" name="TextBox 85">
              <a:extLst>
                <a:ext uri="{FF2B5EF4-FFF2-40B4-BE49-F238E27FC236}">
                  <a16:creationId xmlns:a16="http://schemas.microsoft.com/office/drawing/2014/main" id="{78C0EAA9-38B3-E149-A0A6-05CC25E01AE3}"/>
                </a:ext>
              </a:extLst>
            </p:cNvPr>
            <p:cNvSpPr txBox="1"/>
            <p:nvPr/>
          </p:nvSpPr>
          <p:spPr>
            <a:xfrm>
              <a:off x="280906" y="2469027"/>
              <a:ext cx="93419" cy="107874"/>
            </a:xfrm>
            <a:prstGeom prst="rect">
              <a:avLst/>
            </a:prstGeom>
            <a:noFill/>
            <a:ln>
              <a:noFill/>
            </a:ln>
          </p:spPr>
          <p:txBody>
            <a:bodyPr wrap="square" lIns="0" tIns="0" rIns="0" bIns="0" anchor="t"/>
            <a:lstStyle/>
            <a:p>
              <a:pPr>
                <a:lnSpc>
                  <a:spcPts val="1200"/>
                </a:lnSpc>
                <a:defRPr lang="en-US"/>
              </a:pPr>
              <a:r>
                <a:rPr lang="en-US" sz="900" b="1" dirty="0">
                  <a:solidFill>
                    <a:srgbClr val="FFFFFF"/>
                  </a:solidFill>
                  <a:latin typeface="Arial" panose="020B0604020202020204" pitchFamily="34" charset="0"/>
                  <a:ea typeface="Wigrum Medium" charset="77"/>
                  <a:cs typeface="Arial" panose="020B0604020202020204" pitchFamily="34" charset="0"/>
                </a:rPr>
                <a:t>1</a:t>
              </a:r>
              <a:r>
                <a:rPr sz="900" b="1" dirty="0">
                  <a:solidFill>
                    <a:srgbClr val="FFFFFF"/>
                  </a:solidFill>
                  <a:latin typeface="Arial" panose="020B0604020202020204" pitchFamily="34" charset="0"/>
                  <a:ea typeface="Wigrum Medium" charset="77"/>
                  <a:cs typeface="Arial" panose="020B0604020202020204" pitchFamily="34" charset="0"/>
                </a:rPr>
                <a:t> </a:t>
              </a:r>
            </a:p>
          </p:txBody>
        </p:sp>
      </p:grpSp>
      <p:sp>
        <p:nvSpPr>
          <p:cNvPr id="1037" name="Free Form 8">
            <a:extLst>
              <a:ext uri="{FF2B5EF4-FFF2-40B4-BE49-F238E27FC236}">
                <a16:creationId xmlns:a16="http://schemas.microsoft.com/office/drawing/2014/main" id="{2189FB62-F8B4-B642-8159-B7A27CF2993A}"/>
              </a:ext>
            </a:extLst>
          </p:cNvPr>
          <p:cNvSpPr/>
          <p:nvPr/>
        </p:nvSpPr>
        <p:spPr>
          <a:xfrm>
            <a:off x="9438726" y="2326131"/>
            <a:ext cx="67949" cy="67937"/>
          </a:xfrm>
          <a:custGeom>
            <a:avLst/>
            <a:gdLst/>
            <a:ahLst/>
            <a:cxnLst/>
            <a:rect l="0" t="0" r="0" b="0"/>
            <a:pathLst>
              <a:path w="95995" h="95978">
                <a:moveTo>
                  <a:pt x="95995" y="48006"/>
                </a:moveTo>
                <a:cubicBezTo>
                  <a:pt x="95995" y="74540"/>
                  <a:pt x="74506" y="95978"/>
                  <a:pt x="48006" y="95978"/>
                </a:cubicBezTo>
                <a:cubicBezTo>
                  <a:pt x="21505" y="95978"/>
                  <a:pt x="0" y="74540"/>
                  <a:pt x="0" y="48006"/>
                </a:cubicBezTo>
                <a:cubicBezTo>
                  <a:pt x="0" y="21471"/>
                  <a:pt x="21505" y="0"/>
                  <a:pt x="48006" y="0"/>
                </a:cubicBezTo>
                <a:cubicBezTo>
                  <a:pt x="74506" y="0"/>
                  <a:pt x="95995" y="21471"/>
                  <a:pt x="95995" y="48006"/>
                </a:cubicBezTo>
                <a:close/>
              </a:path>
            </a:pathLst>
          </a:custGeom>
          <a:solidFill>
            <a:srgbClr val="545353">
              <a:alpha val="100000"/>
            </a:srgbClr>
          </a:solidFill>
          <a:ln w="12700" cap="flat" cmpd="sng">
            <a:solidFill>
              <a:srgbClr val="FFFFFF">
                <a:alpha val="100000"/>
              </a:srgbClr>
            </a:solidFill>
            <a:prstDash val="solid"/>
            <a:miter lim="800000"/>
          </a:ln>
        </p:spPr>
        <p:txBody>
          <a:bodyPr anchor="ctr">
            <a:spAutoFit/>
          </a:bodyPr>
          <a:lstStyle/>
          <a:p>
            <a:pPr algn="ctr"/>
            <a:endParaRPr lang="en-US" dirty="0"/>
          </a:p>
        </p:txBody>
      </p:sp>
      <p:sp>
        <p:nvSpPr>
          <p:cNvPr id="1038" name="TextBox 88">
            <a:extLst>
              <a:ext uri="{FF2B5EF4-FFF2-40B4-BE49-F238E27FC236}">
                <a16:creationId xmlns:a16="http://schemas.microsoft.com/office/drawing/2014/main" id="{5AF129DE-2FD1-C64A-9FA9-23371E439411}"/>
              </a:ext>
            </a:extLst>
          </p:cNvPr>
          <p:cNvSpPr txBox="1"/>
          <p:nvPr/>
        </p:nvSpPr>
        <p:spPr>
          <a:xfrm>
            <a:off x="9548676" y="2314095"/>
            <a:ext cx="456195" cy="95888"/>
          </a:xfrm>
          <a:prstGeom prst="rect">
            <a:avLst/>
          </a:prstGeom>
          <a:noFill/>
          <a:ln>
            <a:noFill/>
          </a:ln>
        </p:spPr>
        <p:txBody>
          <a:bodyPr wrap="square" lIns="0" tIns="0" rIns="0" bIns="0" anchor="t"/>
          <a:lstStyle/>
          <a:p>
            <a:pPr>
              <a:lnSpc>
                <a:spcPts val="1066"/>
              </a:lnSpc>
              <a:defRPr lang="en-US"/>
            </a:pPr>
            <a:r>
              <a:rPr lang="en-US" sz="800" dirty="0" err="1" smtClean="0">
                <a:solidFill>
                  <a:srgbClr val="565655"/>
                </a:solidFill>
                <a:latin typeface="Arial" panose="020B0604020202020204" pitchFamily="34" charset="0"/>
                <a:ea typeface="Wigrum" charset="77"/>
                <a:cs typeface="Arial" panose="020B0604020202020204" pitchFamily="34" charset="0"/>
              </a:rPr>
              <a:t>Mulsanne</a:t>
            </a:r>
            <a:endParaRPr sz="800" dirty="0">
              <a:solidFill>
                <a:srgbClr val="565655"/>
              </a:solidFill>
              <a:latin typeface="Arial" panose="020B0604020202020204" pitchFamily="34" charset="0"/>
              <a:ea typeface="Wigrum" charset="77"/>
              <a:cs typeface="Arial" panose="020B0604020202020204" pitchFamily="34" charset="0"/>
            </a:endParaRPr>
          </a:p>
        </p:txBody>
      </p:sp>
      <p:grpSp>
        <p:nvGrpSpPr>
          <p:cNvPr id="1039" name="Groupe 1038">
            <a:extLst>
              <a:ext uri="{FF2B5EF4-FFF2-40B4-BE49-F238E27FC236}">
                <a16:creationId xmlns:a16="http://schemas.microsoft.com/office/drawing/2014/main" id="{C87D99E4-B7E8-6340-9F54-1AB4C3F6A431}"/>
              </a:ext>
            </a:extLst>
          </p:cNvPr>
          <p:cNvGrpSpPr/>
          <p:nvPr/>
        </p:nvGrpSpPr>
        <p:grpSpPr>
          <a:xfrm>
            <a:off x="10016762" y="2290499"/>
            <a:ext cx="136904" cy="144232"/>
            <a:chOff x="241129" y="2469027"/>
            <a:chExt cx="136904" cy="144232"/>
          </a:xfrm>
        </p:grpSpPr>
        <p:sp>
          <p:nvSpPr>
            <p:cNvPr id="1040" name="Free Form 35">
              <a:extLst>
                <a:ext uri="{FF2B5EF4-FFF2-40B4-BE49-F238E27FC236}">
                  <a16:creationId xmlns:a16="http://schemas.microsoft.com/office/drawing/2014/main" id="{01890845-565A-1740-AB44-CAC8377A07BC}"/>
                </a:ext>
              </a:extLst>
            </p:cNvPr>
            <p:cNvSpPr/>
            <p:nvPr/>
          </p:nvSpPr>
          <p:spPr>
            <a:xfrm>
              <a:off x="241129" y="2476367"/>
              <a:ext cx="136904" cy="136892"/>
            </a:xfrm>
            <a:custGeom>
              <a:avLst/>
              <a:gdLst/>
              <a:ahLst/>
              <a:cxnLst/>
              <a:rect l="0" t="0" r="0" b="0"/>
              <a:pathLst>
                <a:path w="193412" h="193395">
                  <a:moveTo>
                    <a:pt x="193412" y="191990"/>
                  </a:moveTo>
                  <a:lnTo>
                    <a:pt x="1422" y="193395"/>
                  </a:lnTo>
                  <a:lnTo>
                    <a:pt x="0" y="1405"/>
                  </a:lnTo>
                  <a:lnTo>
                    <a:pt x="191990" y="0"/>
                  </a:lnTo>
                  <a:close/>
                </a:path>
              </a:pathLst>
            </a:custGeom>
            <a:solidFill>
              <a:srgbClr val="21A3CF">
                <a:alpha val="100000"/>
              </a:srgbClr>
            </a:solidFill>
            <a:ln w="12700" cap="flat" cmpd="sng">
              <a:noFill/>
              <a:prstDash val="solid"/>
              <a:miter lim="800000"/>
            </a:ln>
          </p:spPr>
          <p:txBody>
            <a:bodyPr anchor="ctr">
              <a:spAutoFit/>
            </a:bodyPr>
            <a:lstStyle/>
            <a:p>
              <a:pPr algn="ctr"/>
              <a:endParaRPr lang="en-US" dirty="0"/>
            </a:p>
          </p:txBody>
        </p:sp>
        <p:sp>
          <p:nvSpPr>
            <p:cNvPr id="1041" name="TextBox 85">
              <a:extLst>
                <a:ext uri="{FF2B5EF4-FFF2-40B4-BE49-F238E27FC236}">
                  <a16:creationId xmlns:a16="http://schemas.microsoft.com/office/drawing/2014/main" id="{82002946-D81B-9045-9DCB-27A6433A904A}"/>
                </a:ext>
              </a:extLst>
            </p:cNvPr>
            <p:cNvSpPr txBox="1"/>
            <p:nvPr/>
          </p:nvSpPr>
          <p:spPr>
            <a:xfrm>
              <a:off x="280906" y="2469027"/>
              <a:ext cx="93419" cy="107874"/>
            </a:xfrm>
            <a:prstGeom prst="rect">
              <a:avLst/>
            </a:prstGeom>
            <a:noFill/>
            <a:ln>
              <a:noFill/>
            </a:ln>
          </p:spPr>
          <p:txBody>
            <a:bodyPr wrap="square" lIns="0" tIns="0" rIns="0" bIns="0" anchor="t"/>
            <a:lstStyle/>
            <a:p>
              <a:pPr>
                <a:lnSpc>
                  <a:spcPts val="1200"/>
                </a:lnSpc>
                <a:defRPr lang="en-US"/>
              </a:pPr>
              <a:r>
                <a:rPr sz="900" b="1" dirty="0">
                  <a:solidFill>
                    <a:srgbClr val="FFFFFF"/>
                  </a:solidFill>
                  <a:latin typeface="Arial" panose="020B0604020202020204" pitchFamily="34" charset="0"/>
                  <a:ea typeface="Wigrum Medium" charset="77"/>
                  <a:cs typeface="Arial" panose="020B0604020202020204" pitchFamily="34" charset="0"/>
                </a:rPr>
                <a:t>1 </a:t>
              </a:r>
            </a:p>
          </p:txBody>
        </p:sp>
      </p:grpSp>
      <p:sp>
        <p:nvSpPr>
          <p:cNvPr id="1042" name="Ellipse 1041"/>
          <p:cNvSpPr/>
          <p:nvPr/>
        </p:nvSpPr>
        <p:spPr>
          <a:xfrm>
            <a:off x="723675" y="1607310"/>
            <a:ext cx="232644" cy="2202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43" name="Graphique 129">
            <a:extLst>
              <a:ext uri="{FF2B5EF4-FFF2-40B4-BE49-F238E27FC236}">
                <a16:creationId xmlns:a16="http://schemas.microsoft.com/office/drawing/2014/main" id="{ABFA9270-60C8-7D48-8D66-59328C8682B2}"/>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14"/>
              </a:ext>
            </a:extLst>
          </a:blip>
          <a:stretch>
            <a:fillRect/>
          </a:stretch>
        </p:blipFill>
        <p:spPr>
          <a:xfrm>
            <a:off x="699039" y="1593021"/>
            <a:ext cx="256143" cy="256143"/>
          </a:xfrm>
          <a:prstGeom prst="rect">
            <a:avLst/>
          </a:prstGeom>
        </p:spPr>
      </p:pic>
      <p:grpSp>
        <p:nvGrpSpPr>
          <p:cNvPr id="1044" name="Graphique 759">
            <a:extLst>
              <a:ext uri="{FF2B5EF4-FFF2-40B4-BE49-F238E27FC236}">
                <a16:creationId xmlns:a16="http://schemas.microsoft.com/office/drawing/2014/main" id="{356EF70C-AE63-2748-B9DC-9D658A1E9A59}"/>
              </a:ext>
            </a:extLst>
          </p:cNvPr>
          <p:cNvGrpSpPr/>
          <p:nvPr/>
        </p:nvGrpSpPr>
        <p:grpSpPr>
          <a:xfrm>
            <a:off x="701314" y="1957905"/>
            <a:ext cx="261127" cy="261127"/>
            <a:chOff x="-649989" y="5689855"/>
            <a:chExt cx="220101" cy="220101"/>
          </a:xfrm>
          <a:solidFill>
            <a:srgbClr val="000000"/>
          </a:solidFill>
        </p:grpSpPr>
        <p:sp>
          <p:nvSpPr>
            <p:cNvPr id="1045" name="Forme libre 1044">
              <a:extLst>
                <a:ext uri="{FF2B5EF4-FFF2-40B4-BE49-F238E27FC236}">
                  <a16:creationId xmlns:a16="http://schemas.microsoft.com/office/drawing/2014/main" id="{032A0A54-E6AF-104D-A0E6-A90F064DC04C}"/>
                </a:ext>
              </a:extLst>
            </p:cNvPr>
            <p:cNvSpPr/>
            <p:nvPr/>
          </p:nvSpPr>
          <p:spPr>
            <a:xfrm>
              <a:off x="-646570" y="5693143"/>
              <a:ext cx="213527" cy="213527"/>
            </a:xfrm>
            <a:custGeom>
              <a:avLst/>
              <a:gdLst>
                <a:gd name="connsiteX0" fmla="*/ 213527 w 213527"/>
                <a:gd name="connsiteY0" fmla="*/ 106764 h 213527"/>
                <a:gd name="connsiteX1" fmla="*/ 106764 w 213527"/>
                <a:gd name="connsiteY1" fmla="*/ 213527 h 213527"/>
                <a:gd name="connsiteX2" fmla="*/ 0 w 213527"/>
                <a:gd name="connsiteY2" fmla="*/ 106764 h 213527"/>
                <a:gd name="connsiteX3" fmla="*/ 106764 w 213527"/>
                <a:gd name="connsiteY3" fmla="*/ 0 h 213527"/>
                <a:gd name="connsiteX4" fmla="*/ 213527 w 213527"/>
                <a:gd name="connsiteY4" fmla="*/ 106764 h 2135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527" h="213527">
                  <a:moveTo>
                    <a:pt x="213527" y="106764"/>
                  </a:moveTo>
                  <a:cubicBezTo>
                    <a:pt x="213527" y="165728"/>
                    <a:pt x="165728" y="213527"/>
                    <a:pt x="106764" y="213527"/>
                  </a:cubicBezTo>
                  <a:cubicBezTo>
                    <a:pt x="47800" y="213527"/>
                    <a:pt x="0" y="165728"/>
                    <a:pt x="0" y="106764"/>
                  </a:cubicBezTo>
                  <a:cubicBezTo>
                    <a:pt x="0" y="47800"/>
                    <a:pt x="47800" y="0"/>
                    <a:pt x="106764" y="0"/>
                  </a:cubicBezTo>
                  <a:cubicBezTo>
                    <a:pt x="165728" y="0"/>
                    <a:pt x="213527" y="47800"/>
                    <a:pt x="213527" y="106764"/>
                  </a:cubicBezTo>
                  <a:close/>
                </a:path>
              </a:pathLst>
            </a:custGeom>
            <a:solidFill>
              <a:srgbClr val="FFFFFF"/>
            </a:solidFill>
            <a:ln w="12887" cap="flat">
              <a:noFill/>
              <a:prstDash val="solid"/>
              <a:miter/>
            </a:ln>
          </p:spPr>
          <p:txBody>
            <a:bodyPr rtlCol="0" anchor="ctr"/>
            <a:lstStyle/>
            <a:p>
              <a:endParaRPr lang="fr-FR"/>
            </a:p>
          </p:txBody>
        </p:sp>
        <p:sp>
          <p:nvSpPr>
            <p:cNvPr id="1046" name="Forme libre 1045">
              <a:extLst>
                <a:ext uri="{FF2B5EF4-FFF2-40B4-BE49-F238E27FC236}">
                  <a16:creationId xmlns:a16="http://schemas.microsoft.com/office/drawing/2014/main" id="{2EB673B4-60E5-5C45-B612-B7B68393B745}"/>
                </a:ext>
              </a:extLst>
            </p:cNvPr>
            <p:cNvSpPr/>
            <p:nvPr/>
          </p:nvSpPr>
          <p:spPr>
            <a:xfrm>
              <a:off x="-649989" y="5689855"/>
              <a:ext cx="220101" cy="220101"/>
            </a:xfrm>
            <a:custGeom>
              <a:avLst/>
              <a:gdLst>
                <a:gd name="connsiteX0" fmla="*/ 110182 w 220101"/>
                <a:gd name="connsiteY0" fmla="*/ 6574 h 220101"/>
                <a:gd name="connsiteX1" fmla="*/ 213659 w 220101"/>
                <a:gd name="connsiteY1" fmla="*/ 110051 h 220101"/>
                <a:gd name="connsiteX2" fmla="*/ 110182 w 220101"/>
                <a:gd name="connsiteY2" fmla="*/ 213527 h 220101"/>
                <a:gd name="connsiteX3" fmla="*/ 6706 w 220101"/>
                <a:gd name="connsiteY3" fmla="*/ 110051 h 220101"/>
                <a:gd name="connsiteX4" fmla="*/ 110182 w 220101"/>
                <a:gd name="connsiteY4" fmla="*/ 6574 h 220101"/>
                <a:gd name="connsiteX5" fmla="*/ 110182 w 220101"/>
                <a:gd name="connsiteY5" fmla="*/ 0 h 220101"/>
                <a:gd name="connsiteX6" fmla="*/ 0 w 220101"/>
                <a:gd name="connsiteY6" fmla="*/ 109919 h 220101"/>
                <a:gd name="connsiteX7" fmla="*/ 109919 w 220101"/>
                <a:gd name="connsiteY7" fmla="*/ 220102 h 220101"/>
                <a:gd name="connsiteX8" fmla="*/ 220101 w 220101"/>
                <a:gd name="connsiteY8" fmla="*/ 110182 h 220101"/>
                <a:gd name="connsiteX9" fmla="*/ 220101 w 220101"/>
                <a:gd name="connsiteY9" fmla="*/ 110051 h 220101"/>
                <a:gd name="connsiteX10" fmla="*/ 110182 w 220101"/>
                <a:gd name="connsiteY10" fmla="*/ 0 h 220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0101" h="220101">
                  <a:moveTo>
                    <a:pt x="110182" y="6574"/>
                  </a:moveTo>
                  <a:cubicBezTo>
                    <a:pt x="167331" y="6574"/>
                    <a:pt x="213659" y="52902"/>
                    <a:pt x="213659" y="110051"/>
                  </a:cubicBezTo>
                  <a:cubicBezTo>
                    <a:pt x="213659" y="167200"/>
                    <a:pt x="167331" y="213527"/>
                    <a:pt x="110182" y="213527"/>
                  </a:cubicBezTo>
                  <a:cubicBezTo>
                    <a:pt x="53034" y="213527"/>
                    <a:pt x="6706" y="167200"/>
                    <a:pt x="6706" y="110051"/>
                  </a:cubicBezTo>
                  <a:cubicBezTo>
                    <a:pt x="6706" y="52902"/>
                    <a:pt x="53034" y="6574"/>
                    <a:pt x="110182" y="6574"/>
                  </a:cubicBezTo>
                  <a:moveTo>
                    <a:pt x="110182" y="0"/>
                  </a:moveTo>
                  <a:cubicBezTo>
                    <a:pt x="49403" y="-73"/>
                    <a:pt x="73" y="49140"/>
                    <a:pt x="0" y="109919"/>
                  </a:cubicBezTo>
                  <a:cubicBezTo>
                    <a:pt x="-73" y="170698"/>
                    <a:pt x="49140" y="220029"/>
                    <a:pt x="109919" y="220102"/>
                  </a:cubicBezTo>
                  <a:cubicBezTo>
                    <a:pt x="170698" y="220174"/>
                    <a:pt x="220029" y="170961"/>
                    <a:pt x="220101" y="110182"/>
                  </a:cubicBezTo>
                  <a:cubicBezTo>
                    <a:pt x="220101" y="110138"/>
                    <a:pt x="220101" y="110095"/>
                    <a:pt x="220101" y="110051"/>
                  </a:cubicBezTo>
                  <a:cubicBezTo>
                    <a:pt x="220101" y="49323"/>
                    <a:pt x="170910" y="73"/>
                    <a:pt x="110182" y="0"/>
                  </a:cubicBezTo>
                  <a:close/>
                </a:path>
              </a:pathLst>
            </a:custGeom>
            <a:solidFill>
              <a:srgbClr val="642C86"/>
            </a:solidFill>
            <a:ln w="12887" cap="flat">
              <a:noFill/>
              <a:prstDash val="solid"/>
              <a:miter/>
            </a:ln>
          </p:spPr>
          <p:txBody>
            <a:bodyPr rtlCol="0" anchor="ctr"/>
            <a:lstStyle/>
            <a:p>
              <a:endParaRPr lang="fr-FR" dirty="0"/>
            </a:p>
          </p:txBody>
        </p:sp>
        <p:sp>
          <p:nvSpPr>
            <p:cNvPr id="1047" name="Forme libre 1046">
              <a:extLst>
                <a:ext uri="{FF2B5EF4-FFF2-40B4-BE49-F238E27FC236}">
                  <a16:creationId xmlns:a16="http://schemas.microsoft.com/office/drawing/2014/main" id="{FBBA2E9B-D5AA-394E-8058-884873EB25FC}"/>
                </a:ext>
              </a:extLst>
            </p:cNvPr>
            <p:cNvSpPr/>
            <p:nvPr/>
          </p:nvSpPr>
          <p:spPr>
            <a:xfrm>
              <a:off x="-564343" y="5759128"/>
              <a:ext cx="49316" cy="65605"/>
            </a:xfrm>
            <a:custGeom>
              <a:avLst/>
              <a:gdLst>
                <a:gd name="connsiteX0" fmla="*/ 28481 w 49316"/>
                <a:gd name="connsiteY0" fmla="*/ 59580 h 65605"/>
                <a:gd name="connsiteX1" fmla="*/ 29401 w 49316"/>
                <a:gd name="connsiteY1" fmla="*/ 60895 h 65605"/>
                <a:gd name="connsiteX2" fmla="*/ 40577 w 49316"/>
                <a:gd name="connsiteY2" fmla="*/ 65234 h 65605"/>
                <a:gd name="connsiteX3" fmla="*/ 49252 w 49316"/>
                <a:gd name="connsiteY3" fmla="*/ 54315 h 65605"/>
                <a:gd name="connsiteX4" fmla="*/ 48729 w 49316"/>
                <a:gd name="connsiteY4" fmla="*/ 52086 h 65605"/>
                <a:gd name="connsiteX5" fmla="*/ 37947 w 49316"/>
                <a:gd name="connsiteY5" fmla="*/ 43540 h 65605"/>
                <a:gd name="connsiteX6" fmla="*/ 37947 w 49316"/>
                <a:gd name="connsiteY6" fmla="*/ 42093 h 65605"/>
                <a:gd name="connsiteX7" fmla="*/ 39394 w 49316"/>
                <a:gd name="connsiteY7" fmla="*/ 33284 h 65605"/>
                <a:gd name="connsiteX8" fmla="*/ 38605 w 49316"/>
                <a:gd name="connsiteY8" fmla="*/ 13562 h 65605"/>
                <a:gd name="connsiteX9" fmla="*/ 14844 w 49316"/>
                <a:gd name="connsiteY9" fmla="*/ 818 h 65605"/>
                <a:gd name="connsiteX10" fmla="*/ 13360 w 49316"/>
                <a:gd name="connsiteY10" fmla="*/ 1334 h 65605"/>
                <a:gd name="connsiteX11" fmla="*/ 212 w 49316"/>
                <a:gd name="connsiteY11" fmla="*/ 16191 h 65605"/>
                <a:gd name="connsiteX12" fmla="*/ 212 w 49316"/>
                <a:gd name="connsiteY12" fmla="*/ 16191 h 65605"/>
                <a:gd name="connsiteX13" fmla="*/ 1264 w 49316"/>
                <a:gd name="connsiteY13" fmla="*/ 26447 h 65605"/>
                <a:gd name="connsiteX14" fmla="*/ 7443 w 49316"/>
                <a:gd name="connsiteY14" fmla="*/ 29471 h 65605"/>
                <a:gd name="connsiteX15" fmla="*/ 10341 w 49316"/>
                <a:gd name="connsiteY15" fmla="*/ 23437 h 65605"/>
                <a:gd name="connsiteX16" fmla="*/ 10336 w 49316"/>
                <a:gd name="connsiteY16" fmla="*/ 23423 h 65605"/>
                <a:gd name="connsiteX17" fmla="*/ 10336 w 49316"/>
                <a:gd name="connsiteY17" fmla="*/ 17638 h 65605"/>
                <a:gd name="connsiteX18" fmla="*/ 10336 w 49316"/>
                <a:gd name="connsiteY18" fmla="*/ 17638 h 65605"/>
                <a:gd name="connsiteX19" fmla="*/ 17173 w 49316"/>
                <a:gd name="connsiteY19" fmla="*/ 10275 h 65605"/>
                <a:gd name="connsiteX20" fmla="*/ 29621 w 49316"/>
                <a:gd name="connsiteY20" fmla="*/ 14672 h 65605"/>
                <a:gd name="connsiteX21" fmla="*/ 30321 w 49316"/>
                <a:gd name="connsiteY21" fmla="*/ 16717 h 65605"/>
                <a:gd name="connsiteX22" fmla="*/ 30321 w 49316"/>
                <a:gd name="connsiteY22" fmla="*/ 16717 h 65605"/>
                <a:gd name="connsiteX23" fmla="*/ 30321 w 49316"/>
                <a:gd name="connsiteY23" fmla="*/ 32232 h 65605"/>
                <a:gd name="connsiteX24" fmla="*/ 29006 w 49316"/>
                <a:gd name="connsiteY24" fmla="*/ 39727 h 65605"/>
                <a:gd name="connsiteX25" fmla="*/ 28481 w 49316"/>
                <a:gd name="connsiteY25" fmla="*/ 59580 h 65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9316" h="65605">
                  <a:moveTo>
                    <a:pt x="28481" y="59580"/>
                  </a:moveTo>
                  <a:cubicBezTo>
                    <a:pt x="28743" y="60048"/>
                    <a:pt x="29051" y="60489"/>
                    <a:pt x="29401" y="60895"/>
                  </a:cubicBezTo>
                  <a:cubicBezTo>
                    <a:pt x="31748" y="64664"/>
                    <a:pt x="36301" y="66432"/>
                    <a:pt x="40577" y="65234"/>
                  </a:cubicBezTo>
                  <a:cubicBezTo>
                    <a:pt x="45987" y="64615"/>
                    <a:pt x="49871" y="59725"/>
                    <a:pt x="49252" y="54315"/>
                  </a:cubicBezTo>
                  <a:cubicBezTo>
                    <a:pt x="49164" y="53554"/>
                    <a:pt x="48989" y="52806"/>
                    <a:pt x="48729" y="52086"/>
                  </a:cubicBezTo>
                  <a:cubicBezTo>
                    <a:pt x="47981" y="46823"/>
                    <a:pt x="43242" y="43067"/>
                    <a:pt x="37947" y="43540"/>
                  </a:cubicBezTo>
                  <a:lnTo>
                    <a:pt x="37947" y="42093"/>
                  </a:lnTo>
                  <a:cubicBezTo>
                    <a:pt x="37947" y="39332"/>
                    <a:pt x="38999" y="36308"/>
                    <a:pt x="39394" y="33284"/>
                  </a:cubicBezTo>
                  <a:cubicBezTo>
                    <a:pt x="40734" y="26743"/>
                    <a:pt x="40464" y="19974"/>
                    <a:pt x="38605" y="13562"/>
                  </a:cubicBezTo>
                  <a:cubicBezTo>
                    <a:pt x="35562" y="3481"/>
                    <a:pt x="24925" y="-2224"/>
                    <a:pt x="14844" y="818"/>
                  </a:cubicBezTo>
                  <a:cubicBezTo>
                    <a:pt x="14343" y="970"/>
                    <a:pt x="13848" y="1142"/>
                    <a:pt x="13360" y="1334"/>
                  </a:cubicBezTo>
                  <a:cubicBezTo>
                    <a:pt x="6491" y="3355"/>
                    <a:pt x="1383" y="9127"/>
                    <a:pt x="212" y="16191"/>
                  </a:cubicBezTo>
                  <a:lnTo>
                    <a:pt x="212" y="16191"/>
                  </a:lnTo>
                  <a:cubicBezTo>
                    <a:pt x="-277" y="19645"/>
                    <a:pt x="84" y="23165"/>
                    <a:pt x="1264" y="26447"/>
                  </a:cubicBezTo>
                  <a:cubicBezTo>
                    <a:pt x="2191" y="28938"/>
                    <a:pt x="4907" y="30268"/>
                    <a:pt x="7443" y="29471"/>
                  </a:cubicBezTo>
                  <a:cubicBezTo>
                    <a:pt x="9910" y="28605"/>
                    <a:pt x="11207" y="25903"/>
                    <a:pt x="10341" y="23437"/>
                  </a:cubicBezTo>
                  <a:cubicBezTo>
                    <a:pt x="10339" y="23432"/>
                    <a:pt x="10338" y="23427"/>
                    <a:pt x="10336" y="23423"/>
                  </a:cubicBezTo>
                  <a:cubicBezTo>
                    <a:pt x="9906" y="21518"/>
                    <a:pt x="9906" y="19542"/>
                    <a:pt x="10336" y="17638"/>
                  </a:cubicBezTo>
                  <a:lnTo>
                    <a:pt x="10336" y="17638"/>
                  </a:lnTo>
                  <a:cubicBezTo>
                    <a:pt x="11073" y="14105"/>
                    <a:pt x="13705" y="11271"/>
                    <a:pt x="17173" y="10275"/>
                  </a:cubicBezTo>
                  <a:cubicBezTo>
                    <a:pt x="21825" y="8051"/>
                    <a:pt x="27398" y="10020"/>
                    <a:pt x="29621" y="14672"/>
                  </a:cubicBezTo>
                  <a:cubicBezTo>
                    <a:pt x="29933" y="15324"/>
                    <a:pt x="30168" y="16011"/>
                    <a:pt x="30321" y="16717"/>
                  </a:cubicBezTo>
                  <a:cubicBezTo>
                    <a:pt x="30321" y="16717"/>
                    <a:pt x="30321" y="16717"/>
                    <a:pt x="30321" y="16717"/>
                  </a:cubicBezTo>
                  <a:cubicBezTo>
                    <a:pt x="31487" y="21823"/>
                    <a:pt x="31487" y="27126"/>
                    <a:pt x="30321" y="32232"/>
                  </a:cubicBezTo>
                  <a:cubicBezTo>
                    <a:pt x="30321" y="34730"/>
                    <a:pt x="29401" y="37228"/>
                    <a:pt x="29006" y="39727"/>
                  </a:cubicBezTo>
                  <a:cubicBezTo>
                    <a:pt x="26762" y="46127"/>
                    <a:pt x="26578" y="53070"/>
                    <a:pt x="28481" y="59580"/>
                  </a:cubicBezTo>
                  <a:close/>
                </a:path>
              </a:pathLst>
            </a:custGeom>
            <a:solidFill>
              <a:srgbClr val="642C86"/>
            </a:solidFill>
            <a:ln w="12887" cap="flat">
              <a:noFill/>
              <a:prstDash val="solid"/>
              <a:miter/>
            </a:ln>
          </p:spPr>
          <p:txBody>
            <a:bodyPr rtlCol="0" anchor="ctr"/>
            <a:lstStyle/>
            <a:p>
              <a:endParaRPr lang="fr-FR"/>
            </a:p>
          </p:txBody>
        </p:sp>
        <p:sp>
          <p:nvSpPr>
            <p:cNvPr id="1048" name="Forme libre 1047">
              <a:extLst>
                <a:ext uri="{FF2B5EF4-FFF2-40B4-BE49-F238E27FC236}">
                  <a16:creationId xmlns:a16="http://schemas.microsoft.com/office/drawing/2014/main" id="{E59DE21D-1DA0-B345-B6A5-0ED2C1E11E1D}"/>
                </a:ext>
              </a:extLst>
            </p:cNvPr>
            <p:cNvSpPr/>
            <p:nvPr/>
          </p:nvSpPr>
          <p:spPr>
            <a:xfrm>
              <a:off x="-596317" y="5730387"/>
              <a:ext cx="103322" cy="136671"/>
            </a:xfrm>
            <a:custGeom>
              <a:avLst/>
              <a:gdLst>
                <a:gd name="connsiteX0" fmla="*/ 103318 w 103322"/>
                <a:gd name="connsiteY0" fmla="*/ 52689 h 136671"/>
                <a:gd name="connsiteX1" fmla="*/ 103318 w 103322"/>
                <a:gd name="connsiteY1" fmla="*/ 50586 h 136671"/>
                <a:gd name="connsiteX2" fmla="*/ 102661 w 103322"/>
                <a:gd name="connsiteY2" fmla="*/ 44012 h 136671"/>
                <a:gd name="connsiteX3" fmla="*/ 82413 w 103322"/>
                <a:gd name="connsiteY3" fmla="*/ 9300 h 136671"/>
                <a:gd name="connsiteX4" fmla="*/ 42968 w 103322"/>
                <a:gd name="connsiteY4" fmla="*/ 1017 h 136671"/>
                <a:gd name="connsiteX5" fmla="*/ 9045 w 103322"/>
                <a:gd name="connsiteY5" fmla="*/ 21265 h 136671"/>
                <a:gd name="connsiteX6" fmla="*/ 1025 w 103322"/>
                <a:gd name="connsiteY6" fmla="*/ 60710 h 136671"/>
                <a:gd name="connsiteX7" fmla="*/ 24166 w 103322"/>
                <a:gd name="connsiteY7" fmla="*/ 96473 h 136671"/>
                <a:gd name="connsiteX8" fmla="*/ 37314 w 103322"/>
                <a:gd name="connsiteY8" fmla="*/ 113171 h 136671"/>
                <a:gd name="connsiteX9" fmla="*/ 37314 w 103322"/>
                <a:gd name="connsiteY9" fmla="*/ 113171 h 136671"/>
                <a:gd name="connsiteX10" fmla="*/ 64794 w 103322"/>
                <a:gd name="connsiteY10" fmla="*/ 136575 h 136671"/>
                <a:gd name="connsiteX11" fmla="*/ 70316 w 103322"/>
                <a:gd name="connsiteY11" fmla="*/ 136575 h 136671"/>
                <a:gd name="connsiteX12" fmla="*/ 87672 w 103322"/>
                <a:gd name="connsiteY12" fmla="*/ 127897 h 136671"/>
                <a:gd name="connsiteX13" fmla="*/ 92931 w 103322"/>
                <a:gd name="connsiteY13" fmla="*/ 120008 h 136671"/>
                <a:gd name="connsiteX14" fmla="*/ 94114 w 103322"/>
                <a:gd name="connsiteY14" fmla="*/ 116853 h 136671"/>
                <a:gd name="connsiteX15" fmla="*/ 94114 w 103322"/>
                <a:gd name="connsiteY15" fmla="*/ 114881 h 136671"/>
                <a:gd name="connsiteX16" fmla="*/ 94114 w 103322"/>
                <a:gd name="connsiteY16" fmla="*/ 114092 h 136671"/>
                <a:gd name="connsiteX17" fmla="*/ 85831 w 103322"/>
                <a:gd name="connsiteY17" fmla="*/ 102653 h 136671"/>
                <a:gd name="connsiteX18" fmla="*/ 81624 w 103322"/>
                <a:gd name="connsiteY18" fmla="*/ 101864 h 136671"/>
                <a:gd name="connsiteX19" fmla="*/ 79783 w 103322"/>
                <a:gd name="connsiteY19" fmla="*/ 110147 h 136671"/>
                <a:gd name="connsiteX20" fmla="*/ 76233 w 103322"/>
                <a:gd name="connsiteY20" fmla="*/ 117379 h 136671"/>
                <a:gd name="connsiteX21" fmla="*/ 67424 w 103322"/>
                <a:gd name="connsiteY21" fmla="*/ 121586 h 136671"/>
                <a:gd name="connsiteX22" fmla="*/ 51782 w 103322"/>
                <a:gd name="connsiteY22" fmla="*/ 111532 h 136671"/>
                <a:gd name="connsiteX23" fmla="*/ 51646 w 103322"/>
                <a:gd name="connsiteY23" fmla="*/ 110805 h 136671"/>
                <a:gd name="connsiteX24" fmla="*/ 51646 w 103322"/>
                <a:gd name="connsiteY24" fmla="*/ 110805 h 136671"/>
                <a:gd name="connsiteX25" fmla="*/ 32318 w 103322"/>
                <a:gd name="connsiteY25" fmla="*/ 84508 h 136671"/>
                <a:gd name="connsiteX26" fmla="*/ 15357 w 103322"/>
                <a:gd name="connsiteY26" fmla="*/ 58212 h 136671"/>
                <a:gd name="connsiteX27" fmla="*/ 21405 w 103322"/>
                <a:gd name="connsiteY27" fmla="*/ 30074 h 136671"/>
                <a:gd name="connsiteX28" fmla="*/ 45729 w 103322"/>
                <a:gd name="connsiteY28" fmla="*/ 16006 h 136671"/>
                <a:gd name="connsiteX29" fmla="*/ 73340 w 103322"/>
                <a:gd name="connsiteY29" fmla="*/ 21528 h 136671"/>
                <a:gd name="connsiteX30" fmla="*/ 87540 w 103322"/>
                <a:gd name="connsiteY30" fmla="*/ 46510 h 136671"/>
                <a:gd name="connsiteX31" fmla="*/ 87540 w 103322"/>
                <a:gd name="connsiteY31" fmla="*/ 53084 h 136671"/>
                <a:gd name="connsiteX32" fmla="*/ 87540 w 103322"/>
                <a:gd name="connsiteY32" fmla="*/ 53084 h 136671"/>
                <a:gd name="connsiteX33" fmla="*/ 88198 w 103322"/>
                <a:gd name="connsiteY33" fmla="*/ 59263 h 136671"/>
                <a:gd name="connsiteX34" fmla="*/ 98453 w 103322"/>
                <a:gd name="connsiteY34" fmla="*/ 64786 h 136671"/>
                <a:gd name="connsiteX35" fmla="*/ 102661 w 103322"/>
                <a:gd name="connsiteY35" fmla="*/ 64786 h 136671"/>
                <a:gd name="connsiteX36" fmla="*/ 103318 w 103322"/>
                <a:gd name="connsiteY36" fmla="*/ 52689 h 136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3322" h="136671">
                  <a:moveTo>
                    <a:pt x="103318" y="52689"/>
                  </a:moveTo>
                  <a:cubicBezTo>
                    <a:pt x="103318" y="52689"/>
                    <a:pt x="103318" y="51243"/>
                    <a:pt x="103318" y="50586"/>
                  </a:cubicBezTo>
                  <a:cubicBezTo>
                    <a:pt x="103224" y="48384"/>
                    <a:pt x="103004" y="46189"/>
                    <a:pt x="102661" y="44012"/>
                  </a:cubicBezTo>
                  <a:cubicBezTo>
                    <a:pt x="100773" y="30217"/>
                    <a:pt x="93490" y="17734"/>
                    <a:pt x="82413" y="9300"/>
                  </a:cubicBezTo>
                  <a:cubicBezTo>
                    <a:pt x="70965" y="1227"/>
                    <a:pt x="56696" y="-1769"/>
                    <a:pt x="42968" y="1017"/>
                  </a:cubicBezTo>
                  <a:cubicBezTo>
                    <a:pt x="29395" y="2922"/>
                    <a:pt x="17164" y="10222"/>
                    <a:pt x="9045" y="21265"/>
                  </a:cubicBezTo>
                  <a:cubicBezTo>
                    <a:pt x="1150" y="32789"/>
                    <a:pt x="-1743" y="47018"/>
                    <a:pt x="1025" y="60710"/>
                  </a:cubicBezTo>
                  <a:cubicBezTo>
                    <a:pt x="3221" y="75410"/>
                    <a:pt x="11656" y="88446"/>
                    <a:pt x="24166" y="96473"/>
                  </a:cubicBezTo>
                  <a:cubicBezTo>
                    <a:pt x="30563" y="100106"/>
                    <a:pt x="35283" y="106100"/>
                    <a:pt x="37314" y="113171"/>
                  </a:cubicBezTo>
                  <a:lnTo>
                    <a:pt x="37314" y="113171"/>
                  </a:lnTo>
                  <a:cubicBezTo>
                    <a:pt x="39453" y="126680"/>
                    <a:pt x="51117" y="136613"/>
                    <a:pt x="64794" y="136575"/>
                  </a:cubicBezTo>
                  <a:cubicBezTo>
                    <a:pt x="66632" y="136704"/>
                    <a:pt x="68478" y="136704"/>
                    <a:pt x="70316" y="136575"/>
                  </a:cubicBezTo>
                  <a:cubicBezTo>
                    <a:pt x="76895" y="135659"/>
                    <a:pt x="82991" y="132610"/>
                    <a:pt x="87672" y="127897"/>
                  </a:cubicBezTo>
                  <a:cubicBezTo>
                    <a:pt x="89889" y="125608"/>
                    <a:pt x="91670" y="122935"/>
                    <a:pt x="92931" y="120008"/>
                  </a:cubicBezTo>
                  <a:cubicBezTo>
                    <a:pt x="92931" y="119045"/>
                    <a:pt x="93326" y="117993"/>
                    <a:pt x="94114" y="116853"/>
                  </a:cubicBezTo>
                  <a:cubicBezTo>
                    <a:pt x="94114" y="116853"/>
                    <a:pt x="94114" y="115538"/>
                    <a:pt x="94114" y="114881"/>
                  </a:cubicBezTo>
                  <a:lnTo>
                    <a:pt x="94114" y="114092"/>
                  </a:lnTo>
                  <a:cubicBezTo>
                    <a:pt x="95298" y="107386"/>
                    <a:pt x="93194" y="104888"/>
                    <a:pt x="85831" y="102653"/>
                  </a:cubicBezTo>
                  <a:lnTo>
                    <a:pt x="81624" y="101864"/>
                  </a:lnTo>
                  <a:cubicBezTo>
                    <a:pt x="81170" y="104658"/>
                    <a:pt x="80555" y="107424"/>
                    <a:pt x="79783" y="110147"/>
                  </a:cubicBezTo>
                  <a:cubicBezTo>
                    <a:pt x="79212" y="112814"/>
                    <a:pt x="77993" y="115297"/>
                    <a:pt x="76233" y="117379"/>
                  </a:cubicBezTo>
                  <a:cubicBezTo>
                    <a:pt x="73860" y="119741"/>
                    <a:pt x="70753" y="121226"/>
                    <a:pt x="67424" y="121586"/>
                  </a:cubicBezTo>
                  <a:cubicBezTo>
                    <a:pt x="60328" y="123128"/>
                    <a:pt x="53325" y="118626"/>
                    <a:pt x="51782" y="111532"/>
                  </a:cubicBezTo>
                  <a:cubicBezTo>
                    <a:pt x="51730" y="111290"/>
                    <a:pt x="51684" y="111048"/>
                    <a:pt x="51646" y="110805"/>
                  </a:cubicBezTo>
                  <a:lnTo>
                    <a:pt x="51646" y="110805"/>
                  </a:lnTo>
                  <a:cubicBezTo>
                    <a:pt x="48896" y="99846"/>
                    <a:pt x="41956" y="90403"/>
                    <a:pt x="32318" y="84508"/>
                  </a:cubicBezTo>
                  <a:cubicBezTo>
                    <a:pt x="23035" y="78701"/>
                    <a:pt x="16818" y="69063"/>
                    <a:pt x="15357" y="58212"/>
                  </a:cubicBezTo>
                  <a:cubicBezTo>
                    <a:pt x="13532" y="48401"/>
                    <a:pt x="15710" y="38269"/>
                    <a:pt x="21405" y="30074"/>
                  </a:cubicBezTo>
                  <a:cubicBezTo>
                    <a:pt x="27233" y="22239"/>
                    <a:pt x="36031" y="17150"/>
                    <a:pt x="45729" y="16006"/>
                  </a:cubicBezTo>
                  <a:cubicBezTo>
                    <a:pt x="55300" y="13962"/>
                    <a:pt x="65291" y="15960"/>
                    <a:pt x="73340" y="21528"/>
                  </a:cubicBezTo>
                  <a:cubicBezTo>
                    <a:pt x="81262" y="27588"/>
                    <a:pt x="86386" y="36603"/>
                    <a:pt x="87540" y="46510"/>
                  </a:cubicBezTo>
                  <a:cubicBezTo>
                    <a:pt x="87815" y="48692"/>
                    <a:pt x="87815" y="50901"/>
                    <a:pt x="87540" y="53084"/>
                  </a:cubicBezTo>
                  <a:lnTo>
                    <a:pt x="87540" y="53084"/>
                  </a:lnTo>
                  <a:cubicBezTo>
                    <a:pt x="87447" y="55165"/>
                    <a:pt x="87668" y="57249"/>
                    <a:pt x="88198" y="59263"/>
                  </a:cubicBezTo>
                  <a:cubicBezTo>
                    <a:pt x="89381" y="63208"/>
                    <a:pt x="92274" y="64523"/>
                    <a:pt x="98453" y="64786"/>
                  </a:cubicBezTo>
                  <a:cubicBezTo>
                    <a:pt x="99854" y="64910"/>
                    <a:pt x="101261" y="64910"/>
                    <a:pt x="102661" y="64786"/>
                  </a:cubicBezTo>
                  <a:cubicBezTo>
                    <a:pt x="103135" y="60772"/>
                    <a:pt x="103355" y="56731"/>
                    <a:pt x="103318" y="52689"/>
                  </a:cubicBezTo>
                  <a:close/>
                </a:path>
              </a:pathLst>
            </a:custGeom>
            <a:solidFill>
              <a:srgbClr val="642C86"/>
            </a:solidFill>
            <a:ln w="12887" cap="flat">
              <a:noFill/>
              <a:prstDash val="solid"/>
              <a:miter/>
            </a:ln>
          </p:spPr>
          <p:txBody>
            <a:bodyPr rtlCol="0" anchor="ctr"/>
            <a:lstStyle/>
            <a:p>
              <a:endParaRPr lang="fr-FR" dirty="0"/>
            </a:p>
          </p:txBody>
        </p:sp>
      </p:grpSp>
      <p:grpSp>
        <p:nvGrpSpPr>
          <p:cNvPr id="1049" name="Graphique 764">
            <a:extLst>
              <a:ext uri="{FF2B5EF4-FFF2-40B4-BE49-F238E27FC236}">
                <a16:creationId xmlns:a16="http://schemas.microsoft.com/office/drawing/2014/main" id="{4E76182E-1F0B-184C-99AF-22769FCAF642}"/>
              </a:ext>
            </a:extLst>
          </p:cNvPr>
          <p:cNvGrpSpPr/>
          <p:nvPr/>
        </p:nvGrpSpPr>
        <p:grpSpPr>
          <a:xfrm>
            <a:off x="699415" y="2318594"/>
            <a:ext cx="271958" cy="271958"/>
            <a:chOff x="286661" y="1947809"/>
            <a:chExt cx="229230" cy="229230"/>
          </a:xfrm>
          <a:solidFill>
            <a:srgbClr val="000000"/>
          </a:solidFill>
        </p:grpSpPr>
        <p:sp>
          <p:nvSpPr>
            <p:cNvPr id="1050" name="Forme libre 1049">
              <a:extLst>
                <a:ext uri="{FF2B5EF4-FFF2-40B4-BE49-F238E27FC236}">
                  <a16:creationId xmlns:a16="http://schemas.microsoft.com/office/drawing/2014/main" id="{7FAA0250-CCB8-2146-AF12-A8055A96496D}"/>
                </a:ext>
              </a:extLst>
            </p:cNvPr>
            <p:cNvSpPr/>
            <p:nvPr/>
          </p:nvSpPr>
          <p:spPr>
            <a:xfrm>
              <a:off x="290085" y="1951233"/>
              <a:ext cx="222382" cy="222382"/>
            </a:xfrm>
            <a:custGeom>
              <a:avLst/>
              <a:gdLst>
                <a:gd name="connsiteX0" fmla="*/ 222385 w 222382"/>
                <a:gd name="connsiteY0" fmla="*/ 111193 h 222382"/>
                <a:gd name="connsiteX1" fmla="*/ 111193 w 222382"/>
                <a:gd name="connsiteY1" fmla="*/ 222385 h 222382"/>
                <a:gd name="connsiteX2" fmla="*/ 2 w 222382"/>
                <a:gd name="connsiteY2" fmla="*/ 111193 h 222382"/>
                <a:gd name="connsiteX3" fmla="*/ 111193 w 222382"/>
                <a:gd name="connsiteY3" fmla="*/ 2 h 222382"/>
                <a:gd name="connsiteX4" fmla="*/ 222385 w 222382"/>
                <a:gd name="connsiteY4" fmla="*/ 111193 h 222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382" h="222382">
                  <a:moveTo>
                    <a:pt x="222385" y="111193"/>
                  </a:moveTo>
                  <a:cubicBezTo>
                    <a:pt x="222385" y="172603"/>
                    <a:pt x="172603" y="222385"/>
                    <a:pt x="111193" y="222385"/>
                  </a:cubicBezTo>
                  <a:cubicBezTo>
                    <a:pt x="49784" y="222385"/>
                    <a:pt x="2" y="172603"/>
                    <a:pt x="2" y="111193"/>
                  </a:cubicBezTo>
                  <a:cubicBezTo>
                    <a:pt x="2" y="49784"/>
                    <a:pt x="49784" y="2"/>
                    <a:pt x="111193" y="2"/>
                  </a:cubicBezTo>
                  <a:cubicBezTo>
                    <a:pt x="172603" y="2"/>
                    <a:pt x="222385" y="49784"/>
                    <a:pt x="222385" y="111193"/>
                  </a:cubicBezTo>
                  <a:close/>
                </a:path>
              </a:pathLst>
            </a:custGeom>
            <a:solidFill>
              <a:srgbClr val="FFFFFF"/>
            </a:solidFill>
            <a:ln w="17663" cap="flat">
              <a:noFill/>
              <a:prstDash val="solid"/>
              <a:miter/>
            </a:ln>
          </p:spPr>
          <p:txBody>
            <a:bodyPr rtlCol="0" anchor="ctr"/>
            <a:lstStyle/>
            <a:p>
              <a:endParaRPr lang="fr-FR"/>
            </a:p>
          </p:txBody>
        </p:sp>
        <p:sp>
          <p:nvSpPr>
            <p:cNvPr id="1051" name="Forme libre 1050">
              <a:extLst>
                <a:ext uri="{FF2B5EF4-FFF2-40B4-BE49-F238E27FC236}">
                  <a16:creationId xmlns:a16="http://schemas.microsoft.com/office/drawing/2014/main" id="{A61914A7-06E8-F444-A15A-7C0159E7D0E0}"/>
                </a:ext>
              </a:extLst>
            </p:cNvPr>
            <p:cNvSpPr/>
            <p:nvPr/>
          </p:nvSpPr>
          <p:spPr>
            <a:xfrm>
              <a:off x="286661" y="1947809"/>
              <a:ext cx="229230" cy="229230"/>
            </a:xfrm>
            <a:custGeom>
              <a:avLst/>
              <a:gdLst>
                <a:gd name="connsiteX0" fmla="*/ 114617 w 229230"/>
                <a:gd name="connsiteY0" fmla="*/ 6850 h 229230"/>
                <a:gd name="connsiteX1" fmla="*/ 222745 w 229230"/>
                <a:gd name="connsiteY1" fmla="*/ 114978 h 229230"/>
                <a:gd name="connsiteX2" fmla="*/ 114617 w 229230"/>
                <a:gd name="connsiteY2" fmla="*/ 223106 h 229230"/>
                <a:gd name="connsiteX3" fmla="*/ 6490 w 229230"/>
                <a:gd name="connsiteY3" fmla="*/ 114978 h 229230"/>
                <a:gd name="connsiteX4" fmla="*/ 114617 w 229230"/>
                <a:gd name="connsiteY4" fmla="*/ 6850 h 229230"/>
                <a:gd name="connsiteX5" fmla="*/ 114617 w 229230"/>
                <a:gd name="connsiteY5" fmla="*/ 2 h 229230"/>
                <a:gd name="connsiteX6" fmla="*/ 2 w 229230"/>
                <a:gd name="connsiteY6" fmla="*/ 114617 h 229230"/>
                <a:gd name="connsiteX7" fmla="*/ 114617 w 229230"/>
                <a:gd name="connsiteY7" fmla="*/ 229233 h 229230"/>
                <a:gd name="connsiteX8" fmla="*/ 229233 w 229230"/>
                <a:gd name="connsiteY8" fmla="*/ 114617 h 229230"/>
                <a:gd name="connsiteX9" fmla="*/ 114617 w 229230"/>
                <a:gd name="connsiteY9" fmla="*/ 2 h 229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9230" h="229230">
                  <a:moveTo>
                    <a:pt x="114617" y="6850"/>
                  </a:moveTo>
                  <a:cubicBezTo>
                    <a:pt x="174335" y="6850"/>
                    <a:pt x="222745" y="55260"/>
                    <a:pt x="222745" y="114978"/>
                  </a:cubicBezTo>
                  <a:cubicBezTo>
                    <a:pt x="222745" y="174695"/>
                    <a:pt x="174335" y="223106"/>
                    <a:pt x="114617" y="223106"/>
                  </a:cubicBezTo>
                  <a:cubicBezTo>
                    <a:pt x="54900" y="223106"/>
                    <a:pt x="6490" y="174695"/>
                    <a:pt x="6490" y="114978"/>
                  </a:cubicBezTo>
                  <a:cubicBezTo>
                    <a:pt x="6490" y="55260"/>
                    <a:pt x="54900" y="6850"/>
                    <a:pt x="114617" y="6850"/>
                  </a:cubicBezTo>
                  <a:moveTo>
                    <a:pt x="114617" y="2"/>
                  </a:moveTo>
                  <a:cubicBezTo>
                    <a:pt x="51317" y="2"/>
                    <a:pt x="2" y="51317"/>
                    <a:pt x="2" y="114617"/>
                  </a:cubicBezTo>
                  <a:cubicBezTo>
                    <a:pt x="2" y="177918"/>
                    <a:pt x="51317" y="229233"/>
                    <a:pt x="114617" y="229233"/>
                  </a:cubicBezTo>
                  <a:cubicBezTo>
                    <a:pt x="177918" y="229233"/>
                    <a:pt x="229233" y="177918"/>
                    <a:pt x="229233" y="114617"/>
                  </a:cubicBezTo>
                  <a:cubicBezTo>
                    <a:pt x="229233" y="51317"/>
                    <a:pt x="177918" y="2"/>
                    <a:pt x="114617" y="2"/>
                  </a:cubicBezTo>
                  <a:close/>
                </a:path>
              </a:pathLst>
            </a:custGeom>
            <a:solidFill>
              <a:srgbClr val="E94D67"/>
            </a:solidFill>
            <a:ln w="17663" cap="flat">
              <a:noFill/>
              <a:prstDash val="solid"/>
              <a:miter/>
            </a:ln>
          </p:spPr>
          <p:txBody>
            <a:bodyPr rtlCol="0" anchor="ctr"/>
            <a:lstStyle/>
            <a:p>
              <a:endParaRPr lang="fr-FR" dirty="0"/>
            </a:p>
          </p:txBody>
        </p:sp>
        <p:sp>
          <p:nvSpPr>
            <p:cNvPr id="1052" name="Forme libre 1051">
              <a:extLst>
                <a:ext uri="{FF2B5EF4-FFF2-40B4-BE49-F238E27FC236}">
                  <a16:creationId xmlns:a16="http://schemas.microsoft.com/office/drawing/2014/main" id="{19DB81C6-B080-494F-8592-6BF97ED6C316}"/>
                </a:ext>
              </a:extLst>
            </p:cNvPr>
            <p:cNvSpPr/>
            <p:nvPr/>
          </p:nvSpPr>
          <p:spPr>
            <a:xfrm>
              <a:off x="346821" y="2001633"/>
              <a:ext cx="108925" cy="119107"/>
            </a:xfrm>
            <a:custGeom>
              <a:avLst/>
              <a:gdLst>
                <a:gd name="connsiteX0" fmla="*/ 108881 w 108925"/>
                <a:gd name="connsiteY0" fmla="*/ 26912 h 119107"/>
                <a:gd name="connsiteX1" fmla="*/ 80926 w 108925"/>
                <a:gd name="connsiteY1" fmla="*/ 94 h 119107"/>
                <a:gd name="connsiteX2" fmla="*/ 78605 w 108925"/>
                <a:gd name="connsiteY2" fmla="*/ 241 h 119107"/>
                <a:gd name="connsiteX3" fmla="*/ 63107 w 108925"/>
                <a:gd name="connsiteY3" fmla="*/ 3124 h 119107"/>
                <a:gd name="connsiteX4" fmla="*/ 63107 w 108925"/>
                <a:gd name="connsiteY4" fmla="*/ 3124 h 119107"/>
                <a:gd name="connsiteX5" fmla="*/ 81128 w 108925"/>
                <a:gd name="connsiteY5" fmla="*/ 14298 h 119107"/>
                <a:gd name="connsiteX6" fmla="*/ 67792 w 108925"/>
                <a:gd name="connsiteY6" fmla="*/ 17181 h 119107"/>
                <a:gd name="connsiteX7" fmla="*/ 38237 w 108925"/>
                <a:gd name="connsiteY7" fmla="*/ 241 h 119107"/>
                <a:gd name="connsiteX8" fmla="*/ 29947 w 108925"/>
                <a:gd name="connsiteY8" fmla="*/ 241 h 119107"/>
                <a:gd name="connsiteX9" fmla="*/ 142 w 108925"/>
                <a:gd name="connsiteY9" fmla="*/ 24987 h 119107"/>
                <a:gd name="connsiteX10" fmla="*/ 32 w 108925"/>
                <a:gd name="connsiteY10" fmla="*/ 26912 h 119107"/>
                <a:gd name="connsiteX11" fmla="*/ 4537 w 108925"/>
                <a:gd name="connsiteY11" fmla="*/ 62955 h 119107"/>
                <a:gd name="connsiteX12" fmla="*/ 32651 w 108925"/>
                <a:gd name="connsiteY12" fmla="*/ 119001 h 119107"/>
                <a:gd name="connsiteX13" fmla="*/ 44184 w 108925"/>
                <a:gd name="connsiteY13" fmla="*/ 82959 h 119107"/>
                <a:gd name="connsiteX14" fmla="*/ 54456 w 108925"/>
                <a:gd name="connsiteY14" fmla="*/ 72326 h 119107"/>
                <a:gd name="connsiteX15" fmla="*/ 64728 w 108925"/>
                <a:gd name="connsiteY15" fmla="*/ 82418 h 119107"/>
                <a:gd name="connsiteX16" fmla="*/ 76262 w 108925"/>
                <a:gd name="connsiteY16" fmla="*/ 118461 h 119107"/>
                <a:gd name="connsiteX17" fmla="*/ 104375 w 108925"/>
                <a:gd name="connsiteY17" fmla="*/ 63676 h 119107"/>
                <a:gd name="connsiteX18" fmla="*/ 108881 w 108925"/>
                <a:gd name="connsiteY18" fmla="*/ 26912 h 119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8925" h="119107">
                  <a:moveTo>
                    <a:pt x="108881" y="26912"/>
                  </a:moveTo>
                  <a:cubicBezTo>
                    <a:pt x="108567" y="11787"/>
                    <a:pt x="96051" y="-220"/>
                    <a:pt x="80926" y="94"/>
                  </a:cubicBezTo>
                  <a:cubicBezTo>
                    <a:pt x="80151" y="110"/>
                    <a:pt x="79376" y="159"/>
                    <a:pt x="78605" y="241"/>
                  </a:cubicBezTo>
                  <a:cubicBezTo>
                    <a:pt x="73289" y="47"/>
                    <a:pt x="67997" y="1031"/>
                    <a:pt x="63107" y="3124"/>
                  </a:cubicBezTo>
                  <a:lnTo>
                    <a:pt x="63107" y="3124"/>
                  </a:lnTo>
                  <a:lnTo>
                    <a:pt x="81128" y="14298"/>
                  </a:lnTo>
                  <a:cubicBezTo>
                    <a:pt x="77096" y="16637"/>
                    <a:pt x="72430" y="17646"/>
                    <a:pt x="67792" y="17181"/>
                  </a:cubicBezTo>
                  <a:lnTo>
                    <a:pt x="38237" y="241"/>
                  </a:lnTo>
                  <a:cubicBezTo>
                    <a:pt x="35483" y="-78"/>
                    <a:pt x="32701" y="-78"/>
                    <a:pt x="29947" y="241"/>
                  </a:cubicBezTo>
                  <a:cubicBezTo>
                    <a:pt x="14884" y="-1156"/>
                    <a:pt x="1540" y="9923"/>
                    <a:pt x="142" y="24987"/>
                  </a:cubicBezTo>
                  <a:cubicBezTo>
                    <a:pt x="83" y="25627"/>
                    <a:pt x="46" y="26269"/>
                    <a:pt x="32" y="26912"/>
                  </a:cubicBezTo>
                  <a:cubicBezTo>
                    <a:pt x="-236" y="39082"/>
                    <a:pt x="1282" y="51226"/>
                    <a:pt x="4537" y="62955"/>
                  </a:cubicBezTo>
                  <a:cubicBezTo>
                    <a:pt x="11926" y="90347"/>
                    <a:pt x="25983" y="121164"/>
                    <a:pt x="32651" y="119001"/>
                  </a:cubicBezTo>
                  <a:cubicBezTo>
                    <a:pt x="39318" y="116839"/>
                    <a:pt x="42743" y="89266"/>
                    <a:pt x="44184" y="82959"/>
                  </a:cubicBezTo>
                  <a:cubicBezTo>
                    <a:pt x="44358" y="77297"/>
                    <a:pt x="48805" y="72695"/>
                    <a:pt x="54456" y="72326"/>
                  </a:cubicBezTo>
                  <a:cubicBezTo>
                    <a:pt x="59948" y="72589"/>
                    <a:pt x="64368" y="76932"/>
                    <a:pt x="64728" y="82418"/>
                  </a:cubicBezTo>
                  <a:cubicBezTo>
                    <a:pt x="65630" y="88906"/>
                    <a:pt x="69594" y="116118"/>
                    <a:pt x="76262" y="118461"/>
                  </a:cubicBezTo>
                  <a:cubicBezTo>
                    <a:pt x="82930" y="120803"/>
                    <a:pt x="96446" y="90347"/>
                    <a:pt x="104375" y="63676"/>
                  </a:cubicBezTo>
                  <a:cubicBezTo>
                    <a:pt x="107701" y="51714"/>
                    <a:pt x="109220" y="39323"/>
                    <a:pt x="108881" y="26912"/>
                  </a:cubicBezTo>
                  <a:close/>
                </a:path>
              </a:pathLst>
            </a:custGeom>
            <a:solidFill>
              <a:srgbClr val="E94D67"/>
            </a:solidFill>
            <a:ln w="17663" cap="flat">
              <a:noFill/>
              <a:prstDash val="solid"/>
              <a:miter/>
            </a:ln>
          </p:spPr>
          <p:txBody>
            <a:bodyPr rtlCol="0" anchor="ctr"/>
            <a:lstStyle/>
            <a:p>
              <a:endParaRPr lang="fr-FR" dirty="0"/>
            </a:p>
          </p:txBody>
        </p:sp>
      </p:grpSp>
      <p:sp>
        <p:nvSpPr>
          <p:cNvPr id="1053" name="object 56">
            <a:extLst>
              <a:ext uri="{FF2B5EF4-FFF2-40B4-BE49-F238E27FC236}">
                <a16:creationId xmlns:a16="http://schemas.microsoft.com/office/drawing/2014/main" id="{539CED11-5FD3-734E-9E86-9944CEF56968}"/>
              </a:ext>
            </a:extLst>
          </p:cNvPr>
          <p:cNvSpPr txBox="1"/>
          <p:nvPr/>
        </p:nvSpPr>
        <p:spPr>
          <a:xfrm>
            <a:off x="9892738" y="2852994"/>
            <a:ext cx="1672963" cy="89768"/>
          </a:xfrm>
          <a:prstGeom prst="rect">
            <a:avLst/>
          </a:prstGeom>
        </p:spPr>
        <p:txBody>
          <a:bodyPr vert="horz" wrap="square" lIns="0" tIns="12700" rIns="0" bIns="0" rtlCol="0">
            <a:spAutoFit/>
          </a:bodyPr>
          <a:lstStyle/>
          <a:p>
            <a:pPr marL="12700">
              <a:lnSpc>
                <a:spcPct val="100000"/>
              </a:lnSpc>
              <a:spcBef>
                <a:spcPts val="100"/>
              </a:spcBef>
            </a:pPr>
            <a:r>
              <a:rPr lang="fr-FR" sz="500" i="1" spc="-20" dirty="0" smtClean="0">
                <a:solidFill>
                  <a:srgbClr val="575756"/>
                </a:solidFill>
                <a:latin typeface="Arial" panose="020B0604020202020204" pitchFamily="34" charset="0"/>
                <a:cs typeface="Arial" panose="020B0604020202020204" pitchFamily="34" charset="0"/>
              </a:rPr>
              <a:t>Ouverture du centre d’audition au second semestre 2022</a:t>
            </a:r>
            <a:endParaRPr lang="fr-FR" sz="500" i="1" spc="-20" dirty="0">
              <a:solidFill>
                <a:srgbClr val="57575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340879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55E59C4C-7BB7-9E40-A5EB-60E117F6B82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9337"/>
          <a:stretch/>
        </p:blipFill>
        <p:spPr>
          <a:xfrm flipH="1">
            <a:off x="0" y="0"/>
            <a:ext cx="5294376" cy="6858000"/>
          </a:xfrm>
          <a:prstGeom prst="rect">
            <a:avLst/>
          </a:prstGeom>
        </p:spPr>
      </p:pic>
      <p:pic>
        <p:nvPicPr>
          <p:cNvPr id="10" name="Image 1"/>
          <p:cNvPicPr>
            <a:picLocks noChangeAspect="1"/>
          </p:cNvPicPr>
          <p:nvPr/>
        </p:nvPicPr>
        <p:blipFill rotWithShape="1">
          <a:blip r:embed="rId3">
            <a:extLst>
              <a:ext uri="{28A0092B-C50C-407E-A947-70E740481C1C}">
                <a14:useLocalDpi xmlns:a14="http://schemas.microsoft.com/office/drawing/2010/main" val="0"/>
              </a:ext>
            </a:extLst>
          </a:blip>
          <a:srcRect r="19336"/>
          <a:stretch/>
        </p:blipFill>
        <p:spPr bwMode="auto">
          <a:xfrm>
            <a:off x="0" y="1884"/>
            <a:ext cx="5843016" cy="6856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ctrTitle"/>
          </p:nvPr>
        </p:nvSpPr>
        <p:spPr/>
        <p:txBody>
          <a:bodyPr/>
          <a:lstStyle/>
          <a:p>
            <a:r>
              <a:rPr lang="fr-FR" dirty="0"/>
              <a:t>Partie 1</a:t>
            </a:r>
          </a:p>
        </p:txBody>
      </p:sp>
      <p:sp>
        <p:nvSpPr>
          <p:cNvPr id="3" name="Sous-titre 2"/>
          <p:cNvSpPr>
            <a:spLocks noGrp="1"/>
          </p:cNvSpPr>
          <p:nvPr>
            <p:ph type="subTitle" idx="1"/>
          </p:nvPr>
        </p:nvSpPr>
        <p:spPr>
          <a:xfrm>
            <a:off x="6096000" y="2695786"/>
            <a:ext cx="5486400" cy="2461289"/>
          </a:xfrm>
        </p:spPr>
        <p:txBody>
          <a:bodyPr/>
          <a:lstStyle/>
          <a:p>
            <a:r>
              <a:rPr lang="fr-FR" altLang="fr-FR" dirty="0"/>
              <a:t>Qui sommes-nous ?</a:t>
            </a:r>
          </a:p>
        </p:txBody>
      </p:sp>
      <p:sp>
        <p:nvSpPr>
          <p:cNvPr id="4" name="Espace réservé du pied de page 3"/>
          <p:cNvSpPr>
            <a:spLocks noGrp="1"/>
          </p:cNvSpPr>
          <p:nvPr>
            <p:ph type="ftr" sz="quarter" idx="12"/>
          </p:nvPr>
        </p:nvSpPr>
        <p:spPr/>
        <p:txBody>
          <a:bodyPr/>
          <a:lstStyle/>
          <a:p>
            <a:pPr defTabSz="609585" fontAlgn="base">
              <a:spcBef>
                <a:spcPct val="0"/>
              </a:spcBef>
              <a:spcAft>
                <a:spcPct val="0"/>
              </a:spcAft>
            </a:pPr>
            <a:r>
              <a:rPr lang="en-US" altLang="fr-FR" dirty="0">
                <a:latin typeface="Calibri" pitchFamily="34" charset="0"/>
                <a:ea typeface="MS PGothic" pitchFamily="34" charset="-128"/>
              </a:rPr>
              <a:t>Prénom NOM - Direction / Dernière mise à jour</a:t>
            </a:r>
          </a:p>
        </p:txBody>
      </p:sp>
      <p:pic>
        <p:nvPicPr>
          <p:cNvPr id="8" name="Picture 2">
            <a:extLst>
              <a:ext uri="{FF2B5EF4-FFF2-40B4-BE49-F238E27FC236}">
                <a16:creationId xmlns:a16="http://schemas.microsoft.com/office/drawing/2014/main" id="{FB6A319C-A070-467C-BC55-8C7A5A9B9CB8}"/>
              </a:ext>
            </a:extLst>
          </p:cNvPr>
          <p:cNvPicPr>
            <a:picLocks noChangeAspect="1" noChangeArrowheads="1"/>
          </p:cNvPicPr>
          <p:nvPr/>
        </p:nvPicPr>
        <p:blipFill>
          <a:blip r:embed="rId4"/>
          <a:stretch>
            <a:fillRect/>
          </a:stretch>
        </p:blipFill>
        <p:spPr bwMode="auto">
          <a:xfrm>
            <a:off x="158475" y="6067215"/>
            <a:ext cx="2304000" cy="6377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03160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83067" y="1169529"/>
            <a:ext cx="10972800" cy="898596"/>
          </a:xfrm>
        </p:spPr>
        <p:txBody>
          <a:bodyPr/>
          <a:lstStyle/>
          <a:p>
            <a:r>
              <a:rPr lang="fr-FR" sz="2133" b="0" dirty="0">
                <a:solidFill>
                  <a:schemeClr val="tx1"/>
                </a:solidFill>
                <a:latin typeface="Calibri" pitchFamily="34" charset="0"/>
                <a:ea typeface="Calibri" panose="020F0502020204030204" pitchFamily="34" charset="0"/>
                <a:cs typeface="Times New Roman" panose="02020603050405020304" pitchFamily="18" charset="0"/>
              </a:rPr>
              <a:t>Plusieurs structures du Groupe VYV nationales et/ou pluri-régionales, à capitaux mutualistes, viennent </a:t>
            </a:r>
            <a:r>
              <a:rPr lang="fr-FR" sz="2133" dirty="0">
                <a:solidFill>
                  <a:schemeClr val="tx1"/>
                </a:solidFill>
                <a:latin typeface="Calibri" pitchFamily="34" charset="0"/>
                <a:ea typeface="Calibri" panose="020F0502020204030204" pitchFamily="34" charset="0"/>
                <a:cs typeface="Times New Roman" panose="02020603050405020304" pitchFamily="18" charset="0"/>
              </a:rPr>
              <a:t>compléter l’offre de soins et </a:t>
            </a:r>
            <a:r>
              <a:rPr lang="fr-FR" sz="2133" dirty="0" smtClean="0">
                <a:solidFill>
                  <a:schemeClr val="tx1"/>
                </a:solidFill>
                <a:latin typeface="Calibri" pitchFamily="34" charset="0"/>
                <a:ea typeface="Calibri" panose="020F0502020204030204" pitchFamily="34" charset="0"/>
                <a:cs typeface="Times New Roman" panose="02020603050405020304" pitchFamily="18" charset="0"/>
              </a:rPr>
              <a:t>d’accompagnement gérée </a:t>
            </a:r>
            <a:r>
              <a:rPr lang="fr-FR" sz="2133" dirty="0">
                <a:solidFill>
                  <a:schemeClr val="tx1"/>
                </a:solidFill>
                <a:latin typeface="Calibri" pitchFamily="34" charset="0"/>
                <a:ea typeface="Calibri" panose="020F0502020204030204" pitchFamily="34" charset="0"/>
                <a:cs typeface="Times New Roman" panose="02020603050405020304" pitchFamily="18" charset="0"/>
              </a:rPr>
              <a:t>par VYV³ Pays de la Loire.</a:t>
            </a:r>
          </a:p>
          <a:p>
            <a:pPr marL="380990" indent="-380990">
              <a:buFont typeface="Arial" panose="020B0604020202020204" pitchFamily="34" charset="0"/>
              <a:buChar char="•"/>
            </a:pPr>
            <a:endParaRPr lang="fr-FR" sz="2133" b="0" dirty="0">
              <a:solidFill>
                <a:schemeClr val="tx1"/>
              </a:solidFill>
            </a:endParaRPr>
          </a:p>
          <a:p>
            <a:endParaRPr lang="fr-FR" sz="2133" b="0" dirty="0">
              <a:solidFill>
                <a:schemeClr val="tx1"/>
              </a:solidFill>
            </a:endParaRPr>
          </a:p>
          <a:p>
            <a:endParaRPr lang="fr-FR" sz="1867" b="0" dirty="0">
              <a:solidFill>
                <a:schemeClr val="tx1"/>
              </a:solidFill>
              <a:cs typeface="+mn-cs"/>
            </a:endParaRPr>
          </a:p>
          <a:p>
            <a:endParaRPr lang="fr-FR" sz="1867" b="0" dirty="0">
              <a:solidFill>
                <a:schemeClr val="tx1"/>
              </a:solidFill>
              <a:cs typeface="+mn-cs"/>
            </a:endParaRPr>
          </a:p>
          <a:p>
            <a:endParaRPr lang="fr-FR" sz="1867" b="0" dirty="0">
              <a:solidFill>
                <a:schemeClr val="tx1"/>
              </a:solidFill>
              <a:cs typeface="+mn-cs"/>
            </a:endParaRPr>
          </a:p>
          <a:p>
            <a:endParaRPr lang="fr-FR" sz="1867" b="0" dirty="0">
              <a:solidFill>
                <a:schemeClr val="tx1"/>
              </a:solidFill>
              <a:cs typeface="+mn-cs"/>
            </a:endParaRPr>
          </a:p>
          <a:p>
            <a:endParaRPr lang="fr-FR" sz="1867" b="0" dirty="0">
              <a:solidFill>
                <a:schemeClr val="tx1"/>
              </a:solidFill>
              <a:cs typeface="+mn-cs"/>
            </a:endParaRPr>
          </a:p>
        </p:txBody>
      </p:sp>
      <p:sp>
        <p:nvSpPr>
          <p:cNvPr id="4" name="Espace réservé du numéro de diapositive 3"/>
          <p:cNvSpPr>
            <a:spLocks noGrp="1"/>
          </p:cNvSpPr>
          <p:nvPr>
            <p:ph type="sldNum" sz="quarter" idx="11"/>
          </p:nvPr>
        </p:nvSpPr>
        <p:spPr/>
        <p:txBody>
          <a:bodyPr/>
          <a:lstStyle/>
          <a:p>
            <a:pPr defTabSz="609585" fontAlgn="base">
              <a:spcBef>
                <a:spcPct val="0"/>
              </a:spcBef>
              <a:spcAft>
                <a:spcPct val="0"/>
              </a:spcAft>
            </a:pPr>
            <a:fld id="{91F5E9D1-A7A6-4183-9D13-3F3B5B7D4789}" type="slidenum">
              <a:rPr lang="en-US" altLang="fr-FR">
                <a:solidFill>
                  <a:prstClr val="white"/>
                </a:solidFill>
                <a:latin typeface="Calibri" pitchFamily="34" charset="0"/>
                <a:ea typeface="MS PGothic" pitchFamily="34" charset="-128"/>
              </a:rPr>
              <a:pPr defTabSz="609585" fontAlgn="base">
                <a:spcBef>
                  <a:spcPct val="0"/>
                </a:spcBef>
                <a:spcAft>
                  <a:spcPct val="0"/>
                </a:spcAft>
              </a:pPr>
              <a:t>20</a:t>
            </a:fld>
            <a:endParaRPr lang="en-US" altLang="fr-FR" dirty="0">
              <a:solidFill>
                <a:prstClr val="white"/>
              </a:solidFill>
              <a:latin typeface="Calibri" pitchFamily="34" charset="0"/>
              <a:ea typeface="MS PGothic" pitchFamily="34" charset="-128"/>
            </a:endParaRPr>
          </a:p>
        </p:txBody>
      </p:sp>
      <p:sp>
        <p:nvSpPr>
          <p:cNvPr id="8" name="Titre 1"/>
          <p:cNvSpPr txBox="1">
            <a:spLocks/>
          </p:cNvSpPr>
          <p:nvPr/>
        </p:nvSpPr>
        <p:spPr bwMode="auto">
          <a:xfrm>
            <a:off x="600000" y="271043"/>
            <a:ext cx="10955867" cy="504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lgn="l" defTabSz="457200" rtl="0" eaLnBrk="0" fontAlgn="base" hangingPunct="0">
              <a:lnSpc>
                <a:spcPct val="80000"/>
              </a:lnSpc>
              <a:spcBef>
                <a:spcPct val="0"/>
              </a:spcBef>
              <a:spcAft>
                <a:spcPct val="0"/>
              </a:spcAft>
              <a:defRPr sz="3200" b="1" kern="1200">
                <a:solidFill>
                  <a:srgbClr val="482683"/>
                </a:solidFill>
                <a:latin typeface="+mj-lt"/>
                <a:ea typeface="MS PGothic" pitchFamily="34" charset="-128"/>
                <a:cs typeface="ＭＳ Ｐゴシック" charset="0"/>
              </a:defRPr>
            </a:lvl1pPr>
            <a:lvl2pPr algn="l" defTabSz="457200" rtl="0" eaLnBrk="0" fontAlgn="base" hangingPunct="0">
              <a:lnSpc>
                <a:spcPct val="80000"/>
              </a:lnSpc>
              <a:spcBef>
                <a:spcPct val="0"/>
              </a:spcBef>
              <a:spcAft>
                <a:spcPct val="0"/>
              </a:spcAft>
              <a:defRPr sz="2800" b="1">
                <a:solidFill>
                  <a:srgbClr val="482683"/>
                </a:solidFill>
                <a:latin typeface="Calibri" charset="0"/>
                <a:ea typeface="MS PGothic" pitchFamily="34" charset="-128"/>
                <a:cs typeface="ＭＳ Ｐゴシック" charset="0"/>
              </a:defRPr>
            </a:lvl2pPr>
            <a:lvl3pPr algn="l" defTabSz="457200" rtl="0" eaLnBrk="0" fontAlgn="base" hangingPunct="0">
              <a:lnSpc>
                <a:spcPct val="80000"/>
              </a:lnSpc>
              <a:spcBef>
                <a:spcPct val="0"/>
              </a:spcBef>
              <a:spcAft>
                <a:spcPct val="0"/>
              </a:spcAft>
              <a:defRPr sz="2800" b="1">
                <a:solidFill>
                  <a:srgbClr val="482683"/>
                </a:solidFill>
                <a:latin typeface="Calibri" charset="0"/>
                <a:ea typeface="MS PGothic" pitchFamily="34" charset="-128"/>
                <a:cs typeface="ＭＳ Ｐゴシック" charset="0"/>
              </a:defRPr>
            </a:lvl3pPr>
            <a:lvl4pPr algn="l" defTabSz="457200" rtl="0" eaLnBrk="0" fontAlgn="base" hangingPunct="0">
              <a:lnSpc>
                <a:spcPct val="80000"/>
              </a:lnSpc>
              <a:spcBef>
                <a:spcPct val="0"/>
              </a:spcBef>
              <a:spcAft>
                <a:spcPct val="0"/>
              </a:spcAft>
              <a:defRPr sz="2800" b="1">
                <a:solidFill>
                  <a:srgbClr val="482683"/>
                </a:solidFill>
                <a:latin typeface="Calibri" charset="0"/>
                <a:ea typeface="MS PGothic" pitchFamily="34" charset="-128"/>
                <a:cs typeface="ＭＳ Ｐゴシック" charset="0"/>
              </a:defRPr>
            </a:lvl4pPr>
            <a:lvl5pPr algn="l" defTabSz="457200" rtl="0" eaLnBrk="0" fontAlgn="base" hangingPunct="0">
              <a:lnSpc>
                <a:spcPct val="80000"/>
              </a:lnSpc>
              <a:spcBef>
                <a:spcPct val="0"/>
              </a:spcBef>
              <a:spcAft>
                <a:spcPct val="0"/>
              </a:spcAft>
              <a:defRPr sz="2800" b="1">
                <a:solidFill>
                  <a:srgbClr val="482683"/>
                </a:solidFill>
                <a:latin typeface="Calibri" charset="0"/>
                <a:ea typeface="MS PGothic" pitchFamily="34" charset="-128"/>
                <a:cs typeface="ＭＳ Ｐゴシック" charset="0"/>
              </a:defRPr>
            </a:lvl5pPr>
            <a:lvl6pPr marL="457200" algn="l" defTabSz="457200" rtl="0" fontAlgn="base">
              <a:lnSpc>
                <a:spcPct val="80000"/>
              </a:lnSpc>
              <a:spcBef>
                <a:spcPct val="0"/>
              </a:spcBef>
              <a:spcAft>
                <a:spcPct val="0"/>
              </a:spcAft>
              <a:defRPr sz="2800" b="1">
                <a:solidFill>
                  <a:srgbClr val="482683"/>
                </a:solidFill>
                <a:latin typeface="Calibri" charset="0"/>
                <a:ea typeface="ＭＳ Ｐゴシック" charset="0"/>
                <a:cs typeface="ＭＳ Ｐゴシック" charset="0"/>
              </a:defRPr>
            </a:lvl6pPr>
            <a:lvl7pPr marL="914400" algn="l" defTabSz="457200" rtl="0" fontAlgn="base">
              <a:lnSpc>
                <a:spcPct val="80000"/>
              </a:lnSpc>
              <a:spcBef>
                <a:spcPct val="0"/>
              </a:spcBef>
              <a:spcAft>
                <a:spcPct val="0"/>
              </a:spcAft>
              <a:defRPr sz="2800" b="1">
                <a:solidFill>
                  <a:srgbClr val="482683"/>
                </a:solidFill>
                <a:latin typeface="Calibri" charset="0"/>
                <a:ea typeface="ＭＳ Ｐゴシック" charset="0"/>
                <a:cs typeface="ＭＳ Ｐゴシック" charset="0"/>
              </a:defRPr>
            </a:lvl7pPr>
            <a:lvl8pPr marL="1371600" algn="l" defTabSz="457200" rtl="0" fontAlgn="base">
              <a:lnSpc>
                <a:spcPct val="80000"/>
              </a:lnSpc>
              <a:spcBef>
                <a:spcPct val="0"/>
              </a:spcBef>
              <a:spcAft>
                <a:spcPct val="0"/>
              </a:spcAft>
              <a:defRPr sz="2800" b="1">
                <a:solidFill>
                  <a:srgbClr val="482683"/>
                </a:solidFill>
                <a:latin typeface="Calibri" charset="0"/>
                <a:ea typeface="ＭＳ Ｐゴシック" charset="0"/>
                <a:cs typeface="ＭＳ Ｐゴシック" charset="0"/>
              </a:defRPr>
            </a:lvl8pPr>
            <a:lvl9pPr marL="1828800" algn="l" defTabSz="457200" rtl="0" fontAlgn="base">
              <a:lnSpc>
                <a:spcPct val="80000"/>
              </a:lnSpc>
              <a:spcBef>
                <a:spcPct val="0"/>
              </a:spcBef>
              <a:spcAft>
                <a:spcPct val="0"/>
              </a:spcAft>
              <a:defRPr sz="2800" b="1">
                <a:solidFill>
                  <a:srgbClr val="482683"/>
                </a:solidFill>
                <a:latin typeface="Calibri" charset="0"/>
                <a:ea typeface="ＭＳ Ｐゴシック" charset="0"/>
                <a:cs typeface="ＭＳ Ｐゴシック" charset="0"/>
              </a:defRPr>
            </a:lvl9pPr>
          </a:lstStyle>
          <a:p>
            <a:pPr defTabSz="609585"/>
            <a:r>
              <a:rPr lang="fr-FR" sz="4000" dirty="0">
                <a:latin typeface="Calibri"/>
              </a:rPr>
              <a:t>Le Groupe VYV en Pays de Loire, c’est aussi…</a:t>
            </a:r>
          </a:p>
        </p:txBody>
      </p:sp>
      <p:cxnSp>
        <p:nvCxnSpPr>
          <p:cNvPr id="23" name="Connecteur droit 22">
            <a:extLst>
              <a:ext uri="{FF2B5EF4-FFF2-40B4-BE49-F238E27FC236}">
                <a16:creationId xmlns:a16="http://schemas.microsoft.com/office/drawing/2014/main" id="{E08E4EB0-0A8B-124F-A853-F56F75C148A3}"/>
              </a:ext>
            </a:extLst>
          </p:cNvPr>
          <p:cNvCxnSpPr>
            <a:cxnSpLocks/>
          </p:cNvCxnSpPr>
          <p:nvPr/>
        </p:nvCxnSpPr>
        <p:spPr>
          <a:xfrm flipH="1">
            <a:off x="420818" y="5037830"/>
            <a:ext cx="1045227" cy="0"/>
          </a:xfrm>
          <a:prstGeom prst="line">
            <a:avLst/>
          </a:prstGeom>
          <a:ln w="50800">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5" name="Connecteur droit 24">
            <a:extLst>
              <a:ext uri="{FF2B5EF4-FFF2-40B4-BE49-F238E27FC236}">
                <a16:creationId xmlns:a16="http://schemas.microsoft.com/office/drawing/2014/main" id="{D17CA573-3B1E-0440-849C-0A12F33EB288}"/>
              </a:ext>
            </a:extLst>
          </p:cNvPr>
          <p:cNvCxnSpPr>
            <a:cxnSpLocks/>
          </p:cNvCxnSpPr>
          <p:nvPr/>
        </p:nvCxnSpPr>
        <p:spPr>
          <a:xfrm flipH="1">
            <a:off x="2032705" y="5060538"/>
            <a:ext cx="1045227" cy="0"/>
          </a:xfrm>
          <a:prstGeom prst="line">
            <a:avLst/>
          </a:prstGeom>
          <a:ln w="50800">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6" name="Connecteur droit 25">
            <a:extLst>
              <a:ext uri="{FF2B5EF4-FFF2-40B4-BE49-F238E27FC236}">
                <a16:creationId xmlns:a16="http://schemas.microsoft.com/office/drawing/2014/main" id="{1D09ABA0-C605-7F4A-9B18-1EC142320595}"/>
              </a:ext>
            </a:extLst>
          </p:cNvPr>
          <p:cNvCxnSpPr>
            <a:cxnSpLocks/>
          </p:cNvCxnSpPr>
          <p:nvPr/>
        </p:nvCxnSpPr>
        <p:spPr>
          <a:xfrm flipH="1">
            <a:off x="3756827" y="5037830"/>
            <a:ext cx="1045227" cy="0"/>
          </a:xfrm>
          <a:prstGeom prst="line">
            <a:avLst/>
          </a:prstGeom>
          <a:ln w="50800">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7" name="Connecteur droit 26">
            <a:extLst>
              <a:ext uri="{FF2B5EF4-FFF2-40B4-BE49-F238E27FC236}">
                <a16:creationId xmlns:a16="http://schemas.microsoft.com/office/drawing/2014/main" id="{A7B59E6A-0EC0-614B-A28E-E0F8DE161490}"/>
              </a:ext>
            </a:extLst>
          </p:cNvPr>
          <p:cNvCxnSpPr>
            <a:cxnSpLocks/>
          </p:cNvCxnSpPr>
          <p:nvPr/>
        </p:nvCxnSpPr>
        <p:spPr>
          <a:xfrm flipH="1">
            <a:off x="5510858" y="5041205"/>
            <a:ext cx="1045227" cy="0"/>
          </a:xfrm>
          <a:prstGeom prst="line">
            <a:avLst/>
          </a:prstGeom>
          <a:ln w="50800">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8" name="Connecteur droit 27">
            <a:extLst>
              <a:ext uri="{FF2B5EF4-FFF2-40B4-BE49-F238E27FC236}">
                <a16:creationId xmlns:a16="http://schemas.microsoft.com/office/drawing/2014/main" id="{79091404-FEBC-F748-8B53-C3C93C79842D}"/>
              </a:ext>
            </a:extLst>
          </p:cNvPr>
          <p:cNvCxnSpPr>
            <a:cxnSpLocks/>
          </p:cNvCxnSpPr>
          <p:nvPr/>
        </p:nvCxnSpPr>
        <p:spPr>
          <a:xfrm flipH="1">
            <a:off x="7189212" y="5060538"/>
            <a:ext cx="1149734" cy="0"/>
          </a:xfrm>
          <a:prstGeom prst="line">
            <a:avLst/>
          </a:prstGeom>
          <a:ln w="50800">
            <a:solidFill>
              <a:schemeClr val="bg1">
                <a:lumMod val="75000"/>
              </a:schemeClr>
            </a:solidFill>
          </a:ln>
        </p:spPr>
        <p:style>
          <a:lnRef idx="1">
            <a:schemeClr val="dk1"/>
          </a:lnRef>
          <a:fillRef idx="0">
            <a:schemeClr val="dk1"/>
          </a:fillRef>
          <a:effectRef idx="0">
            <a:schemeClr val="dk1"/>
          </a:effectRef>
          <a:fontRef idx="minor">
            <a:schemeClr val="tx1"/>
          </a:fontRef>
        </p:style>
      </p:cxnSp>
      <p:grpSp>
        <p:nvGrpSpPr>
          <p:cNvPr id="30" name="Groupe 29"/>
          <p:cNvGrpSpPr/>
          <p:nvPr/>
        </p:nvGrpSpPr>
        <p:grpSpPr>
          <a:xfrm>
            <a:off x="82692" y="2642339"/>
            <a:ext cx="12089819" cy="2266370"/>
            <a:chOff x="-64449" y="2642339"/>
            <a:chExt cx="12089819" cy="2266370"/>
          </a:xfrm>
        </p:grpSpPr>
        <p:pic>
          <p:nvPicPr>
            <p:cNvPr id="2" name="Imag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98914" y="2723939"/>
              <a:ext cx="931877" cy="1123206"/>
            </a:xfrm>
            <a:prstGeom prst="rect">
              <a:avLst/>
            </a:prstGeom>
          </p:spPr>
        </p:pic>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63717" y="2873071"/>
              <a:ext cx="897316" cy="852483"/>
            </a:xfrm>
            <a:prstGeom prst="rect">
              <a:avLst/>
            </a:prstGeom>
          </p:spPr>
        </p:pic>
        <p:pic>
          <p:nvPicPr>
            <p:cNvPr id="12" name="Imag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2448" y="2754251"/>
              <a:ext cx="964972" cy="1072861"/>
            </a:xfrm>
            <a:prstGeom prst="rect">
              <a:avLst/>
            </a:prstGeom>
          </p:spPr>
        </p:pic>
        <p:sp>
          <p:nvSpPr>
            <p:cNvPr id="14" name="ZoneTexte 13"/>
            <p:cNvSpPr txBox="1"/>
            <p:nvPr/>
          </p:nvSpPr>
          <p:spPr>
            <a:xfrm>
              <a:off x="1507722" y="4189022"/>
              <a:ext cx="1822489" cy="430887"/>
            </a:xfrm>
            <a:prstGeom prst="rect">
              <a:avLst/>
            </a:prstGeom>
            <a:noFill/>
          </p:spPr>
          <p:txBody>
            <a:bodyPr wrap="square" rtlCol="0">
              <a:spAutoFit/>
            </a:bodyPr>
            <a:lstStyle/>
            <a:p>
              <a:pPr algn="ctr" defTabSz="609585" fontAlgn="base">
                <a:spcBef>
                  <a:spcPct val="0"/>
                </a:spcBef>
                <a:spcAft>
                  <a:spcPct val="0"/>
                </a:spcAft>
              </a:pPr>
              <a:r>
                <a:rPr lang="fr-FR" sz="1100" dirty="0">
                  <a:solidFill>
                    <a:prstClr val="white">
                      <a:lumMod val="50000"/>
                    </a:prstClr>
                  </a:solidFill>
                  <a:latin typeface="Calibri" pitchFamily="34" charset="0"/>
                  <a:ea typeface="MS PGothic" pitchFamily="34" charset="-128"/>
                </a:rPr>
                <a:t>Activité de</a:t>
              </a:r>
            </a:p>
            <a:p>
              <a:pPr algn="ctr" defTabSz="609585" fontAlgn="base">
                <a:spcBef>
                  <a:spcPct val="0"/>
                </a:spcBef>
                <a:spcAft>
                  <a:spcPct val="0"/>
                </a:spcAft>
              </a:pPr>
              <a:r>
                <a:rPr lang="fr-FR" sz="1100" dirty="0">
                  <a:solidFill>
                    <a:prstClr val="white">
                      <a:lumMod val="50000"/>
                    </a:prstClr>
                  </a:solidFill>
                  <a:latin typeface="Calibri" pitchFamily="34" charset="0"/>
                  <a:ea typeface="MS PGothic" pitchFamily="34" charset="-128"/>
                </a:rPr>
                <a:t>transport sanitaire</a:t>
              </a:r>
            </a:p>
          </p:txBody>
        </p:sp>
        <p:sp>
          <p:nvSpPr>
            <p:cNvPr id="15" name="ZoneTexte 14"/>
            <p:cNvSpPr txBox="1"/>
            <p:nvPr/>
          </p:nvSpPr>
          <p:spPr>
            <a:xfrm>
              <a:off x="-64449" y="4173172"/>
              <a:ext cx="1683972" cy="600164"/>
            </a:xfrm>
            <a:prstGeom prst="rect">
              <a:avLst/>
            </a:prstGeom>
            <a:noFill/>
          </p:spPr>
          <p:txBody>
            <a:bodyPr wrap="square" rtlCol="0">
              <a:spAutoFit/>
            </a:bodyPr>
            <a:lstStyle/>
            <a:p>
              <a:pPr algn="ctr" defTabSz="609585" fontAlgn="base">
                <a:spcBef>
                  <a:spcPct val="0"/>
                </a:spcBef>
                <a:spcAft>
                  <a:spcPct val="0"/>
                </a:spcAft>
              </a:pPr>
              <a:r>
                <a:rPr lang="fr-FR" sz="1100" dirty="0">
                  <a:solidFill>
                    <a:prstClr val="white">
                      <a:lumMod val="50000"/>
                    </a:prstClr>
                  </a:solidFill>
                  <a:latin typeface="Calibri" pitchFamily="34" charset="0"/>
                  <a:ea typeface="MS PGothic" pitchFamily="34" charset="-128"/>
                </a:rPr>
                <a:t>Structure spécialisée dans la distribution de matériel </a:t>
              </a:r>
            </a:p>
            <a:p>
              <a:pPr algn="ctr" defTabSz="609585" fontAlgn="base">
                <a:spcBef>
                  <a:spcPct val="0"/>
                </a:spcBef>
                <a:spcAft>
                  <a:spcPct val="0"/>
                </a:spcAft>
              </a:pPr>
              <a:r>
                <a:rPr lang="fr-FR" sz="1100" dirty="0">
                  <a:solidFill>
                    <a:prstClr val="white">
                      <a:lumMod val="50000"/>
                    </a:prstClr>
                  </a:solidFill>
                  <a:latin typeface="Calibri" pitchFamily="34" charset="0"/>
                  <a:ea typeface="MS PGothic" pitchFamily="34" charset="-128"/>
                </a:rPr>
                <a:t>médical et paramédical</a:t>
              </a:r>
            </a:p>
          </p:txBody>
        </p:sp>
        <p:sp>
          <p:nvSpPr>
            <p:cNvPr id="16" name="ZoneTexte 15"/>
            <p:cNvSpPr txBox="1"/>
            <p:nvPr/>
          </p:nvSpPr>
          <p:spPr>
            <a:xfrm>
              <a:off x="3409790" y="4199532"/>
              <a:ext cx="1433857" cy="430887"/>
            </a:xfrm>
            <a:prstGeom prst="rect">
              <a:avLst/>
            </a:prstGeom>
            <a:noFill/>
          </p:spPr>
          <p:txBody>
            <a:bodyPr wrap="square" rtlCol="0">
              <a:spAutoFit/>
            </a:bodyPr>
            <a:lstStyle/>
            <a:p>
              <a:pPr algn="ctr" defTabSz="609585" fontAlgn="base">
                <a:spcBef>
                  <a:spcPct val="0"/>
                </a:spcBef>
                <a:spcAft>
                  <a:spcPct val="0"/>
                </a:spcAft>
              </a:pPr>
              <a:r>
                <a:rPr lang="fr-FR" sz="1100" dirty="0">
                  <a:solidFill>
                    <a:prstClr val="white">
                      <a:lumMod val="50000"/>
                    </a:prstClr>
                  </a:solidFill>
                  <a:latin typeface="Calibri" pitchFamily="34" charset="0"/>
                  <a:ea typeface="MS PGothic" pitchFamily="34" charset="-128"/>
                </a:rPr>
                <a:t>1</a:t>
              </a:r>
              <a:r>
                <a:rPr lang="fr-FR" sz="1100" baseline="30000" dirty="0">
                  <a:solidFill>
                    <a:prstClr val="white">
                      <a:lumMod val="50000"/>
                    </a:prstClr>
                  </a:solidFill>
                  <a:latin typeface="Calibri" pitchFamily="34" charset="0"/>
                  <a:ea typeface="MS PGothic" pitchFamily="34" charset="-128"/>
                </a:rPr>
                <a:t>er</a:t>
              </a:r>
              <a:r>
                <a:rPr lang="fr-FR" sz="1100" dirty="0">
                  <a:solidFill>
                    <a:prstClr val="white">
                      <a:lumMod val="50000"/>
                    </a:prstClr>
                  </a:solidFill>
                  <a:latin typeface="Calibri" pitchFamily="34" charset="0"/>
                  <a:ea typeface="MS PGothic" pitchFamily="34" charset="-128"/>
                </a:rPr>
                <a:t> réseau mutualiste funéraire en France</a:t>
              </a:r>
            </a:p>
          </p:txBody>
        </p:sp>
        <p:sp>
          <p:nvSpPr>
            <p:cNvPr id="17" name="ZoneTexte 16"/>
            <p:cNvSpPr txBox="1"/>
            <p:nvPr/>
          </p:nvSpPr>
          <p:spPr>
            <a:xfrm>
              <a:off x="5062321" y="4133890"/>
              <a:ext cx="1609110" cy="769441"/>
            </a:xfrm>
            <a:prstGeom prst="rect">
              <a:avLst/>
            </a:prstGeom>
            <a:noFill/>
          </p:spPr>
          <p:txBody>
            <a:bodyPr wrap="square" rtlCol="0">
              <a:spAutoFit/>
            </a:bodyPr>
            <a:lstStyle/>
            <a:p>
              <a:pPr algn="ctr" defTabSz="609585" fontAlgn="base">
                <a:spcBef>
                  <a:spcPct val="0"/>
                </a:spcBef>
                <a:spcAft>
                  <a:spcPct val="0"/>
                </a:spcAft>
              </a:pPr>
              <a:r>
                <a:rPr lang="fr-FR" sz="1100" dirty="0">
                  <a:solidFill>
                    <a:prstClr val="white">
                      <a:lumMod val="50000"/>
                    </a:prstClr>
                  </a:solidFill>
                  <a:latin typeface="Calibri" pitchFamily="34" charset="0"/>
                  <a:ea typeface="MS PGothic" pitchFamily="34" charset="-128"/>
                </a:rPr>
                <a:t>Groupe Hospitalier mutualiste implanté en Pays de la Loire et Bretagne</a:t>
              </a:r>
            </a:p>
          </p:txBody>
        </p:sp>
        <p:sp>
          <p:nvSpPr>
            <p:cNvPr id="18" name="ZoneTexte 17"/>
            <p:cNvSpPr txBox="1"/>
            <p:nvPr/>
          </p:nvSpPr>
          <p:spPr>
            <a:xfrm>
              <a:off x="6812235" y="4133890"/>
              <a:ext cx="1568210" cy="769441"/>
            </a:xfrm>
            <a:prstGeom prst="rect">
              <a:avLst/>
            </a:prstGeom>
            <a:noFill/>
          </p:spPr>
          <p:txBody>
            <a:bodyPr wrap="square" rtlCol="0">
              <a:spAutoFit/>
            </a:bodyPr>
            <a:lstStyle/>
            <a:p>
              <a:pPr algn="ctr" defTabSz="609585" fontAlgn="base">
                <a:spcBef>
                  <a:spcPct val="0"/>
                </a:spcBef>
                <a:spcAft>
                  <a:spcPct val="0"/>
                </a:spcAft>
              </a:pPr>
              <a:r>
                <a:rPr lang="fr-FR" sz="1100" dirty="0">
                  <a:solidFill>
                    <a:prstClr val="white">
                      <a:lumMod val="50000"/>
                    </a:prstClr>
                  </a:solidFill>
                  <a:latin typeface="Calibri" pitchFamily="34" charset="0"/>
                  <a:ea typeface="MS PGothic" pitchFamily="34" charset="-128"/>
                </a:rPr>
                <a:t>Acteur du logement-santé, pour améliorer la vie par l’habitat en Pays de la Loire </a:t>
              </a:r>
            </a:p>
          </p:txBody>
        </p:sp>
        <p:cxnSp>
          <p:nvCxnSpPr>
            <p:cNvPr id="7" name="Connecteur droit 6">
              <a:extLst>
                <a:ext uri="{FF2B5EF4-FFF2-40B4-BE49-F238E27FC236}">
                  <a16:creationId xmlns:a16="http://schemas.microsoft.com/office/drawing/2014/main" id="{8893F49D-012F-7E44-BB17-8C7F36FE7F8C}"/>
                </a:ext>
              </a:extLst>
            </p:cNvPr>
            <p:cNvCxnSpPr>
              <a:cxnSpLocks/>
            </p:cNvCxnSpPr>
            <p:nvPr/>
          </p:nvCxnSpPr>
          <p:spPr>
            <a:xfrm>
              <a:off x="1720267" y="4069338"/>
              <a:ext cx="0" cy="836991"/>
            </a:xfrm>
            <a:prstGeom prst="line">
              <a:avLst/>
            </a:prstGeom>
            <a:ln w="12700">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38" name="Connecteur droit 37">
              <a:extLst>
                <a:ext uri="{FF2B5EF4-FFF2-40B4-BE49-F238E27FC236}">
                  <a16:creationId xmlns:a16="http://schemas.microsoft.com/office/drawing/2014/main" id="{341430E5-E6AB-9842-9B50-F33C99248AEB}"/>
                </a:ext>
              </a:extLst>
            </p:cNvPr>
            <p:cNvCxnSpPr>
              <a:cxnSpLocks/>
            </p:cNvCxnSpPr>
            <p:nvPr/>
          </p:nvCxnSpPr>
          <p:spPr>
            <a:xfrm>
              <a:off x="3093731" y="4071718"/>
              <a:ext cx="0" cy="836991"/>
            </a:xfrm>
            <a:prstGeom prst="line">
              <a:avLst/>
            </a:prstGeom>
            <a:ln w="12700">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39" name="Connecteur droit 38">
              <a:extLst>
                <a:ext uri="{FF2B5EF4-FFF2-40B4-BE49-F238E27FC236}">
                  <a16:creationId xmlns:a16="http://schemas.microsoft.com/office/drawing/2014/main" id="{6092CC9C-5250-2741-A417-045AD775067E}"/>
                </a:ext>
              </a:extLst>
            </p:cNvPr>
            <p:cNvCxnSpPr>
              <a:cxnSpLocks/>
            </p:cNvCxnSpPr>
            <p:nvPr/>
          </p:nvCxnSpPr>
          <p:spPr>
            <a:xfrm>
              <a:off x="4921516" y="4069338"/>
              <a:ext cx="0" cy="836991"/>
            </a:xfrm>
            <a:prstGeom prst="line">
              <a:avLst/>
            </a:prstGeom>
            <a:ln w="12700">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40" name="Connecteur droit 39">
              <a:extLst>
                <a:ext uri="{FF2B5EF4-FFF2-40B4-BE49-F238E27FC236}">
                  <a16:creationId xmlns:a16="http://schemas.microsoft.com/office/drawing/2014/main" id="{7CB92B47-4216-384F-88FF-2109D57CF515}"/>
                </a:ext>
              </a:extLst>
            </p:cNvPr>
            <p:cNvCxnSpPr>
              <a:cxnSpLocks/>
            </p:cNvCxnSpPr>
            <p:nvPr/>
          </p:nvCxnSpPr>
          <p:spPr>
            <a:xfrm>
              <a:off x="6783647" y="4069338"/>
              <a:ext cx="0" cy="836991"/>
            </a:xfrm>
            <a:prstGeom prst="line">
              <a:avLst/>
            </a:prstGeom>
            <a:ln w="12700">
              <a:solidFill>
                <a:schemeClr val="bg1">
                  <a:lumMod val="75000"/>
                </a:schemeClr>
              </a:solidFill>
            </a:ln>
          </p:spPr>
          <p:style>
            <a:lnRef idx="1">
              <a:schemeClr val="dk1"/>
            </a:lnRef>
            <a:fillRef idx="0">
              <a:schemeClr val="dk1"/>
            </a:fillRef>
            <a:effectRef idx="0">
              <a:schemeClr val="dk1"/>
            </a:effectRef>
            <a:fontRef idx="minor">
              <a:schemeClr val="tx1"/>
            </a:fontRef>
          </p:style>
        </p:cxnSp>
        <p:pic>
          <p:nvPicPr>
            <p:cNvPr id="5" name="Imag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74064" y="3116674"/>
              <a:ext cx="1280849" cy="489313"/>
            </a:xfrm>
            <a:prstGeom prst="rect">
              <a:avLst/>
            </a:prstGeom>
          </p:spPr>
        </p:pic>
        <p:pic>
          <p:nvPicPr>
            <p:cNvPr id="9" name="Imag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42071" y="2853038"/>
              <a:ext cx="987014" cy="974074"/>
            </a:xfrm>
            <a:prstGeom prst="rect">
              <a:avLst/>
            </a:prstGeom>
          </p:spPr>
        </p:pic>
        <p:cxnSp>
          <p:nvCxnSpPr>
            <p:cNvPr id="33" name="Connecteur droit 32">
              <a:extLst>
                <a:ext uri="{FF2B5EF4-FFF2-40B4-BE49-F238E27FC236}">
                  <a16:creationId xmlns:a16="http://schemas.microsoft.com/office/drawing/2014/main" id="{6092CC9C-5250-2741-A417-045AD775067E}"/>
                </a:ext>
              </a:extLst>
            </p:cNvPr>
            <p:cNvCxnSpPr>
              <a:cxnSpLocks/>
            </p:cNvCxnSpPr>
            <p:nvPr/>
          </p:nvCxnSpPr>
          <p:spPr>
            <a:xfrm>
              <a:off x="8425575" y="4069338"/>
              <a:ext cx="0" cy="836991"/>
            </a:xfrm>
            <a:prstGeom prst="line">
              <a:avLst/>
            </a:prstGeom>
            <a:ln w="12700">
              <a:solidFill>
                <a:schemeClr val="bg1">
                  <a:lumMod val="75000"/>
                </a:schemeClr>
              </a:solidFill>
            </a:ln>
          </p:spPr>
          <p:style>
            <a:lnRef idx="1">
              <a:schemeClr val="dk1"/>
            </a:lnRef>
            <a:fillRef idx="0">
              <a:schemeClr val="dk1"/>
            </a:fillRef>
            <a:effectRef idx="0">
              <a:schemeClr val="dk1"/>
            </a:effectRef>
            <a:fontRef idx="minor">
              <a:schemeClr val="tx1"/>
            </a:fontRef>
          </p:style>
        </p:cxnSp>
        <p:pic>
          <p:nvPicPr>
            <p:cNvPr id="1026" name="Picture 2" descr="RMA Ressources Mutuelles Assistanc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819687" y="2818539"/>
              <a:ext cx="1163739" cy="116373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info.pdl.vyv3.fr/wp-content/uploads/2021/06/senior.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458561" y="2642339"/>
              <a:ext cx="1313945" cy="1313945"/>
            </a:xfrm>
            <a:prstGeom prst="rect">
              <a:avLst/>
            </a:prstGeom>
            <a:noFill/>
            <a:extLst>
              <a:ext uri="{909E8E84-426E-40DD-AFC4-6F175D3DCCD1}">
                <a14:hiddenFill xmlns:a14="http://schemas.microsoft.com/office/drawing/2010/main">
                  <a:solidFill>
                    <a:srgbClr val="FFFFFF"/>
                  </a:solidFill>
                </a14:hiddenFill>
              </a:ext>
            </a:extLst>
          </p:spPr>
        </p:pic>
        <p:sp>
          <p:nvSpPr>
            <p:cNvPr id="36" name="ZoneTexte 35"/>
            <p:cNvSpPr txBox="1"/>
            <p:nvPr/>
          </p:nvSpPr>
          <p:spPr>
            <a:xfrm>
              <a:off x="8658385" y="4133890"/>
              <a:ext cx="1568210" cy="769441"/>
            </a:xfrm>
            <a:prstGeom prst="rect">
              <a:avLst/>
            </a:prstGeom>
            <a:noFill/>
          </p:spPr>
          <p:txBody>
            <a:bodyPr wrap="square" rtlCol="0">
              <a:spAutoFit/>
            </a:bodyPr>
            <a:lstStyle/>
            <a:p>
              <a:pPr algn="ctr" defTabSz="609585" fontAlgn="base">
                <a:spcBef>
                  <a:spcPct val="0"/>
                </a:spcBef>
                <a:spcAft>
                  <a:spcPct val="0"/>
                </a:spcAft>
              </a:pPr>
              <a:r>
                <a:rPr lang="fr-FR" sz="1100" dirty="0">
                  <a:solidFill>
                    <a:prstClr val="white">
                      <a:lumMod val="50000"/>
                    </a:prstClr>
                  </a:solidFill>
                  <a:latin typeface="Calibri" pitchFamily="34" charset="0"/>
                  <a:ea typeface="MS PGothic" pitchFamily="34" charset="-128"/>
                </a:rPr>
                <a:t>Assistance aux personnes et accompagnement psycho-social</a:t>
              </a:r>
            </a:p>
          </p:txBody>
        </p:sp>
        <p:cxnSp>
          <p:nvCxnSpPr>
            <p:cNvPr id="37" name="Connecteur droit 36">
              <a:extLst>
                <a:ext uri="{FF2B5EF4-FFF2-40B4-BE49-F238E27FC236}">
                  <a16:creationId xmlns:a16="http://schemas.microsoft.com/office/drawing/2014/main" id="{6092CC9C-5250-2741-A417-045AD775067E}"/>
                </a:ext>
              </a:extLst>
            </p:cNvPr>
            <p:cNvCxnSpPr>
              <a:cxnSpLocks/>
            </p:cNvCxnSpPr>
            <p:nvPr/>
          </p:nvCxnSpPr>
          <p:spPr>
            <a:xfrm>
              <a:off x="10250697" y="4069338"/>
              <a:ext cx="0" cy="836991"/>
            </a:xfrm>
            <a:prstGeom prst="line">
              <a:avLst/>
            </a:prstGeom>
            <a:ln w="12700">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41" name="ZoneTexte 40"/>
            <p:cNvSpPr txBox="1"/>
            <p:nvPr/>
          </p:nvSpPr>
          <p:spPr>
            <a:xfrm>
              <a:off x="10457160" y="4155940"/>
              <a:ext cx="1568210" cy="600164"/>
            </a:xfrm>
            <a:prstGeom prst="rect">
              <a:avLst/>
            </a:prstGeom>
            <a:noFill/>
          </p:spPr>
          <p:txBody>
            <a:bodyPr wrap="square" rtlCol="0">
              <a:spAutoFit/>
            </a:bodyPr>
            <a:lstStyle/>
            <a:p>
              <a:pPr algn="ctr" defTabSz="609585" fontAlgn="base">
                <a:spcBef>
                  <a:spcPct val="0"/>
                </a:spcBef>
                <a:spcAft>
                  <a:spcPct val="0"/>
                </a:spcAft>
              </a:pPr>
              <a:r>
                <a:rPr lang="fr-FR" sz="1100" dirty="0">
                  <a:solidFill>
                    <a:prstClr val="white">
                      <a:lumMod val="50000"/>
                    </a:prstClr>
                  </a:solidFill>
                  <a:latin typeface="Calibri" pitchFamily="34" charset="0"/>
                  <a:ea typeface="MS PGothic" pitchFamily="34" charset="-128"/>
                </a:rPr>
                <a:t>Service de téléassistance destiné aux seniors</a:t>
              </a:r>
            </a:p>
          </p:txBody>
        </p:sp>
      </p:grpSp>
      <p:cxnSp>
        <p:nvCxnSpPr>
          <p:cNvPr id="42" name="Connecteur droit 41">
            <a:extLst>
              <a:ext uri="{FF2B5EF4-FFF2-40B4-BE49-F238E27FC236}">
                <a16:creationId xmlns:a16="http://schemas.microsoft.com/office/drawing/2014/main" id="{79091404-FEBC-F748-8B53-C3C93C79842D}"/>
              </a:ext>
            </a:extLst>
          </p:cNvPr>
          <p:cNvCxnSpPr>
            <a:cxnSpLocks/>
          </p:cNvCxnSpPr>
          <p:nvPr/>
        </p:nvCxnSpPr>
        <p:spPr>
          <a:xfrm flipH="1">
            <a:off x="8966828" y="5060538"/>
            <a:ext cx="1149734" cy="0"/>
          </a:xfrm>
          <a:prstGeom prst="line">
            <a:avLst/>
          </a:prstGeom>
          <a:ln w="50800">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43" name="Connecteur droit 42">
            <a:extLst>
              <a:ext uri="{FF2B5EF4-FFF2-40B4-BE49-F238E27FC236}">
                <a16:creationId xmlns:a16="http://schemas.microsoft.com/office/drawing/2014/main" id="{79091404-FEBC-F748-8B53-C3C93C79842D}"/>
              </a:ext>
            </a:extLst>
          </p:cNvPr>
          <p:cNvCxnSpPr>
            <a:cxnSpLocks/>
          </p:cNvCxnSpPr>
          <p:nvPr/>
        </p:nvCxnSpPr>
        <p:spPr>
          <a:xfrm flipH="1">
            <a:off x="10769913" y="5060538"/>
            <a:ext cx="1149734" cy="0"/>
          </a:xfrm>
          <a:prstGeom prst="line">
            <a:avLst/>
          </a:prstGeom>
          <a:ln w="50800">
            <a:solidFill>
              <a:schemeClr val="bg1">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2295132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a:t>Partie 5</a:t>
            </a:r>
          </a:p>
        </p:txBody>
      </p:sp>
      <p:sp>
        <p:nvSpPr>
          <p:cNvPr id="3" name="Sous-titre 2"/>
          <p:cNvSpPr>
            <a:spLocks noGrp="1"/>
          </p:cNvSpPr>
          <p:nvPr>
            <p:ph type="subTitle" idx="1"/>
          </p:nvPr>
        </p:nvSpPr>
        <p:spPr/>
        <p:txBody>
          <a:bodyPr/>
          <a:lstStyle/>
          <a:p>
            <a:r>
              <a:rPr lang="fr-FR" altLang="fr-FR" dirty="0"/>
              <a:t>Slides à la main des pôles</a:t>
            </a:r>
          </a:p>
          <a:p>
            <a:r>
              <a:rPr lang="fr-FR" altLang="fr-FR" sz="2667" dirty="0"/>
              <a:t>selon RDV/présentation</a:t>
            </a:r>
          </a:p>
        </p:txBody>
      </p:sp>
      <p:sp>
        <p:nvSpPr>
          <p:cNvPr id="5" name="Espace réservé du pied de page 4"/>
          <p:cNvSpPr>
            <a:spLocks noGrp="1"/>
          </p:cNvSpPr>
          <p:nvPr>
            <p:ph type="ftr" sz="quarter" idx="12"/>
          </p:nvPr>
        </p:nvSpPr>
        <p:spPr/>
        <p:txBody>
          <a:bodyPr/>
          <a:lstStyle/>
          <a:p>
            <a:pPr defTabSz="609585" fontAlgn="base">
              <a:spcBef>
                <a:spcPct val="0"/>
              </a:spcBef>
              <a:spcAft>
                <a:spcPct val="0"/>
              </a:spcAft>
            </a:pPr>
            <a:r>
              <a:rPr lang="en-US" altLang="fr-FR" dirty="0">
                <a:latin typeface="Calibri" pitchFamily="34" charset="0"/>
                <a:ea typeface="MS PGothic" pitchFamily="34" charset="-128"/>
              </a:rPr>
              <a:t>Prénom NOM - Direction / Dernière mise à jour</a:t>
            </a:r>
          </a:p>
        </p:txBody>
      </p:sp>
    </p:spTree>
    <p:extLst>
      <p:ext uri="{BB962C8B-B14F-4D97-AF65-F5344CB8AC3E}">
        <p14:creationId xmlns:p14="http://schemas.microsoft.com/office/powerpoint/2010/main" val="9585640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Espace réservé du contenu 3"/>
          <p:cNvSpPr>
            <a:spLocks noGrp="1"/>
          </p:cNvSpPr>
          <p:nvPr>
            <p:ph idx="1"/>
          </p:nvPr>
        </p:nvSpPr>
        <p:spPr>
          <a:xfrm>
            <a:off x="7219952" y="1818291"/>
            <a:ext cx="4347633" cy="2022657"/>
          </a:xfrm>
        </p:spPr>
        <p:txBody>
          <a:bodyPr/>
          <a:lstStyle/>
          <a:p>
            <a:pPr eaLnBrk="1" hangingPunct="1"/>
            <a:r>
              <a:rPr lang="fr-FR" altLang="fr-FR" dirty="0"/>
              <a:t>Contact</a:t>
            </a:r>
          </a:p>
          <a:p>
            <a:pPr lvl="2" eaLnBrk="1" hangingPunct="1"/>
            <a:r>
              <a:rPr lang="sk-SK" altLang="fr-FR" dirty="0"/>
              <a:t>Prénom NOM</a:t>
            </a:r>
            <a:br>
              <a:rPr lang="sk-SK" altLang="fr-FR" dirty="0"/>
            </a:br>
            <a:r>
              <a:rPr lang="fr-FR" altLang="fr-FR" dirty="0"/>
              <a:t>00 00 00 00 00</a:t>
            </a:r>
            <a:r>
              <a:rPr lang="sk-SK" altLang="fr-FR" dirty="0"/>
              <a:t/>
            </a:r>
            <a:br>
              <a:rPr lang="sk-SK" altLang="fr-FR" dirty="0"/>
            </a:br>
            <a:r>
              <a:rPr lang="fr-FR" altLang="fr-FR" dirty="0"/>
              <a:t>00 00 00 00 00 </a:t>
            </a:r>
          </a:p>
          <a:p>
            <a:pPr lvl="2" eaLnBrk="1" hangingPunct="1"/>
            <a:r>
              <a:rPr lang="sk-SK" altLang="fr-FR" dirty="0">
                <a:hlinkClick r:id="rId2"/>
              </a:rPr>
              <a:t>prenom.nom@</a:t>
            </a:r>
            <a:r>
              <a:rPr lang="fr-FR" altLang="fr-FR" dirty="0">
                <a:hlinkClick r:id="rId2"/>
              </a:rPr>
              <a:t>vyv3</a:t>
            </a:r>
            <a:r>
              <a:rPr lang="sk-SK" altLang="fr-FR" dirty="0" smtClean="0">
                <a:hlinkClick r:id="rId2"/>
              </a:rPr>
              <a:t>.fr</a:t>
            </a:r>
            <a:endParaRPr lang="fr-FR" altLang="fr-FR" sz="1067" dirty="0"/>
          </a:p>
          <a:p>
            <a:pPr lvl="2" eaLnBrk="1" hangingPunct="1"/>
            <a:endParaRPr lang="fr-FR" altLang="fr-FR" sz="1067" dirty="0" smtClean="0"/>
          </a:p>
          <a:p>
            <a:pPr lvl="2" eaLnBrk="1" hangingPunct="1"/>
            <a:endParaRPr lang="fr-FR" altLang="fr-FR" sz="1067" dirty="0"/>
          </a:p>
          <a:p>
            <a:pPr lvl="2" eaLnBrk="1" hangingPunct="1"/>
            <a:endParaRPr lang="fr-FR" altLang="fr-FR" sz="1067" dirty="0" smtClean="0"/>
          </a:p>
          <a:p>
            <a:pPr lvl="2" eaLnBrk="1" hangingPunct="1"/>
            <a:endParaRPr lang="sk-SK" altLang="fr-FR" sz="1067" dirty="0"/>
          </a:p>
        </p:txBody>
      </p:sp>
      <p:sp>
        <p:nvSpPr>
          <p:cNvPr id="4" name="Espace réservé du numéro de diapositive 3"/>
          <p:cNvSpPr>
            <a:spLocks noGrp="1"/>
          </p:cNvSpPr>
          <p:nvPr>
            <p:ph type="sldNum" sz="quarter" idx="10"/>
          </p:nvPr>
        </p:nvSpPr>
        <p:spPr/>
        <p:txBody>
          <a:bodyPr/>
          <a:lstStyle>
            <a:lvl1pPr eaLnBrk="0" hangingPunct="0">
              <a:defRPr sz="3200">
                <a:solidFill>
                  <a:schemeClr val="tx1"/>
                </a:solidFill>
                <a:latin typeface="Calibri" pitchFamily="34" charset="0"/>
                <a:ea typeface="MS PGothic" pitchFamily="34" charset="-128"/>
              </a:defRPr>
            </a:lvl1pPr>
            <a:lvl2pPr marL="990575" indent="-380990" eaLnBrk="0" hangingPunct="0">
              <a:defRPr sz="3200">
                <a:solidFill>
                  <a:schemeClr val="tx1"/>
                </a:solidFill>
                <a:latin typeface="Calibri" pitchFamily="34" charset="0"/>
                <a:ea typeface="MS PGothic" pitchFamily="34" charset="-128"/>
              </a:defRPr>
            </a:lvl2pPr>
            <a:lvl3pPr marL="1523962" indent="-304792" eaLnBrk="0" hangingPunct="0">
              <a:defRPr sz="3200">
                <a:solidFill>
                  <a:schemeClr val="tx1"/>
                </a:solidFill>
                <a:latin typeface="Calibri" pitchFamily="34" charset="0"/>
                <a:ea typeface="MS PGothic" pitchFamily="34" charset="-128"/>
              </a:defRPr>
            </a:lvl3pPr>
            <a:lvl4pPr marL="2133547" indent="-304792" eaLnBrk="0" hangingPunct="0">
              <a:defRPr sz="3200">
                <a:solidFill>
                  <a:schemeClr val="tx1"/>
                </a:solidFill>
                <a:latin typeface="Calibri" pitchFamily="34" charset="0"/>
                <a:ea typeface="MS PGothic" pitchFamily="34" charset="-128"/>
              </a:defRPr>
            </a:lvl4pPr>
            <a:lvl5pPr marL="2743131" indent="-304792" eaLnBrk="0" hangingPunct="0">
              <a:defRPr sz="3200">
                <a:solidFill>
                  <a:schemeClr val="tx1"/>
                </a:solidFill>
                <a:latin typeface="Calibri" pitchFamily="34" charset="0"/>
                <a:ea typeface="MS PGothic" pitchFamily="34" charset="-128"/>
              </a:defRPr>
            </a:lvl5pPr>
            <a:lvl6pPr marL="3352716" indent="-304792" defTabSz="609585" eaLnBrk="0" fontAlgn="base" hangingPunct="0">
              <a:spcBef>
                <a:spcPct val="0"/>
              </a:spcBef>
              <a:spcAft>
                <a:spcPct val="0"/>
              </a:spcAft>
              <a:defRPr sz="3200">
                <a:solidFill>
                  <a:schemeClr val="tx1"/>
                </a:solidFill>
                <a:latin typeface="Calibri" pitchFamily="34" charset="0"/>
                <a:ea typeface="MS PGothic" pitchFamily="34" charset="-128"/>
              </a:defRPr>
            </a:lvl6pPr>
            <a:lvl7pPr marL="3962301" indent="-304792" defTabSz="609585" eaLnBrk="0" fontAlgn="base" hangingPunct="0">
              <a:spcBef>
                <a:spcPct val="0"/>
              </a:spcBef>
              <a:spcAft>
                <a:spcPct val="0"/>
              </a:spcAft>
              <a:defRPr sz="3200">
                <a:solidFill>
                  <a:schemeClr val="tx1"/>
                </a:solidFill>
                <a:latin typeface="Calibri" pitchFamily="34" charset="0"/>
                <a:ea typeface="MS PGothic" pitchFamily="34" charset="-128"/>
              </a:defRPr>
            </a:lvl7pPr>
            <a:lvl8pPr marL="4571886" indent="-304792" defTabSz="609585" eaLnBrk="0" fontAlgn="base" hangingPunct="0">
              <a:spcBef>
                <a:spcPct val="0"/>
              </a:spcBef>
              <a:spcAft>
                <a:spcPct val="0"/>
              </a:spcAft>
              <a:defRPr sz="3200">
                <a:solidFill>
                  <a:schemeClr val="tx1"/>
                </a:solidFill>
                <a:latin typeface="Calibri" pitchFamily="34" charset="0"/>
                <a:ea typeface="MS PGothic" pitchFamily="34" charset="-128"/>
              </a:defRPr>
            </a:lvl8pPr>
            <a:lvl9pPr marL="5181470" indent="-304792" defTabSz="609585" eaLnBrk="0" fontAlgn="base" hangingPunct="0">
              <a:spcBef>
                <a:spcPct val="0"/>
              </a:spcBef>
              <a:spcAft>
                <a:spcPct val="0"/>
              </a:spcAft>
              <a:defRPr sz="3200">
                <a:solidFill>
                  <a:schemeClr val="tx1"/>
                </a:solidFill>
                <a:latin typeface="Calibri" pitchFamily="34" charset="0"/>
                <a:ea typeface="MS PGothic" pitchFamily="34" charset="-128"/>
              </a:defRPr>
            </a:lvl9pPr>
          </a:lstStyle>
          <a:p>
            <a:pPr defTabSz="609585" eaLnBrk="1" fontAlgn="base" hangingPunct="1">
              <a:spcBef>
                <a:spcPct val="0"/>
              </a:spcBef>
              <a:spcAft>
                <a:spcPct val="0"/>
              </a:spcAft>
            </a:pPr>
            <a:fld id="{4C85706E-8693-44DC-8A37-BA9D93CEA714}" type="slidenum">
              <a:rPr lang="en-US" altLang="fr-FR" sz="1200">
                <a:solidFill>
                  <a:prstClr val="white"/>
                </a:solidFill>
              </a:rPr>
              <a:pPr defTabSz="609585" eaLnBrk="1" fontAlgn="base" hangingPunct="1">
                <a:spcBef>
                  <a:spcPct val="0"/>
                </a:spcBef>
                <a:spcAft>
                  <a:spcPct val="0"/>
                </a:spcAft>
              </a:pPr>
              <a:t>22</a:t>
            </a:fld>
            <a:endParaRPr lang="en-US" altLang="fr-FR" sz="1200" dirty="0">
              <a:solidFill>
                <a:prstClr val="white"/>
              </a:solidFill>
            </a:endParaRPr>
          </a:p>
        </p:txBody>
      </p:sp>
      <p:sp>
        <p:nvSpPr>
          <p:cNvPr id="5" name="Espace réservé du contenu 3"/>
          <p:cNvSpPr txBox="1">
            <a:spLocks/>
          </p:cNvSpPr>
          <p:nvPr/>
        </p:nvSpPr>
        <p:spPr bwMode="auto">
          <a:xfrm>
            <a:off x="8129515" y="4504852"/>
            <a:ext cx="4347633" cy="448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0" indent="0" algn="l" defTabSz="609585" rtl="0" eaLnBrk="0" fontAlgn="base" hangingPunct="0">
              <a:spcBef>
                <a:spcPct val="20000"/>
              </a:spcBef>
              <a:spcAft>
                <a:spcPct val="0"/>
              </a:spcAft>
              <a:buFont typeface="Arial" pitchFamily="34" charset="0"/>
              <a:defRPr sz="2933" b="1" kern="1200" baseline="0">
                <a:solidFill>
                  <a:srgbClr val="9C4092"/>
                </a:solidFill>
                <a:latin typeface="+mn-lt"/>
                <a:ea typeface="MS PGothic" pitchFamily="34" charset="-128"/>
                <a:cs typeface="ＭＳ Ｐゴシック" charset="0"/>
              </a:defRPr>
            </a:lvl1pPr>
            <a:lvl2pPr marL="0" indent="0" algn="l" defTabSz="609585" rtl="0" eaLnBrk="0" fontAlgn="base" hangingPunct="0">
              <a:lnSpc>
                <a:spcPct val="80000"/>
              </a:lnSpc>
              <a:spcBef>
                <a:spcPct val="20000"/>
              </a:spcBef>
              <a:spcAft>
                <a:spcPct val="0"/>
              </a:spcAft>
              <a:buFont typeface="Arial" pitchFamily="34" charset="0"/>
              <a:tabLst/>
              <a:defRPr sz="2000" kern="1200" cap="all" baseline="0">
                <a:solidFill>
                  <a:srgbClr val="17CBD0"/>
                </a:solidFill>
                <a:latin typeface="+mn-lt"/>
                <a:ea typeface="MS PGothic" pitchFamily="34" charset="-128"/>
                <a:cs typeface="+mn-cs"/>
              </a:defRPr>
            </a:lvl2pPr>
            <a:lvl3pPr marL="0" indent="0" algn="l" defTabSz="609585" rtl="0" eaLnBrk="0" fontAlgn="base" hangingPunct="0">
              <a:spcBef>
                <a:spcPts val="800"/>
              </a:spcBef>
              <a:spcAft>
                <a:spcPct val="0"/>
              </a:spcAft>
              <a:buFont typeface="Arial" pitchFamily="34" charset="0"/>
              <a:tabLst/>
              <a:defRPr sz="1867" kern="1200" baseline="0">
                <a:solidFill>
                  <a:schemeClr val="tx1"/>
                </a:solidFill>
                <a:latin typeface="+mn-lt"/>
                <a:ea typeface="MS PGothic" pitchFamily="34" charset="-128"/>
                <a:cs typeface="+mn-cs"/>
              </a:defRPr>
            </a:lvl3pPr>
            <a:lvl4pPr marL="0" indent="0" algn="l" defTabSz="609585" rtl="0" eaLnBrk="0" fontAlgn="base" hangingPunct="0">
              <a:spcBef>
                <a:spcPts val="800"/>
              </a:spcBef>
              <a:spcAft>
                <a:spcPct val="0"/>
              </a:spcAft>
              <a:buClr>
                <a:srgbClr val="EF7937"/>
              </a:buClr>
              <a:buSzPct val="100000"/>
              <a:buFont typeface="Arial" pitchFamily="34" charset="0"/>
              <a:buChar char="•"/>
              <a:tabLst/>
              <a:defRPr sz="1867" kern="1200" baseline="0">
                <a:solidFill>
                  <a:schemeClr val="tx1"/>
                </a:solidFill>
                <a:latin typeface="+mn-lt"/>
                <a:ea typeface="MS PGothic" pitchFamily="34" charset="-128"/>
                <a:cs typeface="+mn-cs"/>
              </a:defRPr>
            </a:lvl4pPr>
            <a:lvl5pPr marL="0" indent="0" algn="l" defTabSz="609585" rtl="0" eaLnBrk="0" fontAlgn="base" hangingPunct="0">
              <a:spcBef>
                <a:spcPts val="1133"/>
              </a:spcBef>
              <a:spcAft>
                <a:spcPct val="0"/>
              </a:spcAft>
              <a:buFont typeface="Arial" pitchFamily="34" charset="0"/>
              <a:defRPr sz="1867" kern="1200">
                <a:solidFill>
                  <a:schemeClr val="tx1"/>
                </a:solidFill>
                <a:latin typeface="+mn-lt"/>
                <a:ea typeface="MS PGothic" pitchFamily="34" charset="-128"/>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eaLnBrk="1" hangingPunct="1"/>
            <a:r>
              <a:rPr lang="fr-FR" altLang="fr-FR" dirty="0" smtClean="0">
                <a:solidFill>
                  <a:srgbClr val="482683"/>
                </a:solidFill>
              </a:rPr>
              <a:t>pdl.vyv3.fr</a:t>
            </a:r>
          </a:p>
        </p:txBody>
      </p:sp>
      <p:pic>
        <p:nvPicPr>
          <p:cNvPr id="6" name="Image 5">
            <a:extLst>
              <a:ext uri="{FF2B5EF4-FFF2-40B4-BE49-F238E27FC236}">
                <a16:creationId xmlns:a16="http://schemas.microsoft.com/office/drawing/2014/main" id="{E2F41A96-B978-45CD-B832-0A93A69C91D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17462" y="4172901"/>
            <a:ext cx="1112053" cy="1112053"/>
          </a:xfrm>
          <a:prstGeom prst="rect">
            <a:avLst/>
          </a:prstGeom>
        </p:spPr>
      </p:pic>
      <p:sp>
        <p:nvSpPr>
          <p:cNvPr id="2" name="ZoneTexte 1"/>
          <p:cNvSpPr txBox="1"/>
          <p:nvPr/>
        </p:nvSpPr>
        <p:spPr>
          <a:xfrm>
            <a:off x="8707583" y="6625662"/>
            <a:ext cx="3684113" cy="323165"/>
          </a:xfrm>
          <a:prstGeom prst="rect">
            <a:avLst/>
          </a:prstGeom>
          <a:noFill/>
        </p:spPr>
        <p:txBody>
          <a:bodyPr wrap="square" rtlCol="0">
            <a:spAutoFit/>
          </a:bodyPr>
          <a:lstStyle/>
          <a:p>
            <a:r>
              <a:rPr lang="sk-SK" altLang="fr-FR" sz="700" dirty="0"/>
              <a:t>© Photos : Adobe Stock – Getty Images – 31.22 Production</a:t>
            </a:r>
            <a:r>
              <a:rPr lang="fr-FR" altLang="fr-FR" sz="700" dirty="0"/>
              <a:t> – Romain Mallet</a:t>
            </a:r>
            <a:endParaRPr lang="sk-SK" altLang="fr-FR" sz="700" dirty="0"/>
          </a:p>
          <a:p>
            <a:endParaRPr lang="fr-FR" sz="800" dirty="0"/>
          </a:p>
        </p:txBody>
      </p:sp>
    </p:spTree>
    <p:extLst>
      <p:ext uri="{BB962C8B-B14F-4D97-AF65-F5344CB8AC3E}">
        <p14:creationId xmlns:p14="http://schemas.microsoft.com/office/powerpoint/2010/main" val="24194108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1"/>
          </p:nvPr>
        </p:nvSpPr>
        <p:spPr/>
        <p:txBody>
          <a:bodyPr/>
          <a:lstStyle/>
          <a:p>
            <a:pPr defTabSz="609585" fontAlgn="base">
              <a:spcBef>
                <a:spcPct val="0"/>
              </a:spcBef>
              <a:spcAft>
                <a:spcPct val="0"/>
              </a:spcAft>
            </a:pPr>
            <a:fld id="{91F5E9D1-A7A6-4183-9D13-3F3B5B7D4789}" type="slidenum">
              <a:rPr lang="en-US" altLang="fr-FR">
                <a:solidFill>
                  <a:prstClr val="white"/>
                </a:solidFill>
                <a:latin typeface="Calibri" pitchFamily="34" charset="0"/>
                <a:ea typeface="MS PGothic" pitchFamily="34" charset="-128"/>
              </a:rPr>
              <a:pPr defTabSz="609585" fontAlgn="base">
                <a:spcBef>
                  <a:spcPct val="0"/>
                </a:spcBef>
                <a:spcAft>
                  <a:spcPct val="0"/>
                </a:spcAft>
              </a:pPr>
              <a:t>3</a:t>
            </a:fld>
            <a:endParaRPr lang="en-US" altLang="fr-FR" dirty="0">
              <a:solidFill>
                <a:prstClr val="white"/>
              </a:solidFill>
              <a:latin typeface="Calibri" pitchFamily="34" charset="0"/>
              <a:ea typeface="MS PGothic" pitchFamily="34" charset="-128"/>
            </a:endParaRPr>
          </a:p>
        </p:txBody>
      </p:sp>
      <p:pic>
        <p:nvPicPr>
          <p:cNvPr id="10" name="Image 9">
            <a:extLst>
              <a:ext uri="{FF2B5EF4-FFF2-40B4-BE49-F238E27FC236}">
                <a16:creationId xmlns:a16="http://schemas.microsoft.com/office/drawing/2014/main" id="{5CD41157-F17B-B44E-AA1C-E51E373CDFBE}"/>
              </a:ext>
            </a:extLst>
          </p:cNvPr>
          <p:cNvPicPr>
            <a:picLocks noChangeAspect="1"/>
          </p:cNvPicPr>
          <p:nvPr/>
        </p:nvPicPr>
        <p:blipFill>
          <a:blip r:embed="rId2"/>
          <a:stretch>
            <a:fillRect/>
          </a:stretch>
        </p:blipFill>
        <p:spPr>
          <a:xfrm>
            <a:off x="6857244" y="9525"/>
            <a:ext cx="5338221" cy="6858000"/>
          </a:xfrm>
          <a:prstGeom prst="rect">
            <a:avLst/>
          </a:prstGeom>
        </p:spPr>
      </p:pic>
      <p:sp>
        <p:nvSpPr>
          <p:cNvPr id="13" name="Espace réservé du contenu 2">
            <a:extLst>
              <a:ext uri="{FF2B5EF4-FFF2-40B4-BE49-F238E27FC236}">
                <a16:creationId xmlns:a16="http://schemas.microsoft.com/office/drawing/2014/main" id="{624D4983-162F-6543-BFB8-E5C025CFBD10}"/>
              </a:ext>
            </a:extLst>
          </p:cNvPr>
          <p:cNvSpPr>
            <a:spLocks noGrp="1"/>
          </p:cNvSpPr>
          <p:nvPr>
            <p:ph idx="1"/>
          </p:nvPr>
        </p:nvSpPr>
        <p:spPr>
          <a:xfrm>
            <a:off x="287571" y="1011549"/>
            <a:ext cx="7841671" cy="1851071"/>
          </a:xfrm>
        </p:spPr>
        <p:txBody>
          <a:bodyPr/>
          <a:lstStyle/>
          <a:p>
            <a:pPr>
              <a:spcBef>
                <a:spcPts val="800"/>
              </a:spcBef>
            </a:pPr>
            <a:r>
              <a:rPr lang="fr-FR" sz="3200" b="0" dirty="0">
                <a:solidFill>
                  <a:schemeClr val="tx1"/>
                </a:solidFill>
                <a:cs typeface="+mn-cs"/>
              </a:rPr>
              <a:t>VYV³ Pays de la Loire développe et gère </a:t>
            </a:r>
          </a:p>
          <a:p>
            <a:pPr>
              <a:spcBef>
                <a:spcPts val="800"/>
              </a:spcBef>
            </a:pPr>
            <a:r>
              <a:rPr lang="fr-FR" sz="3467" dirty="0">
                <a:cs typeface="+mn-cs"/>
              </a:rPr>
              <a:t>l’offre de soins et </a:t>
            </a:r>
            <a:r>
              <a:rPr lang="fr-FR" sz="3467" dirty="0" smtClean="0">
                <a:cs typeface="+mn-cs"/>
              </a:rPr>
              <a:t>d’accompagnement</a:t>
            </a:r>
            <a:endParaRPr lang="fr-FR" sz="3467" dirty="0">
              <a:cs typeface="+mn-cs"/>
            </a:endParaRPr>
          </a:p>
          <a:p>
            <a:pPr>
              <a:spcBef>
                <a:spcPts val="800"/>
              </a:spcBef>
            </a:pPr>
            <a:r>
              <a:rPr lang="fr-FR" sz="3467" dirty="0">
                <a:cs typeface="+mn-cs"/>
              </a:rPr>
              <a:t>du Groupe VYV </a:t>
            </a:r>
            <a:endParaRPr lang="fr-FR" sz="3467" dirty="0" smtClean="0">
              <a:cs typeface="+mn-cs"/>
            </a:endParaRPr>
          </a:p>
          <a:p>
            <a:pPr>
              <a:spcBef>
                <a:spcPts val="800"/>
              </a:spcBef>
            </a:pPr>
            <a:r>
              <a:rPr lang="fr-FR" sz="3200" b="0" dirty="0" smtClean="0">
                <a:solidFill>
                  <a:schemeClr val="tx1"/>
                </a:solidFill>
                <a:cs typeface="+mn-cs"/>
              </a:rPr>
              <a:t>en région </a:t>
            </a:r>
            <a:r>
              <a:rPr lang="fr-FR" sz="3200" b="0" dirty="0">
                <a:solidFill>
                  <a:schemeClr val="tx1"/>
                </a:solidFill>
                <a:cs typeface="+mn-cs"/>
              </a:rPr>
              <a:t>Pays de la Loire. </a:t>
            </a:r>
          </a:p>
          <a:p>
            <a:pPr>
              <a:spcBef>
                <a:spcPts val="800"/>
              </a:spcBef>
            </a:pPr>
            <a:endParaRPr lang="fr-FR" sz="1867" b="0" dirty="0">
              <a:solidFill>
                <a:schemeClr val="tx1"/>
              </a:solidFill>
              <a:cs typeface="+mn-cs"/>
            </a:endParaRPr>
          </a:p>
          <a:p>
            <a:pPr>
              <a:spcBef>
                <a:spcPts val="800"/>
              </a:spcBef>
            </a:pPr>
            <a:endParaRPr lang="fr-FR" sz="1867" b="0" dirty="0">
              <a:solidFill>
                <a:schemeClr val="tx1"/>
              </a:solidFill>
              <a:cs typeface="+mn-cs"/>
            </a:endParaRPr>
          </a:p>
        </p:txBody>
      </p:sp>
      <p:sp>
        <p:nvSpPr>
          <p:cNvPr id="15" name="Espace réservé du numéro de diapositive 3">
            <a:extLst>
              <a:ext uri="{FF2B5EF4-FFF2-40B4-BE49-F238E27FC236}">
                <a16:creationId xmlns:a16="http://schemas.microsoft.com/office/drawing/2014/main" id="{BDB705F2-9EAD-524D-85A3-A8A6DC85AC04}"/>
              </a:ext>
            </a:extLst>
          </p:cNvPr>
          <p:cNvSpPr txBox="1">
            <a:spLocks/>
          </p:cNvSpPr>
          <p:nvPr/>
        </p:nvSpPr>
        <p:spPr>
          <a:xfrm>
            <a:off x="11040533" y="6355201"/>
            <a:ext cx="532800" cy="366183"/>
          </a:xfrm>
          <a:prstGeom prst="rect">
            <a:avLst/>
          </a:prstGeom>
        </p:spPr>
        <p:txBody>
          <a:bodyPr vert="horz" wrap="square" lIns="0" tIns="0" rIns="0" bIns="0" numCol="1" anchor="b" anchorCtr="0" compatLnSpc="1">
            <a:prstTxWarp prst="textNoShape">
              <a:avLst/>
            </a:prstTxWarp>
          </a:bodyPr>
          <a:lstStyle>
            <a:defPPr>
              <a:defRPr lang="en-US"/>
            </a:defPPr>
            <a:lvl1pPr algn="r" defTabSz="457200" rtl="0" fontAlgn="base">
              <a:spcBef>
                <a:spcPct val="0"/>
              </a:spcBef>
              <a:spcAft>
                <a:spcPct val="0"/>
              </a:spcAft>
              <a:defRPr sz="800" b="1" kern="1200">
                <a:solidFill>
                  <a:schemeClr val="bg1"/>
                </a:solidFill>
                <a:latin typeface="Calibri" pitchFamily="34"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a:lstStyle>
          <a:p>
            <a:pPr defTabSz="609585"/>
            <a:fld id="{91F5E9D1-A7A6-4183-9D13-3F3B5B7D4789}" type="slidenum">
              <a:rPr lang="en-US" altLang="fr-FR" sz="1067">
                <a:solidFill>
                  <a:prstClr val="white"/>
                </a:solidFill>
              </a:rPr>
              <a:pPr defTabSz="609585"/>
              <a:t>3</a:t>
            </a:fld>
            <a:endParaRPr lang="en-US" altLang="fr-FR" sz="1067" dirty="0">
              <a:solidFill>
                <a:prstClr val="white"/>
              </a:solidFill>
            </a:endParaRPr>
          </a:p>
        </p:txBody>
      </p:sp>
      <p:sp>
        <p:nvSpPr>
          <p:cNvPr id="18" name="Rectangle à coins arrondis 17">
            <a:extLst>
              <a:ext uri="{FF2B5EF4-FFF2-40B4-BE49-F238E27FC236}">
                <a16:creationId xmlns:a16="http://schemas.microsoft.com/office/drawing/2014/main" id="{1EB8B7B9-D4E1-CD4B-B1D9-FD8425B30172}"/>
              </a:ext>
            </a:extLst>
          </p:cNvPr>
          <p:cNvSpPr/>
          <p:nvPr/>
        </p:nvSpPr>
        <p:spPr>
          <a:xfrm>
            <a:off x="287571" y="4591873"/>
            <a:ext cx="6987199" cy="1293784"/>
          </a:xfrm>
          <a:prstGeom prst="round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defTabSz="609585" fontAlgn="base">
              <a:spcBef>
                <a:spcPts val="800"/>
              </a:spcBef>
              <a:spcAft>
                <a:spcPct val="0"/>
              </a:spcAft>
            </a:pPr>
            <a:r>
              <a:rPr lang="fr-FR" sz="2133" dirty="0">
                <a:solidFill>
                  <a:srgbClr val="9C4092"/>
                </a:solidFill>
                <a:latin typeface="Calibri"/>
              </a:rPr>
              <a:t>→</a:t>
            </a:r>
            <a:r>
              <a:rPr lang="fr-FR" sz="2133" dirty="0">
                <a:solidFill>
                  <a:prstClr val="white">
                    <a:lumMod val="50000"/>
                  </a:prstClr>
                </a:solidFill>
                <a:latin typeface="Calibri"/>
              </a:rPr>
              <a:t> 1</a:t>
            </a:r>
            <a:r>
              <a:rPr lang="fr-FR" sz="2133" baseline="30000" dirty="0">
                <a:solidFill>
                  <a:prstClr val="white">
                    <a:lumMod val="50000"/>
                  </a:prstClr>
                </a:solidFill>
                <a:latin typeface="Calibri"/>
              </a:rPr>
              <a:t>er</a:t>
            </a:r>
            <a:r>
              <a:rPr lang="fr-FR" sz="2133" dirty="0">
                <a:solidFill>
                  <a:prstClr val="white">
                    <a:lumMod val="50000"/>
                  </a:prstClr>
                </a:solidFill>
                <a:latin typeface="Calibri"/>
              </a:rPr>
              <a:t> employeur privé du secteur </a:t>
            </a:r>
            <a:r>
              <a:rPr lang="fr-FR" sz="2133" b="1" dirty="0" smtClean="0">
                <a:solidFill>
                  <a:prstClr val="white">
                    <a:lumMod val="50000"/>
                  </a:prstClr>
                </a:solidFill>
                <a:latin typeface="Calibri"/>
              </a:rPr>
              <a:t>non lucratif</a:t>
            </a:r>
            <a:r>
              <a:rPr lang="fr-FR" sz="2133" dirty="0" smtClean="0">
                <a:solidFill>
                  <a:prstClr val="white">
                    <a:lumMod val="50000"/>
                  </a:prstClr>
                </a:solidFill>
                <a:latin typeface="Calibri"/>
              </a:rPr>
              <a:t> </a:t>
            </a:r>
            <a:r>
              <a:rPr lang="fr-FR" sz="2133" dirty="0">
                <a:solidFill>
                  <a:prstClr val="white">
                    <a:lumMod val="50000"/>
                  </a:prstClr>
                </a:solidFill>
                <a:latin typeface="Calibri"/>
              </a:rPr>
              <a:t>dans la région, sa taille en fait un acteur régional majeur de </a:t>
            </a:r>
            <a:r>
              <a:rPr lang="fr-FR" sz="2133" b="1" dirty="0">
                <a:solidFill>
                  <a:prstClr val="white">
                    <a:lumMod val="50000"/>
                  </a:prstClr>
                </a:solidFill>
                <a:latin typeface="Calibri"/>
              </a:rPr>
              <a:t>l’Economie Sociale et Solidaire.</a:t>
            </a:r>
          </a:p>
        </p:txBody>
      </p:sp>
      <p:cxnSp>
        <p:nvCxnSpPr>
          <p:cNvPr id="8" name="Connecteur droit 7">
            <a:extLst>
              <a:ext uri="{FF2B5EF4-FFF2-40B4-BE49-F238E27FC236}">
                <a16:creationId xmlns:a16="http://schemas.microsoft.com/office/drawing/2014/main" id="{E35D6629-1DAA-DB48-8324-788FCB99A723}"/>
              </a:ext>
            </a:extLst>
          </p:cNvPr>
          <p:cNvCxnSpPr>
            <a:cxnSpLocks/>
          </p:cNvCxnSpPr>
          <p:nvPr/>
        </p:nvCxnSpPr>
        <p:spPr>
          <a:xfrm>
            <a:off x="372814" y="3654696"/>
            <a:ext cx="750380" cy="0"/>
          </a:xfrm>
          <a:prstGeom prst="line">
            <a:avLst/>
          </a:prstGeom>
          <a:ln w="63500">
            <a:solidFill>
              <a:srgbClr val="9C409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7227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1067" y="319123"/>
            <a:ext cx="10955867" cy="538437"/>
          </a:xfrm>
        </p:spPr>
        <p:txBody>
          <a:bodyPr/>
          <a:lstStyle/>
          <a:p>
            <a:r>
              <a:rPr lang="fr-FR" altLang="fr-FR" dirty="0"/>
              <a:t>Notre organisation structurelle</a:t>
            </a:r>
            <a:endParaRPr lang="fr-FR" dirty="0"/>
          </a:p>
        </p:txBody>
      </p:sp>
      <p:sp>
        <p:nvSpPr>
          <p:cNvPr id="3" name="Espace réservé du contenu 2"/>
          <p:cNvSpPr>
            <a:spLocks noGrp="1"/>
          </p:cNvSpPr>
          <p:nvPr>
            <p:ph idx="1"/>
          </p:nvPr>
        </p:nvSpPr>
        <p:spPr>
          <a:xfrm>
            <a:off x="351068" y="1788567"/>
            <a:ext cx="4186489" cy="2871199"/>
          </a:xfrm>
          <a:ln>
            <a:noFill/>
          </a:ln>
        </p:spPr>
        <p:txBody>
          <a:bodyPr/>
          <a:lstStyle/>
          <a:p>
            <a:r>
              <a:rPr lang="fr-FR" sz="2133" b="0" dirty="0">
                <a:solidFill>
                  <a:schemeClr val="tx1"/>
                </a:solidFill>
                <a:cs typeface="+mn-cs"/>
              </a:rPr>
              <a:t>VYV³ Pays de la Loire est organisée autour</a:t>
            </a:r>
          </a:p>
          <a:p>
            <a:pPr marL="380990" indent="-380990">
              <a:buFont typeface="Arial" panose="020B0604020202020204" pitchFamily="34" charset="0"/>
              <a:buChar char="•"/>
            </a:pPr>
            <a:r>
              <a:rPr lang="fr-FR" sz="2133" b="0" dirty="0">
                <a:solidFill>
                  <a:schemeClr val="tx1"/>
                </a:solidFill>
                <a:cs typeface="+mn-cs"/>
              </a:rPr>
              <a:t>d’une </a:t>
            </a:r>
            <a:r>
              <a:rPr lang="fr-FR" sz="2133" dirty="0">
                <a:cs typeface="+mn-cs"/>
              </a:rPr>
              <a:t>structure faitière</a:t>
            </a:r>
            <a:r>
              <a:rPr lang="fr-FR" sz="2133" b="0" dirty="0">
                <a:solidFill>
                  <a:schemeClr val="tx1"/>
                </a:solidFill>
                <a:cs typeface="+mn-cs"/>
              </a:rPr>
              <a:t>, en charge de la stratégie régionale </a:t>
            </a:r>
          </a:p>
          <a:p>
            <a:pPr marL="380990" indent="-380990">
              <a:buFont typeface="Arial" panose="020B0604020202020204" pitchFamily="34" charset="0"/>
              <a:buChar char="•"/>
            </a:pPr>
            <a:r>
              <a:rPr lang="fr-FR" sz="2133" b="0" dirty="0">
                <a:solidFill>
                  <a:schemeClr val="tx1"/>
                </a:solidFill>
                <a:cs typeface="+mn-cs"/>
              </a:rPr>
              <a:t>et de </a:t>
            </a:r>
            <a:r>
              <a:rPr lang="fr-FR" sz="2133" dirty="0" smtClean="0">
                <a:cs typeface="+mn-cs"/>
              </a:rPr>
              <a:t>3 </a:t>
            </a:r>
            <a:r>
              <a:rPr lang="fr-FR" sz="2133" dirty="0">
                <a:cs typeface="+mn-cs"/>
              </a:rPr>
              <a:t>pôles métiers </a:t>
            </a:r>
            <a:r>
              <a:rPr lang="fr-FR" sz="2133" b="0" dirty="0" smtClean="0">
                <a:solidFill>
                  <a:schemeClr val="tx1"/>
                </a:solidFill>
                <a:cs typeface="+mn-cs"/>
              </a:rPr>
              <a:t>(Services </a:t>
            </a:r>
            <a:r>
              <a:rPr lang="fr-FR" sz="2133" b="0" dirty="0">
                <a:solidFill>
                  <a:schemeClr val="tx1"/>
                </a:solidFill>
                <a:cs typeface="+mn-cs"/>
              </a:rPr>
              <a:t>et </a:t>
            </a:r>
            <a:r>
              <a:rPr lang="fr-FR" sz="2133" b="0" dirty="0" smtClean="0">
                <a:solidFill>
                  <a:schemeClr val="tx1"/>
                </a:solidFill>
                <a:cs typeface="+mn-cs"/>
              </a:rPr>
              <a:t>Bien Médicaux</a:t>
            </a:r>
            <a:r>
              <a:rPr lang="fr-FR" sz="2133" b="0" dirty="0">
                <a:solidFill>
                  <a:schemeClr val="tx1"/>
                </a:solidFill>
                <a:cs typeface="+mn-cs"/>
              </a:rPr>
              <a:t>, </a:t>
            </a:r>
            <a:r>
              <a:rPr lang="fr-FR" sz="2133" b="0" dirty="0" smtClean="0">
                <a:solidFill>
                  <a:schemeClr val="tx1"/>
                </a:solidFill>
                <a:cs typeface="+mn-cs"/>
              </a:rPr>
              <a:t>Accompagnement </a:t>
            </a:r>
            <a:r>
              <a:rPr lang="fr-FR" sz="2133" b="0" dirty="0">
                <a:solidFill>
                  <a:schemeClr val="tx1"/>
                </a:solidFill>
                <a:cs typeface="+mn-cs"/>
              </a:rPr>
              <a:t>et </a:t>
            </a:r>
            <a:r>
              <a:rPr lang="fr-FR" sz="2133" b="0" dirty="0" smtClean="0">
                <a:solidFill>
                  <a:schemeClr val="tx1"/>
                </a:solidFill>
                <a:cs typeface="+mn-cs"/>
              </a:rPr>
              <a:t>Soins</a:t>
            </a:r>
            <a:r>
              <a:rPr lang="fr-FR" sz="2133" b="0" dirty="0">
                <a:solidFill>
                  <a:schemeClr val="tx1"/>
                </a:solidFill>
                <a:cs typeface="+mn-cs"/>
              </a:rPr>
              <a:t>, </a:t>
            </a:r>
            <a:r>
              <a:rPr lang="fr-FR" sz="2133" b="0" dirty="0" smtClean="0">
                <a:solidFill>
                  <a:schemeClr val="tx1"/>
                </a:solidFill>
                <a:cs typeface="+mn-cs"/>
              </a:rPr>
              <a:t>Personnes Âgées</a:t>
            </a:r>
            <a:r>
              <a:rPr lang="fr-FR" sz="2133" b="0" dirty="0">
                <a:solidFill>
                  <a:schemeClr val="tx1"/>
                </a:solidFill>
                <a:cs typeface="+mn-cs"/>
              </a:rPr>
              <a:t>), en charge de la gestion des établissements et services.</a:t>
            </a:r>
          </a:p>
        </p:txBody>
      </p:sp>
      <p:sp>
        <p:nvSpPr>
          <p:cNvPr id="4" name="Espace réservé du numéro de diapositive 3"/>
          <p:cNvSpPr>
            <a:spLocks noGrp="1"/>
          </p:cNvSpPr>
          <p:nvPr>
            <p:ph type="sldNum" sz="quarter" idx="11"/>
          </p:nvPr>
        </p:nvSpPr>
        <p:spPr/>
        <p:txBody>
          <a:bodyPr/>
          <a:lstStyle/>
          <a:p>
            <a:pPr defTabSz="609585" fontAlgn="base">
              <a:spcBef>
                <a:spcPct val="0"/>
              </a:spcBef>
              <a:spcAft>
                <a:spcPct val="0"/>
              </a:spcAft>
            </a:pPr>
            <a:fld id="{91F5E9D1-A7A6-4183-9D13-3F3B5B7D4789}" type="slidenum">
              <a:rPr lang="en-US" altLang="fr-FR">
                <a:solidFill>
                  <a:prstClr val="white"/>
                </a:solidFill>
                <a:latin typeface="Calibri" pitchFamily="34" charset="0"/>
                <a:ea typeface="MS PGothic" pitchFamily="34" charset="-128"/>
              </a:rPr>
              <a:pPr defTabSz="609585" fontAlgn="base">
                <a:spcBef>
                  <a:spcPct val="0"/>
                </a:spcBef>
                <a:spcAft>
                  <a:spcPct val="0"/>
                </a:spcAft>
              </a:pPr>
              <a:t>4</a:t>
            </a:fld>
            <a:endParaRPr lang="en-US" altLang="fr-FR" dirty="0">
              <a:solidFill>
                <a:prstClr val="white"/>
              </a:solidFill>
              <a:latin typeface="Calibri" pitchFamily="34" charset="0"/>
              <a:ea typeface="MS PGothic" pitchFamily="34" charset="-128"/>
            </a:endParaRPr>
          </a:p>
        </p:txBody>
      </p:sp>
      <p:sp>
        <p:nvSpPr>
          <p:cNvPr id="5" name="Espace réservé du pied de page 4"/>
          <p:cNvSpPr>
            <a:spLocks noGrp="1"/>
          </p:cNvSpPr>
          <p:nvPr>
            <p:ph type="ftr" sz="quarter" idx="13"/>
          </p:nvPr>
        </p:nvSpPr>
        <p:spPr/>
        <p:txBody>
          <a:bodyPr/>
          <a:lstStyle/>
          <a:p>
            <a:pPr defTabSz="609585" fontAlgn="base">
              <a:spcBef>
                <a:spcPct val="0"/>
              </a:spcBef>
              <a:spcAft>
                <a:spcPct val="0"/>
              </a:spcAft>
            </a:pPr>
            <a:r>
              <a:rPr lang="en-US" altLang="fr-FR" dirty="0">
                <a:latin typeface="Calibri" pitchFamily="34" charset="0"/>
                <a:ea typeface="MS PGothic" pitchFamily="34" charset="-128"/>
              </a:rPr>
              <a:t>Prénom NOM - Direction / Dernière mise à jour</a:t>
            </a:r>
          </a:p>
        </p:txBody>
      </p:sp>
      <p:pic>
        <p:nvPicPr>
          <p:cNvPr id="9" name="Image 8">
            <a:extLst>
              <a:ext uri="{FF2B5EF4-FFF2-40B4-BE49-F238E27FC236}">
                <a16:creationId xmlns:a16="http://schemas.microsoft.com/office/drawing/2014/main" id="{C15DD932-68EE-644B-985E-9A25F8B23E22}"/>
              </a:ext>
            </a:extLst>
          </p:cNvPr>
          <p:cNvPicPr>
            <a:picLocks noChangeAspect="1"/>
          </p:cNvPicPr>
          <p:nvPr/>
        </p:nvPicPr>
        <p:blipFill>
          <a:blip r:embed="rId2"/>
          <a:stretch>
            <a:fillRect/>
          </a:stretch>
        </p:blipFill>
        <p:spPr>
          <a:xfrm>
            <a:off x="5071602" y="1788567"/>
            <a:ext cx="6967997" cy="3348960"/>
          </a:xfrm>
          <a:prstGeom prst="rect">
            <a:avLst/>
          </a:prstGeom>
        </p:spPr>
      </p:pic>
      <p:cxnSp>
        <p:nvCxnSpPr>
          <p:cNvPr id="8" name="Connecteur droit 7">
            <a:extLst>
              <a:ext uri="{FF2B5EF4-FFF2-40B4-BE49-F238E27FC236}">
                <a16:creationId xmlns:a16="http://schemas.microsoft.com/office/drawing/2014/main" id="{63277A95-0A37-E243-8157-321A1784E4E6}"/>
              </a:ext>
            </a:extLst>
          </p:cNvPr>
          <p:cNvCxnSpPr>
            <a:cxnSpLocks/>
          </p:cNvCxnSpPr>
          <p:nvPr/>
        </p:nvCxnSpPr>
        <p:spPr>
          <a:xfrm>
            <a:off x="351067" y="1400569"/>
            <a:ext cx="750380" cy="0"/>
          </a:xfrm>
          <a:prstGeom prst="line">
            <a:avLst/>
          </a:prstGeom>
          <a:ln w="63500">
            <a:solidFill>
              <a:srgbClr val="17CBD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2153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857C748-03C9-0442-B8BE-C6CDA42E61B5}"/>
              </a:ext>
            </a:extLst>
          </p:cNvPr>
          <p:cNvSpPr/>
          <p:nvPr/>
        </p:nvSpPr>
        <p:spPr>
          <a:xfrm>
            <a:off x="323852" y="6076951"/>
            <a:ext cx="2017012" cy="644432"/>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defTabSz="609585" fontAlgn="base">
              <a:spcBef>
                <a:spcPct val="0"/>
              </a:spcBef>
              <a:spcAft>
                <a:spcPct val="0"/>
              </a:spcAft>
            </a:pPr>
            <a:endParaRPr lang="fr-FR" sz="2400">
              <a:solidFill>
                <a:prstClr val="black"/>
              </a:solidFill>
              <a:latin typeface="Calibri"/>
            </a:endParaRPr>
          </a:p>
        </p:txBody>
      </p:sp>
      <p:pic>
        <p:nvPicPr>
          <p:cNvPr id="7" name="Image 6">
            <a:extLst>
              <a:ext uri="{FF2B5EF4-FFF2-40B4-BE49-F238E27FC236}">
                <a16:creationId xmlns:a16="http://schemas.microsoft.com/office/drawing/2014/main" id="{BE562287-DA08-5F44-8BED-9C25E1A93E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7385" y="1770614"/>
            <a:ext cx="8780720" cy="5057649"/>
          </a:xfrm>
          <a:prstGeom prst="rect">
            <a:avLst/>
          </a:prstGeom>
        </p:spPr>
      </p:pic>
      <p:sp>
        <p:nvSpPr>
          <p:cNvPr id="2" name="Titre 1"/>
          <p:cNvSpPr>
            <a:spLocks noGrp="1"/>
          </p:cNvSpPr>
          <p:nvPr>
            <p:ph type="title"/>
          </p:nvPr>
        </p:nvSpPr>
        <p:spPr>
          <a:xfrm>
            <a:off x="508205" y="223966"/>
            <a:ext cx="10955867" cy="538437"/>
          </a:xfrm>
        </p:spPr>
        <p:txBody>
          <a:bodyPr/>
          <a:lstStyle/>
          <a:p>
            <a:r>
              <a:rPr lang="fr-FR" altLang="fr-FR" dirty="0"/>
              <a:t>Notre gouvernance</a:t>
            </a:r>
            <a:endParaRPr lang="fr-FR" dirty="0"/>
          </a:p>
        </p:txBody>
      </p:sp>
      <p:sp>
        <p:nvSpPr>
          <p:cNvPr id="3" name="Espace réservé du contenu 2"/>
          <p:cNvSpPr>
            <a:spLocks noGrp="1"/>
          </p:cNvSpPr>
          <p:nvPr>
            <p:ph idx="1"/>
          </p:nvPr>
        </p:nvSpPr>
        <p:spPr>
          <a:xfrm>
            <a:off x="536782" y="731273"/>
            <a:ext cx="10637981" cy="1025435"/>
          </a:xfrm>
        </p:spPr>
        <p:txBody>
          <a:bodyPr/>
          <a:lstStyle/>
          <a:p>
            <a:pPr algn="just"/>
            <a:r>
              <a:rPr lang="fr-FR" sz="2133" b="0" dirty="0">
                <a:solidFill>
                  <a:schemeClr val="tx1"/>
                </a:solidFill>
                <a:cs typeface="+mn-cs"/>
              </a:rPr>
              <a:t>La gouvernance de VYV³ Pays de la Loire repose sur une répartition des responsabilités entre instances politiques, dont les représentants sont élus démocratiquement en tant que société de personnes, et instances opérationnelles. </a:t>
            </a:r>
          </a:p>
          <a:p>
            <a:endParaRPr lang="fr-FR" sz="1867" b="0" dirty="0">
              <a:solidFill>
                <a:schemeClr val="tx1"/>
              </a:solidFill>
              <a:cs typeface="+mn-cs"/>
            </a:endParaRPr>
          </a:p>
          <a:p>
            <a:endParaRPr lang="fr-FR" sz="1867" b="0" dirty="0">
              <a:solidFill>
                <a:schemeClr val="tx1"/>
              </a:solidFill>
              <a:cs typeface="+mn-cs"/>
            </a:endParaRPr>
          </a:p>
          <a:p>
            <a:endParaRPr lang="fr-FR" sz="1867" b="0" dirty="0">
              <a:solidFill>
                <a:schemeClr val="tx1"/>
              </a:solidFill>
              <a:cs typeface="+mn-cs"/>
            </a:endParaRPr>
          </a:p>
          <a:p>
            <a:endParaRPr lang="fr-FR" sz="1867" b="0" dirty="0">
              <a:solidFill>
                <a:schemeClr val="tx1"/>
              </a:solidFill>
              <a:cs typeface="+mn-cs"/>
            </a:endParaRPr>
          </a:p>
        </p:txBody>
      </p:sp>
      <p:sp>
        <p:nvSpPr>
          <p:cNvPr id="4" name="Espace réservé du numéro de diapositive 3"/>
          <p:cNvSpPr>
            <a:spLocks noGrp="1"/>
          </p:cNvSpPr>
          <p:nvPr>
            <p:ph type="sldNum" sz="quarter" idx="11"/>
          </p:nvPr>
        </p:nvSpPr>
        <p:spPr/>
        <p:txBody>
          <a:bodyPr/>
          <a:lstStyle/>
          <a:p>
            <a:pPr defTabSz="609585" fontAlgn="base">
              <a:spcBef>
                <a:spcPct val="0"/>
              </a:spcBef>
              <a:spcAft>
                <a:spcPct val="0"/>
              </a:spcAft>
            </a:pPr>
            <a:fld id="{91F5E9D1-A7A6-4183-9D13-3F3B5B7D4789}" type="slidenum">
              <a:rPr lang="en-US" altLang="fr-FR">
                <a:solidFill>
                  <a:prstClr val="white"/>
                </a:solidFill>
                <a:latin typeface="Calibri" pitchFamily="34" charset="0"/>
                <a:ea typeface="MS PGothic" pitchFamily="34" charset="-128"/>
              </a:rPr>
              <a:pPr defTabSz="609585" fontAlgn="base">
                <a:spcBef>
                  <a:spcPct val="0"/>
                </a:spcBef>
                <a:spcAft>
                  <a:spcPct val="0"/>
                </a:spcAft>
              </a:pPr>
              <a:t>5</a:t>
            </a:fld>
            <a:endParaRPr lang="en-US" altLang="fr-FR" dirty="0">
              <a:solidFill>
                <a:prstClr val="white"/>
              </a:solidFill>
              <a:latin typeface="Calibri" pitchFamily="34" charset="0"/>
              <a:ea typeface="MS PGothic" pitchFamily="34" charset="-128"/>
            </a:endParaRPr>
          </a:p>
        </p:txBody>
      </p:sp>
      <p:sp>
        <p:nvSpPr>
          <p:cNvPr id="5" name="Espace réservé du pied de page 4"/>
          <p:cNvSpPr>
            <a:spLocks noGrp="1"/>
          </p:cNvSpPr>
          <p:nvPr>
            <p:ph type="ftr" sz="quarter" idx="13"/>
          </p:nvPr>
        </p:nvSpPr>
        <p:spPr/>
        <p:txBody>
          <a:bodyPr/>
          <a:lstStyle/>
          <a:p>
            <a:pPr defTabSz="609585" fontAlgn="base">
              <a:spcBef>
                <a:spcPct val="0"/>
              </a:spcBef>
              <a:spcAft>
                <a:spcPct val="0"/>
              </a:spcAft>
            </a:pPr>
            <a:r>
              <a:rPr lang="en-US" altLang="fr-FR" dirty="0">
                <a:latin typeface="Calibri" pitchFamily="34" charset="0"/>
                <a:ea typeface="MS PGothic" pitchFamily="34" charset="-128"/>
              </a:rPr>
              <a:t>Prénom NOM - Direction / Dernière mise à jour</a:t>
            </a:r>
          </a:p>
        </p:txBody>
      </p:sp>
      <p:sp>
        <p:nvSpPr>
          <p:cNvPr id="13" name="Rectangle 12">
            <a:extLst>
              <a:ext uri="{FF2B5EF4-FFF2-40B4-BE49-F238E27FC236}">
                <a16:creationId xmlns:a16="http://schemas.microsoft.com/office/drawing/2014/main" id="{278AAAF9-AE4B-734A-B124-26CA5596DE51}"/>
              </a:ext>
            </a:extLst>
          </p:cNvPr>
          <p:cNvSpPr/>
          <p:nvPr/>
        </p:nvSpPr>
        <p:spPr>
          <a:xfrm>
            <a:off x="1762191" y="3408625"/>
            <a:ext cx="1233736" cy="584775"/>
          </a:xfrm>
          <a:prstGeom prst="rect">
            <a:avLst/>
          </a:prstGeom>
        </p:spPr>
        <p:txBody>
          <a:bodyPr wrap="none">
            <a:spAutoFit/>
          </a:bodyPr>
          <a:lstStyle/>
          <a:p>
            <a:pPr defTabSz="609585" fontAlgn="base">
              <a:spcAft>
                <a:spcPct val="0"/>
              </a:spcAft>
            </a:pPr>
            <a:r>
              <a:rPr lang="fr-FR" sz="1600" b="1" dirty="0">
                <a:solidFill>
                  <a:srgbClr val="9C4092"/>
                </a:solidFill>
                <a:latin typeface="Calibri" pitchFamily="34" charset="0"/>
                <a:ea typeface="MS PGothic" pitchFamily="34" charset="-128"/>
              </a:rPr>
              <a:t>Le  pilotage </a:t>
            </a:r>
          </a:p>
          <a:p>
            <a:pPr defTabSz="609585" fontAlgn="base">
              <a:spcAft>
                <a:spcPct val="0"/>
              </a:spcAft>
            </a:pPr>
            <a:r>
              <a:rPr lang="fr-FR" sz="1600" b="1" dirty="0">
                <a:solidFill>
                  <a:srgbClr val="9C4092"/>
                </a:solidFill>
                <a:latin typeface="Calibri" pitchFamily="34" charset="0"/>
                <a:ea typeface="MS PGothic" pitchFamily="34" charset="-128"/>
              </a:rPr>
              <a:t>des activités</a:t>
            </a:r>
          </a:p>
        </p:txBody>
      </p:sp>
      <p:sp>
        <p:nvSpPr>
          <p:cNvPr id="14" name="Rectangle 13">
            <a:extLst>
              <a:ext uri="{FF2B5EF4-FFF2-40B4-BE49-F238E27FC236}">
                <a16:creationId xmlns:a16="http://schemas.microsoft.com/office/drawing/2014/main" id="{FD0D98BF-78FF-094D-93C0-8C0206255C82}"/>
              </a:ext>
            </a:extLst>
          </p:cNvPr>
          <p:cNvSpPr/>
          <p:nvPr/>
        </p:nvSpPr>
        <p:spPr>
          <a:xfrm>
            <a:off x="1747913" y="2104981"/>
            <a:ext cx="1184235" cy="584775"/>
          </a:xfrm>
          <a:prstGeom prst="rect">
            <a:avLst/>
          </a:prstGeom>
        </p:spPr>
        <p:txBody>
          <a:bodyPr wrap="none">
            <a:spAutoFit/>
          </a:bodyPr>
          <a:lstStyle/>
          <a:p>
            <a:pPr defTabSz="609585" fontAlgn="base">
              <a:spcAft>
                <a:spcPct val="0"/>
              </a:spcAft>
            </a:pPr>
            <a:r>
              <a:rPr lang="fr-FR" sz="1600" b="1" dirty="0">
                <a:solidFill>
                  <a:srgbClr val="9C4092"/>
                </a:solidFill>
                <a:latin typeface="Calibri" pitchFamily="34" charset="0"/>
                <a:ea typeface="MS PGothic" pitchFamily="34" charset="-128"/>
              </a:rPr>
              <a:t>A la tête </a:t>
            </a:r>
          </a:p>
          <a:p>
            <a:pPr defTabSz="609585" fontAlgn="base">
              <a:spcAft>
                <a:spcPct val="0"/>
              </a:spcAft>
            </a:pPr>
            <a:r>
              <a:rPr lang="fr-FR" sz="1600" b="1" dirty="0">
                <a:solidFill>
                  <a:srgbClr val="9C4092"/>
                </a:solidFill>
                <a:latin typeface="Calibri" pitchFamily="34" charset="0"/>
                <a:ea typeface="MS PGothic" pitchFamily="34" charset="-128"/>
              </a:rPr>
              <a:t>de la région</a:t>
            </a:r>
          </a:p>
        </p:txBody>
      </p:sp>
      <p:cxnSp>
        <p:nvCxnSpPr>
          <p:cNvPr id="9" name="Connecteur droit 8">
            <a:extLst>
              <a:ext uri="{FF2B5EF4-FFF2-40B4-BE49-F238E27FC236}">
                <a16:creationId xmlns:a16="http://schemas.microsoft.com/office/drawing/2014/main" id="{1DDD333E-26D6-BD46-87E1-0183DF4B04AE}"/>
              </a:ext>
            </a:extLst>
          </p:cNvPr>
          <p:cNvCxnSpPr>
            <a:cxnSpLocks/>
          </p:cNvCxnSpPr>
          <p:nvPr/>
        </p:nvCxnSpPr>
        <p:spPr>
          <a:xfrm>
            <a:off x="1841500" y="2720533"/>
            <a:ext cx="1295400" cy="0"/>
          </a:xfrm>
          <a:prstGeom prst="line">
            <a:avLst/>
          </a:prstGeom>
          <a:ln w="19050">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8" name="Connecteur droit 17">
            <a:extLst>
              <a:ext uri="{FF2B5EF4-FFF2-40B4-BE49-F238E27FC236}">
                <a16:creationId xmlns:a16="http://schemas.microsoft.com/office/drawing/2014/main" id="{10A505F1-9000-3642-A872-0125AFAA6E9C}"/>
              </a:ext>
            </a:extLst>
          </p:cNvPr>
          <p:cNvCxnSpPr>
            <a:cxnSpLocks/>
          </p:cNvCxnSpPr>
          <p:nvPr/>
        </p:nvCxnSpPr>
        <p:spPr>
          <a:xfrm>
            <a:off x="1841500" y="4028633"/>
            <a:ext cx="1320800" cy="0"/>
          </a:xfrm>
          <a:prstGeom prst="line">
            <a:avLst/>
          </a:prstGeom>
          <a:ln w="19050">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1" name="Rectangle 20">
            <a:extLst>
              <a:ext uri="{FF2B5EF4-FFF2-40B4-BE49-F238E27FC236}">
                <a16:creationId xmlns:a16="http://schemas.microsoft.com/office/drawing/2014/main" id="{5B6D83ED-E93C-F044-9D28-432B5EDD0F68}"/>
              </a:ext>
            </a:extLst>
          </p:cNvPr>
          <p:cNvSpPr/>
          <p:nvPr/>
        </p:nvSpPr>
        <p:spPr>
          <a:xfrm>
            <a:off x="1428751" y="1823386"/>
            <a:ext cx="9448800" cy="4897997"/>
          </a:xfrm>
          <a:prstGeom prst="rect">
            <a:avLst/>
          </a:prstGeom>
          <a:noFill/>
          <a:ln>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defTabSz="609585" fontAlgn="base">
              <a:spcBef>
                <a:spcPct val="0"/>
              </a:spcBef>
              <a:spcAft>
                <a:spcPct val="0"/>
              </a:spcAft>
            </a:pPr>
            <a:endParaRPr lang="fr-FR" sz="2400">
              <a:solidFill>
                <a:prstClr val="black"/>
              </a:solidFill>
              <a:latin typeface="Calibri"/>
            </a:endParaRPr>
          </a:p>
        </p:txBody>
      </p:sp>
    </p:spTree>
    <p:extLst>
      <p:ext uri="{BB962C8B-B14F-4D97-AF65-F5344CB8AC3E}">
        <p14:creationId xmlns:p14="http://schemas.microsoft.com/office/powerpoint/2010/main" val="21468722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1"/>
          </p:nvPr>
        </p:nvSpPr>
        <p:spPr/>
        <p:txBody>
          <a:bodyPr/>
          <a:lstStyle/>
          <a:p>
            <a:pPr defTabSz="609585" fontAlgn="base">
              <a:spcBef>
                <a:spcPct val="0"/>
              </a:spcBef>
              <a:spcAft>
                <a:spcPct val="0"/>
              </a:spcAft>
            </a:pPr>
            <a:fld id="{91F5E9D1-A7A6-4183-9D13-3F3B5B7D4789}" type="slidenum">
              <a:rPr lang="en-US" altLang="fr-FR">
                <a:solidFill>
                  <a:prstClr val="white"/>
                </a:solidFill>
                <a:latin typeface="Calibri" pitchFamily="34" charset="0"/>
                <a:ea typeface="MS PGothic" pitchFamily="34" charset="-128"/>
              </a:rPr>
              <a:pPr defTabSz="609585" fontAlgn="base">
                <a:spcBef>
                  <a:spcPct val="0"/>
                </a:spcBef>
                <a:spcAft>
                  <a:spcPct val="0"/>
                </a:spcAft>
              </a:pPr>
              <a:t>6</a:t>
            </a:fld>
            <a:endParaRPr lang="en-US" altLang="fr-FR" dirty="0">
              <a:solidFill>
                <a:prstClr val="white"/>
              </a:solidFill>
              <a:latin typeface="Calibri" pitchFamily="34" charset="0"/>
              <a:ea typeface="MS PGothic" pitchFamily="34" charset="-128"/>
            </a:endParaRPr>
          </a:p>
        </p:txBody>
      </p:sp>
      <p:sp>
        <p:nvSpPr>
          <p:cNvPr id="8" name="Titre 1"/>
          <p:cNvSpPr txBox="1">
            <a:spLocks/>
          </p:cNvSpPr>
          <p:nvPr/>
        </p:nvSpPr>
        <p:spPr bwMode="auto">
          <a:xfrm>
            <a:off x="600000" y="271044"/>
            <a:ext cx="10955867" cy="538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lgn="l" defTabSz="457200" rtl="0" eaLnBrk="0" fontAlgn="base" hangingPunct="0">
              <a:lnSpc>
                <a:spcPct val="80000"/>
              </a:lnSpc>
              <a:spcBef>
                <a:spcPct val="0"/>
              </a:spcBef>
              <a:spcAft>
                <a:spcPct val="0"/>
              </a:spcAft>
              <a:defRPr sz="3200" b="1" kern="1200">
                <a:solidFill>
                  <a:srgbClr val="482683"/>
                </a:solidFill>
                <a:latin typeface="+mj-lt"/>
                <a:ea typeface="MS PGothic" pitchFamily="34" charset="-128"/>
                <a:cs typeface="ＭＳ Ｐゴシック" charset="0"/>
              </a:defRPr>
            </a:lvl1pPr>
            <a:lvl2pPr algn="l" defTabSz="457200" rtl="0" eaLnBrk="0" fontAlgn="base" hangingPunct="0">
              <a:lnSpc>
                <a:spcPct val="80000"/>
              </a:lnSpc>
              <a:spcBef>
                <a:spcPct val="0"/>
              </a:spcBef>
              <a:spcAft>
                <a:spcPct val="0"/>
              </a:spcAft>
              <a:defRPr sz="2800" b="1">
                <a:solidFill>
                  <a:srgbClr val="482683"/>
                </a:solidFill>
                <a:latin typeface="Calibri" charset="0"/>
                <a:ea typeface="MS PGothic" pitchFamily="34" charset="-128"/>
                <a:cs typeface="ＭＳ Ｐゴシック" charset="0"/>
              </a:defRPr>
            </a:lvl2pPr>
            <a:lvl3pPr algn="l" defTabSz="457200" rtl="0" eaLnBrk="0" fontAlgn="base" hangingPunct="0">
              <a:lnSpc>
                <a:spcPct val="80000"/>
              </a:lnSpc>
              <a:spcBef>
                <a:spcPct val="0"/>
              </a:spcBef>
              <a:spcAft>
                <a:spcPct val="0"/>
              </a:spcAft>
              <a:defRPr sz="2800" b="1">
                <a:solidFill>
                  <a:srgbClr val="482683"/>
                </a:solidFill>
                <a:latin typeface="Calibri" charset="0"/>
                <a:ea typeface="MS PGothic" pitchFamily="34" charset="-128"/>
                <a:cs typeface="ＭＳ Ｐゴシック" charset="0"/>
              </a:defRPr>
            </a:lvl3pPr>
            <a:lvl4pPr algn="l" defTabSz="457200" rtl="0" eaLnBrk="0" fontAlgn="base" hangingPunct="0">
              <a:lnSpc>
                <a:spcPct val="80000"/>
              </a:lnSpc>
              <a:spcBef>
                <a:spcPct val="0"/>
              </a:spcBef>
              <a:spcAft>
                <a:spcPct val="0"/>
              </a:spcAft>
              <a:defRPr sz="2800" b="1">
                <a:solidFill>
                  <a:srgbClr val="482683"/>
                </a:solidFill>
                <a:latin typeface="Calibri" charset="0"/>
                <a:ea typeface="MS PGothic" pitchFamily="34" charset="-128"/>
                <a:cs typeface="ＭＳ Ｐゴシック" charset="0"/>
              </a:defRPr>
            </a:lvl4pPr>
            <a:lvl5pPr algn="l" defTabSz="457200" rtl="0" eaLnBrk="0" fontAlgn="base" hangingPunct="0">
              <a:lnSpc>
                <a:spcPct val="80000"/>
              </a:lnSpc>
              <a:spcBef>
                <a:spcPct val="0"/>
              </a:spcBef>
              <a:spcAft>
                <a:spcPct val="0"/>
              </a:spcAft>
              <a:defRPr sz="2800" b="1">
                <a:solidFill>
                  <a:srgbClr val="482683"/>
                </a:solidFill>
                <a:latin typeface="Calibri" charset="0"/>
                <a:ea typeface="MS PGothic" pitchFamily="34" charset="-128"/>
                <a:cs typeface="ＭＳ Ｐゴシック" charset="0"/>
              </a:defRPr>
            </a:lvl5pPr>
            <a:lvl6pPr marL="457200" algn="l" defTabSz="457200" rtl="0" fontAlgn="base">
              <a:lnSpc>
                <a:spcPct val="80000"/>
              </a:lnSpc>
              <a:spcBef>
                <a:spcPct val="0"/>
              </a:spcBef>
              <a:spcAft>
                <a:spcPct val="0"/>
              </a:spcAft>
              <a:defRPr sz="2800" b="1">
                <a:solidFill>
                  <a:srgbClr val="482683"/>
                </a:solidFill>
                <a:latin typeface="Calibri" charset="0"/>
                <a:ea typeface="ＭＳ Ｐゴシック" charset="0"/>
                <a:cs typeface="ＭＳ Ｐゴシック" charset="0"/>
              </a:defRPr>
            </a:lvl6pPr>
            <a:lvl7pPr marL="914400" algn="l" defTabSz="457200" rtl="0" fontAlgn="base">
              <a:lnSpc>
                <a:spcPct val="80000"/>
              </a:lnSpc>
              <a:spcBef>
                <a:spcPct val="0"/>
              </a:spcBef>
              <a:spcAft>
                <a:spcPct val="0"/>
              </a:spcAft>
              <a:defRPr sz="2800" b="1">
                <a:solidFill>
                  <a:srgbClr val="482683"/>
                </a:solidFill>
                <a:latin typeface="Calibri" charset="0"/>
                <a:ea typeface="ＭＳ Ｐゴシック" charset="0"/>
                <a:cs typeface="ＭＳ Ｐゴシック" charset="0"/>
              </a:defRPr>
            </a:lvl7pPr>
            <a:lvl8pPr marL="1371600" algn="l" defTabSz="457200" rtl="0" fontAlgn="base">
              <a:lnSpc>
                <a:spcPct val="80000"/>
              </a:lnSpc>
              <a:spcBef>
                <a:spcPct val="0"/>
              </a:spcBef>
              <a:spcAft>
                <a:spcPct val="0"/>
              </a:spcAft>
              <a:defRPr sz="2800" b="1">
                <a:solidFill>
                  <a:srgbClr val="482683"/>
                </a:solidFill>
                <a:latin typeface="Calibri" charset="0"/>
                <a:ea typeface="ＭＳ Ｐゴシック" charset="0"/>
                <a:cs typeface="ＭＳ Ｐゴシック" charset="0"/>
              </a:defRPr>
            </a:lvl8pPr>
            <a:lvl9pPr marL="1828800" algn="l" defTabSz="457200" rtl="0" fontAlgn="base">
              <a:lnSpc>
                <a:spcPct val="80000"/>
              </a:lnSpc>
              <a:spcBef>
                <a:spcPct val="0"/>
              </a:spcBef>
              <a:spcAft>
                <a:spcPct val="0"/>
              </a:spcAft>
              <a:defRPr sz="2800" b="1">
                <a:solidFill>
                  <a:srgbClr val="482683"/>
                </a:solidFill>
                <a:latin typeface="Calibri" charset="0"/>
                <a:ea typeface="ＭＳ Ｐゴシック" charset="0"/>
                <a:cs typeface="ＭＳ Ｐゴシック" charset="0"/>
              </a:defRPr>
            </a:lvl9pPr>
          </a:lstStyle>
          <a:p>
            <a:pPr defTabSz="609585"/>
            <a:r>
              <a:rPr lang="fr-FR" sz="4267" dirty="0">
                <a:latin typeface="Calibri"/>
              </a:rPr>
              <a:t>Notre </a:t>
            </a:r>
            <a:r>
              <a:rPr lang="fr-FR" sz="4267" dirty="0" smtClean="0">
                <a:latin typeface="Calibri"/>
              </a:rPr>
              <a:t>raison d’être</a:t>
            </a:r>
            <a:endParaRPr lang="fr-FR" sz="2400" dirty="0">
              <a:latin typeface="Calibri"/>
            </a:endParaRPr>
          </a:p>
        </p:txBody>
      </p:sp>
      <p:pic>
        <p:nvPicPr>
          <p:cNvPr id="11" name="Imag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291" y="2029060"/>
            <a:ext cx="12225292" cy="2070062"/>
          </a:xfrm>
          <a:prstGeom prst="rect">
            <a:avLst/>
          </a:prstGeom>
        </p:spPr>
      </p:pic>
    </p:spTree>
    <p:extLst>
      <p:ext uri="{BB962C8B-B14F-4D97-AF65-F5344CB8AC3E}">
        <p14:creationId xmlns:p14="http://schemas.microsoft.com/office/powerpoint/2010/main" val="38614003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54491" y="365236"/>
            <a:ext cx="10955867" cy="525337"/>
          </a:xfrm>
        </p:spPr>
        <p:txBody>
          <a:bodyPr/>
          <a:lstStyle/>
          <a:p>
            <a:r>
              <a:rPr lang="fr-FR" dirty="0"/>
              <a:t>Notre expertise</a:t>
            </a:r>
            <a:endParaRPr lang="fr-FR" sz="2400" dirty="0"/>
          </a:p>
        </p:txBody>
      </p:sp>
      <p:sp>
        <p:nvSpPr>
          <p:cNvPr id="3" name="Espace réservé du contenu 2"/>
          <p:cNvSpPr>
            <a:spLocks noGrp="1"/>
          </p:cNvSpPr>
          <p:nvPr>
            <p:ph idx="1"/>
          </p:nvPr>
        </p:nvSpPr>
        <p:spPr>
          <a:xfrm>
            <a:off x="583067" y="979873"/>
            <a:ext cx="11447008" cy="944924"/>
          </a:xfrm>
        </p:spPr>
        <p:txBody>
          <a:bodyPr/>
          <a:lstStyle/>
          <a:p>
            <a:r>
              <a:rPr lang="fr-FR" sz="2133" b="0" dirty="0">
                <a:solidFill>
                  <a:schemeClr val="tx1"/>
                </a:solidFill>
                <a:cs typeface="+mn-cs"/>
              </a:rPr>
              <a:t>Nos métiers et expertises constituent une offre large et variée, dans les champs du sanitaire, du médico-social et des biens médicaux :</a:t>
            </a:r>
          </a:p>
          <a:p>
            <a:pPr marL="0" lvl="3" indent="0">
              <a:buNone/>
            </a:pPr>
            <a:endParaRPr lang="fr-FR" dirty="0"/>
          </a:p>
          <a:p>
            <a:endParaRPr lang="fr-FR" sz="1867" b="0" dirty="0">
              <a:solidFill>
                <a:schemeClr val="tx1"/>
              </a:solidFill>
              <a:cs typeface="+mn-cs"/>
            </a:endParaRPr>
          </a:p>
          <a:p>
            <a:endParaRPr lang="fr-FR" sz="1867" b="0" dirty="0">
              <a:solidFill>
                <a:schemeClr val="tx1"/>
              </a:solidFill>
              <a:cs typeface="+mn-cs"/>
            </a:endParaRPr>
          </a:p>
        </p:txBody>
      </p:sp>
      <p:sp>
        <p:nvSpPr>
          <p:cNvPr id="4" name="Espace réservé du numéro de diapositive 3"/>
          <p:cNvSpPr>
            <a:spLocks noGrp="1"/>
          </p:cNvSpPr>
          <p:nvPr>
            <p:ph type="sldNum" sz="quarter" idx="11"/>
          </p:nvPr>
        </p:nvSpPr>
        <p:spPr/>
        <p:txBody>
          <a:bodyPr/>
          <a:lstStyle/>
          <a:p>
            <a:pPr defTabSz="609585" fontAlgn="base">
              <a:spcBef>
                <a:spcPct val="0"/>
              </a:spcBef>
              <a:spcAft>
                <a:spcPct val="0"/>
              </a:spcAft>
            </a:pPr>
            <a:fld id="{91F5E9D1-A7A6-4183-9D13-3F3B5B7D4789}" type="slidenum">
              <a:rPr lang="en-US" altLang="fr-FR">
                <a:solidFill>
                  <a:prstClr val="white"/>
                </a:solidFill>
                <a:latin typeface="Calibri" pitchFamily="34" charset="0"/>
                <a:ea typeface="MS PGothic" pitchFamily="34" charset="-128"/>
              </a:rPr>
              <a:pPr defTabSz="609585" fontAlgn="base">
                <a:spcBef>
                  <a:spcPct val="0"/>
                </a:spcBef>
                <a:spcAft>
                  <a:spcPct val="0"/>
                </a:spcAft>
              </a:pPr>
              <a:t>7</a:t>
            </a:fld>
            <a:endParaRPr lang="en-US" altLang="fr-FR" dirty="0">
              <a:solidFill>
                <a:prstClr val="white"/>
              </a:solidFill>
              <a:latin typeface="Calibri" pitchFamily="34" charset="0"/>
              <a:ea typeface="MS PGothic" pitchFamily="34" charset="-128"/>
            </a:endParaRPr>
          </a:p>
        </p:txBody>
      </p:sp>
      <p:pic>
        <p:nvPicPr>
          <p:cNvPr id="7" name="Image 6">
            <a:extLst>
              <a:ext uri="{FF2B5EF4-FFF2-40B4-BE49-F238E27FC236}">
                <a16:creationId xmlns:a16="http://schemas.microsoft.com/office/drawing/2014/main" id="{9DC8BE25-15F5-334B-9115-629BC11967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6130" y="1634255"/>
            <a:ext cx="9272588" cy="5087129"/>
          </a:xfrm>
          <a:prstGeom prst="rect">
            <a:avLst/>
          </a:prstGeom>
        </p:spPr>
      </p:pic>
      <p:sp>
        <p:nvSpPr>
          <p:cNvPr id="10" name="Rectangle 9">
            <a:extLst>
              <a:ext uri="{FF2B5EF4-FFF2-40B4-BE49-F238E27FC236}">
                <a16:creationId xmlns:a16="http://schemas.microsoft.com/office/drawing/2014/main" id="{29A34E79-D24F-0F4C-8649-43BEE249AEA4}"/>
              </a:ext>
            </a:extLst>
          </p:cNvPr>
          <p:cNvSpPr/>
          <p:nvPr/>
        </p:nvSpPr>
        <p:spPr>
          <a:xfrm>
            <a:off x="286144" y="6232654"/>
            <a:ext cx="1250425" cy="45255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defTabSz="609585" fontAlgn="base">
              <a:spcBef>
                <a:spcPct val="0"/>
              </a:spcBef>
              <a:spcAft>
                <a:spcPct val="0"/>
              </a:spcAft>
            </a:pPr>
            <a:endParaRPr lang="fr-FR" sz="2400">
              <a:solidFill>
                <a:prstClr val="black"/>
              </a:solidFill>
              <a:latin typeface="Calibri"/>
            </a:endParaRPr>
          </a:p>
        </p:txBody>
      </p:sp>
    </p:spTree>
    <p:extLst>
      <p:ext uri="{BB962C8B-B14F-4D97-AF65-F5344CB8AC3E}">
        <p14:creationId xmlns:p14="http://schemas.microsoft.com/office/powerpoint/2010/main" val="22405967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0001" y="1348962"/>
            <a:ext cx="4411697" cy="740551"/>
          </a:xfrm>
        </p:spPr>
        <p:txBody>
          <a:bodyPr/>
          <a:lstStyle/>
          <a:p>
            <a:pPr algn="just"/>
            <a:r>
              <a:rPr lang="fr-FR" sz="2133" b="0" dirty="0">
                <a:solidFill>
                  <a:schemeClr val="tx1"/>
                </a:solidFill>
              </a:rPr>
              <a:t>VYV³ Pays de la Loire accompagne </a:t>
            </a:r>
            <a:r>
              <a:rPr lang="fr-FR" sz="2133" b="0" dirty="0" smtClean="0">
                <a:solidFill>
                  <a:schemeClr val="tx1"/>
                </a:solidFill>
              </a:rPr>
              <a:t>chaque année plus </a:t>
            </a:r>
            <a:r>
              <a:rPr lang="fr-FR" sz="2133" b="0" dirty="0">
                <a:solidFill>
                  <a:schemeClr val="tx1"/>
                </a:solidFill>
              </a:rPr>
              <a:t>de </a:t>
            </a:r>
            <a:r>
              <a:rPr lang="fr-FR" sz="2133" dirty="0" smtClean="0">
                <a:solidFill>
                  <a:schemeClr val="tx1"/>
                </a:solidFill>
              </a:rPr>
              <a:t>300 000 personnes </a:t>
            </a:r>
            <a:r>
              <a:rPr lang="fr-FR" sz="2133" b="0" dirty="0" smtClean="0">
                <a:solidFill>
                  <a:schemeClr val="tx1"/>
                </a:solidFill>
              </a:rPr>
              <a:t> dans </a:t>
            </a:r>
            <a:r>
              <a:rPr lang="fr-FR" sz="2133" dirty="0"/>
              <a:t>leur parcours de soins et de santé, </a:t>
            </a:r>
            <a:r>
              <a:rPr lang="fr-FR" sz="2133" b="0" dirty="0">
                <a:solidFill>
                  <a:schemeClr val="tx1"/>
                </a:solidFill>
              </a:rPr>
              <a:t>quel que soit leur </a:t>
            </a:r>
            <a:r>
              <a:rPr lang="fr-FR" sz="2133" dirty="0"/>
              <a:t>âge, leur situation et leur lieu de vie.</a:t>
            </a:r>
          </a:p>
          <a:p>
            <a:endParaRPr lang="fr-FR" sz="2400" b="0" dirty="0">
              <a:solidFill>
                <a:schemeClr val="tx1"/>
              </a:solidFill>
              <a:cs typeface="+mn-cs"/>
            </a:endParaRPr>
          </a:p>
          <a:p>
            <a:endParaRPr lang="fr-FR" sz="1867" b="0" dirty="0">
              <a:solidFill>
                <a:schemeClr val="tx1"/>
              </a:solidFill>
              <a:cs typeface="+mn-cs"/>
            </a:endParaRPr>
          </a:p>
          <a:p>
            <a:endParaRPr lang="fr-FR" sz="1867" b="0" dirty="0">
              <a:solidFill>
                <a:schemeClr val="tx1"/>
              </a:solidFill>
              <a:cs typeface="+mn-cs"/>
            </a:endParaRPr>
          </a:p>
        </p:txBody>
      </p:sp>
      <p:sp>
        <p:nvSpPr>
          <p:cNvPr id="4" name="Espace réservé du numéro de diapositive 3"/>
          <p:cNvSpPr>
            <a:spLocks noGrp="1"/>
          </p:cNvSpPr>
          <p:nvPr>
            <p:ph type="sldNum" sz="quarter" idx="11"/>
          </p:nvPr>
        </p:nvSpPr>
        <p:spPr/>
        <p:txBody>
          <a:bodyPr/>
          <a:lstStyle/>
          <a:p>
            <a:pPr defTabSz="609585" fontAlgn="base">
              <a:spcBef>
                <a:spcPct val="0"/>
              </a:spcBef>
              <a:spcAft>
                <a:spcPct val="0"/>
              </a:spcAft>
            </a:pPr>
            <a:fld id="{91F5E9D1-A7A6-4183-9D13-3F3B5B7D4789}" type="slidenum">
              <a:rPr lang="en-US" altLang="fr-FR">
                <a:solidFill>
                  <a:prstClr val="white"/>
                </a:solidFill>
                <a:latin typeface="Calibri" pitchFamily="34" charset="0"/>
                <a:ea typeface="MS PGothic" pitchFamily="34" charset="-128"/>
              </a:rPr>
              <a:pPr defTabSz="609585" fontAlgn="base">
                <a:spcBef>
                  <a:spcPct val="0"/>
                </a:spcBef>
                <a:spcAft>
                  <a:spcPct val="0"/>
                </a:spcAft>
              </a:pPr>
              <a:t>8</a:t>
            </a:fld>
            <a:endParaRPr lang="en-US" altLang="fr-FR" dirty="0">
              <a:solidFill>
                <a:prstClr val="white"/>
              </a:solidFill>
              <a:latin typeface="Calibri" pitchFamily="34" charset="0"/>
              <a:ea typeface="MS PGothic" pitchFamily="34" charset="-128"/>
            </a:endParaRPr>
          </a:p>
        </p:txBody>
      </p:sp>
      <p:sp>
        <p:nvSpPr>
          <p:cNvPr id="8" name="Titre 1"/>
          <p:cNvSpPr txBox="1">
            <a:spLocks/>
          </p:cNvSpPr>
          <p:nvPr/>
        </p:nvSpPr>
        <p:spPr bwMode="auto">
          <a:xfrm>
            <a:off x="600000" y="271044"/>
            <a:ext cx="10955867" cy="525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lgn="l" defTabSz="457200" rtl="0" eaLnBrk="0" fontAlgn="base" hangingPunct="0">
              <a:lnSpc>
                <a:spcPct val="80000"/>
              </a:lnSpc>
              <a:spcBef>
                <a:spcPct val="0"/>
              </a:spcBef>
              <a:spcAft>
                <a:spcPct val="0"/>
              </a:spcAft>
              <a:defRPr sz="3200" b="1" kern="1200">
                <a:solidFill>
                  <a:srgbClr val="482683"/>
                </a:solidFill>
                <a:latin typeface="+mj-lt"/>
                <a:ea typeface="MS PGothic" pitchFamily="34" charset="-128"/>
                <a:cs typeface="ＭＳ Ｐゴシック" charset="0"/>
              </a:defRPr>
            </a:lvl1pPr>
            <a:lvl2pPr algn="l" defTabSz="457200" rtl="0" eaLnBrk="0" fontAlgn="base" hangingPunct="0">
              <a:lnSpc>
                <a:spcPct val="80000"/>
              </a:lnSpc>
              <a:spcBef>
                <a:spcPct val="0"/>
              </a:spcBef>
              <a:spcAft>
                <a:spcPct val="0"/>
              </a:spcAft>
              <a:defRPr sz="2800" b="1">
                <a:solidFill>
                  <a:srgbClr val="482683"/>
                </a:solidFill>
                <a:latin typeface="Calibri" charset="0"/>
                <a:ea typeface="MS PGothic" pitchFamily="34" charset="-128"/>
                <a:cs typeface="ＭＳ Ｐゴシック" charset="0"/>
              </a:defRPr>
            </a:lvl2pPr>
            <a:lvl3pPr algn="l" defTabSz="457200" rtl="0" eaLnBrk="0" fontAlgn="base" hangingPunct="0">
              <a:lnSpc>
                <a:spcPct val="80000"/>
              </a:lnSpc>
              <a:spcBef>
                <a:spcPct val="0"/>
              </a:spcBef>
              <a:spcAft>
                <a:spcPct val="0"/>
              </a:spcAft>
              <a:defRPr sz="2800" b="1">
                <a:solidFill>
                  <a:srgbClr val="482683"/>
                </a:solidFill>
                <a:latin typeface="Calibri" charset="0"/>
                <a:ea typeface="MS PGothic" pitchFamily="34" charset="-128"/>
                <a:cs typeface="ＭＳ Ｐゴシック" charset="0"/>
              </a:defRPr>
            </a:lvl3pPr>
            <a:lvl4pPr algn="l" defTabSz="457200" rtl="0" eaLnBrk="0" fontAlgn="base" hangingPunct="0">
              <a:lnSpc>
                <a:spcPct val="80000"/>
              </a:lnSpc>
              <a:spcBef>
                <a:spcPct val="0"/>
              </a:spcBef>
              <a:spcAft>
                <a:spcPct val="0"/>
              </a:spcAft>
              <a:defRPr sz="2800" b="1">
                <a:solidFill>
                  <a:srgbClr val="482683"/>
                </a:solidFill>
                <a:latin typeface="Calibri" charset="0"/>
                <a:ea typeface="MS PGothic" pitchFamily="34" charset="-128"/>
                <a:cs typeface="ＭＳ Ｐゴシック" charset="0"/>
              </a:defRPr>
            </a:lvl4pPr>
            <a:lvl5pPr algn="l" defTabSz="457200" rtl="0" eaLnBrk="0" fontAlgn="base" hangingPunct="0">
              <a:lnSpc>
                <a:spcPct val="80000"/>
              </a:lnSpc>
              <a:spcBef>
                <a:spcPct val="0"/>
              </a:spcBef>
              <a:spcAft>
                <a:spcPct val="0"/>
              </a:spcAft>
              <a:defRPr sz="2800" b="1">
                <a:solidFill>
                  <a:srgbClr val="482683"/>
                </a:solidFill>
                <a:latin typeface="Calibri" charset="0"/>
                <a:ea typeface="MS PGothic" pitchFamily="34" charset="-128"/>
                <a:cs typeface="ＭＳ Ｐゴシック" charset="0"/>
              </a:defRPr>
            </a:lvl5pPr>
            <a:lvl6pPr marL="457200" algn="l" defTabSz="457200" rtl="0" fontAlgn="base">
              <a:lnSpc>
                <a:spcPct val="80000"/>
              </a:lnSpc>
              <a:spcBef>
                <a:spcPct val="0"/>
              </a:spcBef>
              <a:spcAft>
                <a:spcPct val="0"/>
              </a:spcAft>
              <a:defRPr sz="2800" b="1">
                <a:solidFill>
                  <a:srgbClr val="482683"/>
                </a:solidFill>
                <a:latin typeface="Calibri" charset="0"/>
                <a:ea typeface="ＭＳ Ｐゴシック" charset="0"/>
                <a:cs typeface="ＭＳ Ｐゴシック" charset="0"/>
              </a:defRPr>
            </a:lvl6pPr>
            <a:lvl7pPr marL="914400" algn="l" defTabSz="457200" rtl="0" fontAlgn="base">
              <a:lnSpc>
                <a:spcPct val="80000"/>
              </a:lnSpc>
              <a:spcBef>
                <a:spcPct val="0"/>
              </a:spcBef>
              <a:spcAft>
                <a:spcPct val="0"/>
              </a:spcAft>
              <a:defRPr sz="2800" b="1">
                <a:solidFill>
                  <a:srgbClr val="482683"/>
                </a:solidFill>
                <a:latin typeface="Calibri" charset="0"/>
                <a:ea typeface="ＭＳ Ｐゴシック" charset="0"/>
                <a:cs typeface="ＭＳ Ｐゴシック" charset="0"/>
              </a:defRPr>
            </a:lvl7pPr>
            <a:lvl8pPr marL="1371600" algn="l" defTabSz="457200" rtl="0" fontAlgn="base">
              <a:lnSpc>
                <a:spcPct val="80000"/>
              </a:lnSpc>
              <a:spcBef>
                <a:spcPct val="0"/>
              </a:spcBef>
              <a:spcAft>
                <a:spcPct val="0"/>
              </a:spcAft>
              <a:defRPr sz="2800" b="1">
                <a:solidFill>
                  <a:srgbClr val="482683"/>
                </a:solidFill>
                <a:latin typeface="Calibri" charset="0"/>
                <a:ea typeface="ＭＳ Ｐゴシック" charset="0"/>
                <a:cs typeface="ＭＳ Ｐゴシック" charset="0"/>
              </a:defRPr>
            </a:lvl8pPr>
            <a:lvl9pPr marL="1828800" algn="l" defTabSz="457200" rtl="0" fontAlgn="base">
              <a:lnSpc>
                <a:spcPct val="80000"/>
              </a:lnSpc>
              <a:spcBef>
                <a:spcPct val="0"/>
              </a:spcBef>
              <a:spcAft>
                <a:spcPct val="0"/>
              </a:spcAft>
              <a:defRPr sz="2800" b="1">
                <a:solidFill>
                  <a:srgbClr val="482683"/>
                </a:solidFill>
                <a:latin typeface="Calibri" charset="0"/>
                <a:ea typeface="ＭＳ Ｐゴシック" charset="0"/>
                <a:cs typeface="ＭＳ Ｐゴシック" charset="0"/>
              </a:defRPr>
            </a:lvl9pPr>
          </a:lstStyle>
          <a:p>
            <a:pPr defTabSz="609585"/>
            <a:r>
              <a:rPr lang="fr-FR" sz="4267" dirty="0">
                <a:latin typeface="Calibri"/>
              </a:rPr>
              <a:t>Notre offre </a:t>
            </a:r>
            <a:r>
              <a:rPr lang="fr-FR" sz="2400" dirty="0">
                <a:latin typeface="Calibri"/>
              </a:rPr>
              <a:t>(1/2)</a:t>
            </a:r>
          </a:p>
        </p:txBody>
      </p:sp>
      <p:sp>
        <p:nvSpPr>
          <p:cNvPr id="12" name="Espace réservé du contenu 2"/>
          <p:cNvSpPr txBox="1">
            <a:spLocks/>
          </p:cNvSpPr>
          <p:nvPr/>
        </p:nvSpPr>
        <p:spPr bwMode="auto">
          <a:xfrm>
            <a:off x="6955589" y="4204788"/>
            <a:ext cx="4084945" cy="889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0" indent="0" algn="l" defTabSz="457200" rtl="0" eaLnBrk="0" fontAlgn="base" hangingPunct="0">
              <a:spcBef>
                <a:spcPct val="20000"/>
              </a:spcBef>
              <a:spcAft>
                <a:spcPct val="0"/>
              </a:spcAft>
              <a:buFont typeface="Arial" pitchFamily="34" charset="0"/>
              <a:defRPr sz="2200" b="1" kern="1200" baseline="0">
                <a:solidFill>
                  <a:srgbClr val="9C4092"/>
                </a:solidFill>
                <a:latin typeface="+mn-lt"/>
                <a:ea typeface="MS PGothic" pitchFamily="34" charset="-128"/>
                <a:cs typeface="ＭＳ Ｐゴシック" charset="0"/>
              </a:defRPr>
            </a:lvl1pPr>
            <a:lvl2pPr marL="0" indent="0" algn="l" defTabSz="457200" rtl="0" eaLnBrk="0" fontAlgn="base" hangingPunct="0">
              <a:lnSpc>
                <a:spcPct val="80000"/>
              </a:lnSpc>
              <a:spcBef>
                <a:spcPct val="20000"/>
              </a:spcBef>
              <a:spcAft>
                <a:spcPct val="0"/>
              </a:spcAft>
              <a:buFont typeface="Arial" pitchFamily="34" charset="0"/>
              <a:tabLst/>
              <a:defRPr sz="1500" kern="1200" cap="all" baseline="0">
                <a:solidFill>
                  <a:srgbClr val="17CBD0"/>
                </a:solidFill>
                <a:latin typeface="+mn-lt"/>
                <a:ea typeface="MS PGothic" pitchFamily="34" charset="-128"/>
                <a:cs typeface="+mn-cs"/>
              </a:defRPr>
            </a:lvl2pPr>
            <a:lvl3pPr marL="0" indent="0" algn="l" defTabSz="457200" rtl="0" eaLnBrk="0" fontAlgn="base" hangingPunct="0">
              <a:spcBef>
                <a:spcPts val="600"/>
              </a:spcBef>
              <a:spcAft>
                <a:spcPct val="0"/>
              </a:spcAft>
              <a:buFont typeface="Arial" pitchFamily="34" charset="0"/>
              <a:tabLst/>
              <a:defRPr sz="1400" kern="1200" baseline="0">
                <a:solidFill>
                  <a:schemeClr val="tx1"/>
                </a:solidFill>
                <a:latin typeface="+mn-lt"/>
                <a:ea typeface="MS PGothic" pitchFamily="34" charset="-128"/>
                <a:cs typeface="+mn-cs"/>
              </a:defRPr>
            </a:lvl3pPr>
            <a:lvl4pPr marL="90488" indent="-90488" algn="l" defTabSz="457200" rtl="0" eaLnBrk="0" fontAlgn="base" hangingPunct="0">
              <a:spcBef>
                <a:spcPts val="600"/>
              </a:spcBef>
              <a:spcAft>
                <a:spcPct val="0"/>
              </a:spcAft>
              <a:buClr>
                <a:srgbClr val="EF7937"/>
              </a:buClr>
              <a:buSzPct val="100000"/>
              <a:buFont typeface="Arial" pitchFamily="34" charset="0"/>
              <a:buChar char="•"/>
              <a:tabLst/>
              <a:defRPr sz="1400" kern="1200" baseline="0">
                <a:solidFill>
                  <a:schemeClr val="tx1"/>
                </a:solidFill>
                <a:latin typeface="+mn-lt"/>
                <a:ea typeface="MS PGothic" pitchFamily="34" charset="-128"/>
                <a:cs typeface="+mn-cs"/>
              </a:defRPr>
            </a:lvl4pPr>
            <a:lvl5pPr marL="0" indent="0" algn="l" defTabSz="457200" rtl="0" eaLnBrk="0" fontAlgn="base" hangingPunct="0">
              <a:spcBef>
                <a:spcPts val="850"/>
              </a:spcBef>
              <a:spcAft>
                <a:spcPct val="0"/>
              </a:spcAft>
              <a:buFont typeface="Arial" pitchFamily="34" charset="0"/>
              <a:defRPr sz="14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defTabSz="609585"/>
            <a:r>
              <a:rPr lang="fr-FR" sz="2133" b="0" dirty="0">
                <a:solidFill>
                  <a:prstClr val="black"/>
                </a:solidFill>
                <a:latin typeface="Calibri"/>
              </a:rPr>
              <a:t>Notre offre, </a:t>
            </a:r>
            <a:r>
              <a:rPr lang="fr-FR" sz="2133" dirty="0">
                <a:latin typeface="Calibri"/>
              </a:rPr>
              <a:t>accessible à tout public, </a:t>
            </a:r>
            <a:r>
              <a:rPr lang="fr-FR" sz="2133" b="0" dirty="0">
                <a:solidFill>
                  <a:prstClr val="black"/>
                </a:solidFill>
                <a:latin typeface="Calibri"/>
              </a:rPr>
              <a:t>adhérents mutualistes ou non, est développée avec le souci de la </a:t>
            </a:r>
            <a:r>
              <a:rPr lang="fr-FR" sz="2133" dirty="0">
                <a:latin typeface="Calibri"/>
              </a:rPr>
              <a:t>qualité</a:t>
            </a:r>
            <a:r>
              <a:rPr lang="fr-FR" sz="2133" b="0" dirty="0">
                <a:solidFill>
                  <a:prstClr val="black"/>
                </a:solidFill>
                <a:latin typeface="Calibri"/>
              </a:rPr>
              <a:t> et de la prise en charge </a:t>
            </a:r>
            <a:r>
              <a:rPr lang="fr-FR" sz="2133" dirty="0">
                <a:latin typeface="Calibri"/>
              </a:rPr>
              <a:t>au meilleur prix</a:t>
            </a:r>
            <a:r>
              <a:rPr lang="fr-FR" sz="2133" b="0" dirty="0">
                <a:solidFill>
                  <a:prstClr val="black"/>
                </a:solidFill>
                <a:latin typeface="Calibri"/>
              </a:rPr>
              <a:t>. </a:t>
            </a:r>
          </a:p>
          <a:p>
            <a:pPr algn="just" defTabSz="609585"/>
            <a:endParaRPr lang="fr-FR" sz="2133" dirty="0">
              <a:latin typeface="Calibri"/>
            </a:endParaRPr>
          </a:p>
          <a:p>
            <a:pPr defTabSz="609585"/>
            <a:endParaRPr lang="fr-FR" sz="1867" b="0" dirty="0">
              <a:solidFill>
                <a:prstClr val="black"/>
              </a:solidFill>
              <a:latin typeface="Calibri"/>
              <a:cs typeface="+mn-cs"/>
            </a:endParaRPr>
          </a:p>
          <a:p>
            <a:pPr defTabSz="609585"/>
            <a:endParaRPr lang="fr-FR" sz="1867" b="0" dirty="0">
              <a:solidFill>
                <a:prstClr val="black"/>
              </a:solidFill>
              <a:latin typeface="Calibri"/>
              <a:cs typeface="+mn-cs"/>
            </a:endParaRPr>
          </a:p>
          <a:p>
            <a:pPr defTabSz="609585"/>
            <a:endParaRPr lang="fr-FR" sz="1867" b="0" dirty="0">
              <a:solidFill>
                <a:prstClr val="black"/>
              </a:solidFill>
              <a:latin typeface="Calibri"/>
              <a:cs typeface="+mn-cs"/>
            </a:endParaRPr>
          </a:p>
          <a:p>
            <a:pPr defTabSz="609585"/>
            <a:endParaRPr lang="fr-FR" sz="1867" b="0" dirty="0">
              <a:solidFill>
                <a:prstClr val="black"/>
              </a:solidFill>
              <a:latin typeface="Calibri"/>
              <a:cs typeface="+mn-cs"/>
            </a:endParaRPr>
          </a:p>
        </p:txBody>
      </p:sp>
      <p:cxnSp>
        <p:nvCxnSpPr>
          <p:cNvPr id="13" name="Connecteur droit 12"/>
          <p:cNvCxnSpPr>
            <a:cxnSpLocks/>
          </p:cNvCxnSpPr>
          <p:nvPr/>
        </p:nvCxnSpPr>
        <p:spPr>
          <a:xfrm>
            <a:off x="600001" y="1114816"/>
            <a:ext cx="750380" cy="0"/>
          </a:xfrm>
          <a:prstGeom prst="line">
            <a:avLst/>
          </a:prstGeom>
          <a:ln w="63500">
            <a:solidFill>
              <a:srgbClr val="17CBD0"/>
            </a:solidFill>
          </a:ln>
        </p:spPr>
        <p:style>
          <a:lnRef idx="2">
            <a:schemeClr val="accent1"/>
          </a:lnRef>
          <a:fillRef idx="0">
            <a:schemeClr val="accent1"/>
          </a:fillRef>
          <a:effectRef idx="1">
            <a:schemeClr val="accent1"/>
          </a:effectRef>
          <a:fontRef idx="minor">
            <a:schemeClr val="tx1"/>
          </a:fontRef>
        </p:style>
      </p:cxnSp>
      <p:cxnSp>
        <p:nvCxnSpPr>
          <p:cNvPr id="17" name="Connecteur droit 16">
            <a:extLst>
              <a:ext uri="{FF2B5EF4-FFF2-40B4-BE49-F238E27FC236}">
                <a16:creationId xmlns:a16="http://schemas.microsoft.com/office/drawing/2014/main" id="{32EBBC7C-A511-1C44-8450-F49DD1058F48}"/>
              </a:ext>
            </a:extLst>
          </p:cNvPr>
          <p:cNvCxnSpPr>
            <a:cxnSpLocks/>
          </p:cNvCxnSpPr>
          <p:nvPr/>
        </p:nvCxnSpPr>
        <p:spPr>
          <a:xfrm>
            <a:off x="6991799" y="6082448"/>
            <a:ext cx="750380" cy="0"/>
          </a:xfrm>
          <a:prstGeom prst="line">
            <a:avLst/>
          </a:prstGeom>
          <a:ln w="63500">
            <a:solidFill>
              <a:srgbClr val="17CBD0"/>
            </a:solidFill>
          </a:ln>
        </p:spPr>
        <p:style>
          <a:lnRef idx="2">
            <a:schemeClr val="accent1"/>
          </a:lnRef>
          <a:fillRef idx="0">
            <a:schemeClr val="accent1"/>
          </a:fillRef>
          <a:effectRef idx="1">
            <a:schemeClr val="accent1"/>
          </a:effectRef>
          <a:fontRef idx="minor">
            <a:schemeClr val="tx1"/>
          </a:fontRef>
        </p:style>
      </p:cxnSp>
      <p:pic>
        <p:nvPicPr>
          <p:cNvPr id="10" name="Image 9">
            <a:extLst>
              <a:ext uri="{FF2B5EF4-FFF2-40B4-BE49-F238E27FC236}">
                <a16:creationId xmlns:a16="http://schemas.microsoft.com/office/drawing/2014/main" id="{057C3E19-F0B1-7B4C-B5DE-8888D08738AC}"/>
              </a:ext>
            </a:extLst>
          </p:cNvPr>
          <p:cNvPicPr>
            <a:picLocks noChangeAspect="1"/>
          </p:cNvPicPr>
          <p:nvPr/>
        </p:nvPicPr>
        <p:blipFill rotWithShape="1">
          <a:blip r:embed="rId2"/>
          <a:srcRect l="7907" r="7132"/>
          <a:stretch/>
        </p:blipFill>
        <p:spPr>
          <a:xfrm>
            <a:off x="6955588" y="1114816"/>
            <a:ext cx="3989780" cy="270845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Image 5">
            <a:extLst>
              <a:ext uri="{FF2B5EF4-FFF2-40B4-BE49-F238E27FC236}">
                <a16:creationId xmlns:a16="http://schemas.microsoft.com/office/drawing/2014/main" id="{88FE75D4-67DD-F14A-AF9D-8365E8D7A18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6941"/>
          <a:stretch/>
        </p:blipFill>
        <p:spPr>
          <a:xfrm>
            <a:off x="600000" y="3445739"/>
            <a:ext cx="4497234" cy="263670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6056830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708164" y="4051045"/>
            <a:ext cx="4411697" cy="740551"/>
          </a:xfrm>
        </p:spPr>
        <p:txBody>
          <a:bodyPr/>
          <a:lstStyle/>
          <a:p>
            <a:pPr algn="just"/>
            <a:r>
              <a:rPr lang="fr-FR" sz="2133" b="0" dirty="0">
                <a:solidFill>
                  <a:schemeClr val="tx1"/>
                </a:solidFill>
              </a:rPr>
              <a:t>Afin d’apporter des réponses aux besoins de santé du territoire, notre offre est développée en lien avec les </a:t>
            </a:r>
            <a:r>
              <a:rPr lang="fr-FR" sz="2133" dirty="0"/>
              <a:t>collectivités territoriales </a:t>
            </a:r>
            <a:r>
              <a:rPr lang="fr-FR" sz="2133" b="0" dirty="0">
                <a:solidFill>
                  <a:schemeClr val="tx1"/>
                </a:solidFill>
              </a:rPr>
              <a:t>et les </a:t>
            </a:r>
            <a:r>
              <a:rPr lang="fr-FR" sz="2133" dirty="0"/>
              <a:t>services de l’Etat.</a:t>
            </a:r>
            <a:endParaRPr lang="fr-FR" sz="2133" b="0" dirty="0">
              <a:solidFill>
                <a:schemeClr val="tx1"/>
              </a:solidFill>
              <a:cs typeface="+mn-cs"/>
            </a:endParaRPr>
          </a:p>
          <a:p>
            <a:endParaRPr lang="fr-FR" sz="1867" b="0" dirty="0">
              <a:solidFill>
                <a:schemeClr val="tx1"/>
              </a:solidFill>
              <a:cs typeface="+mn-cs"/>
            </a:endParaRPr>
          </a:p>
          <a:p>
            <a:endParaRPr lang="fr-FR" sz="1867" b="0" dirty="0">
              <a:solidFill>
                <a:schemeClr val="tx1"/>
              </a:solidFill>
              <a:cs typeface="+mn-cs"/>
            </a:endParaRPr>
          </a:p>
          <a:p>
            <a:endParaRPr lang="fr-FR" sz="1867" b="0" dirty="0">
              <a:solidFill>
                <a:schemeClr val="tx1"/>
              </a:solidFill>
              <a:cs typeface="+mn-cs"/>
            </a:endParaRPr>
          </a:p>
        </p:txBody>
      </p:sp>
      <p:sp>
        <p:nvSpPr>
          <p:cNvPr id="4" name="Espace réservé du numéro de diapositive 3"/>
          <p:cNvSpPr>
            <a:spLocks noGrp="1"/>
          </p:cNvSpPr>
          <p:nvPr>
            <p:ph type="sldNum" sz="quarter" idx="11"/>
          </p:nvPr>
        </p:nvSpPr>
        <p:spPr/>
        <p:txBody>
          <a:bodyPr/>
          <a:lstStyle/>
          <a:p>
            <a:pPr defTabSz="609585" fontAlgn="base">
              <a:spcBef>
                <a:spcPct val="0"/>
              </a:spcBef>
              <a:spcAft>
                <a:spcPct val="0"/>
              </a:spcAft>
            </a:pPr>
            <a:fld id="{91F5E9D1-A7A6-4183-9D13-3F3B5B7D4789}" type="slidenum">
              <a:rPr lang="en-US" altLang="fr-FR">
                <a:solidFill>
                  <a:prstClr val="white"/>
                </a:solidFill>
                <a:latin typeface="Calibri" pitchFamily="34" charset="0"/>
                <a:ea typeface="MS PGothic" pitchFamily="34" charset="-128"/>
              </a:rPr>
              <a:pPr defTabSz="609585" fontAlgn="base">
                <a:spcBef>
                  <a:spcPct val="0"/>
                </a:spcBef>
                <a:spcAft>
                  <a:spcPct val="0"/>
                </a:spcAft>
              </a:pPr>
              <a:t>9</a:t>
            </a:fld>
            <a:endParaRPr lang="en-US" altLang="fr-FR" dirty="0">
              <a:solidFill>
                <a:prstClr val="white"/>
              </a:solidFill>
              <a:latin typeface="Calibri" pitchFamily="34" charset="0"/>
              <a:ea typeface="MS PGothic" pitchFamily="34" charset="-128"/>
            </a:endParaRPr>
          </a:p>
        </p:txBody>
      </p:sp>
      <p:sp>
        <p:nvSpPr>
          <p:cNvPr id="8" name="Titre 1"/>
          <p:cNvSpPr txBox="1">
            <a:spLocks/>
          </p:cNvSpPr>
          <p:nvPr/>
        </p:nvSpPr>
        <p:spPr bwMode="auto">
          <a:xfrm>
            <a:off x="600000" y="271044"/>
            <a:ext cx="10955867" cy="525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lgn="l" defTabSz="457200" rtl="0" eaLnBrk="0" fontAlgn="base" hangingPunct="0">
              <a:lnSpc>
                <a:spcPct val="80000"/>
              </a:lnSpc>
              <a:spcBef>
                <a:spcPct val="0"/>
              </a:spcBef>
              <a:spcAft>
                <a:spcPct val="0"/>
              </a:spcAft>
              <a:defRPr sz="3200" b="1" kern="1200">
                <a:solidFill>
                  <a:srgbClr val="482683"/>
                </a:solidFill>
                <a:latin typeface="+mj-lt"/>
                <a:ea typeface="MS PGothic" pitchFamily="34" charset="-128"/>
                <a:cs typeface="ＭＳ Ｐゴシック" charset="0"/>
              </a:defRPr>
            </a:lvl1pPr>
            <a:lvl2pPr algn="l" defTabSz="457200" rtl="0" eaLnBrk="0" fontAlgn="base" hangingPunct="0">
              <a:lnSpc>
                <a:spcPct val="80000"/>
              </a:lnSpc>
              <a:spcBef>
                <a:spcPct val="0"/>
              </a:spcBef>
              <a:spcAft>
                <a:spcPct val="0"/>
              </a:spcAft>
              <a:defRPr sz="2800" b="1">
                <a:solidFill>
                  <a:srgbClr val="482683"/>
                </a:solidFill>
                <a:latin typeface="Calibri" charset="0"/>
                <a:ea typeface="MS PGothic" pitchFamily="34" charset="-128"/>
                <a:cs typeface="ＭＳ Ｐゴシック" charset="0"/>
              </a:defRPr>
            </a:lvl2pPr>
            <a:lvl3pPr algn="l" defTabSz="457200" rtl="0" eaLnBrk="0" fontAlgn="base" hangingPunct="0">
              <a:lnSpc>
                <a:spcPct val="80000"/>
              </a:lnSpc>
              <a:spcBef>
                <a:spcPct val="0"/>
              </a:spcBef>
              <a:spcAft>
                <a:spcPct val="0"/>
              </a:spcAft>
              <a:defRPr sz="2800" b="1">
                <a:solidFill>
                  <a:srgbClr val="482683"/>
                </a:solidFill>
                <a:latin typeface="Calibri" charset="0"/>
                <a:ea typeface="MS PGothic" pitchFamily="34" charset="-128"/>
                <a:cs typeface="ＭＳ Ｐゴシック" charset="0"/>
              </a:defRPr>
            </a:lvl3pPr>
            <a:lvl4pPr algn="l" defTabSz="457200" rtl="0" eaLnBrk="0" fontAlgn="base" hangingPunct="0">
              <a:lnSpc>
                <a:spcPct val="80000"/>
              </a:lnSpc>
              <a:spcBef>
                <a:spcPct val="0"/>
              </a:spcBef>
              <a:spcAft>
                <a:spcPct val="0"/>
              </a:spcAft>
              <a:defRPr sz="2800" b="1">
                <a:solidFill>
                  <a:srgbClr val="482683"/>
                </a:solidFill>
                <a:latin typeface="Calibri" charset="0"/>
                <a:ea typeface="MS PGothic" pitchFamily="34" charset="-128"/>
                <a:cs typeface="ＭＳ Ｐゴシック" charset="0"/>
              </a:defRPr>
            </a:lvl4pPr>
            <a:lvl5pPr algn="l" defTabSz="457200" rtl="0" eaLnBrk="0" fontAlgn="base" hangingPunct="0">
              <a:lnSpc>
                <a:spcPct val="80000"/>
              </a:lnSpc>
              <a:spcBef>
                <a:spcPct val="0"/>
              </a:spcBef>
              <a:spcAft>
                <a:spcPct val="0"/>
              </a:spcAft>
              <a:defRPr sz="2800" b="1">
                <a:solidFill>
                  <a:srgbClr val="482683"/>
                </a:solidFill>
                <a:latin typeface="Calibri" charset="0"/>
                <a:ea typeface="MS PGothic" pitchFamily="34" charset="-128"/>
                <a:cs typeface="ＭＳ Ｐゴシック" charset="0"/>
              </a:defRPr>
            </a:lvl5pPr>
            <a:lvl6pPr marL="457200" algn="l" defTabSz="457200" rtl="0" fontAlgn="base">
              <a:lnSpc>
                <a:spcPct val="80000"/>
              </a:lnSpc>
              <a:spcBef>
                <a:spcPct val="0"/>
              </a:spcBef>
              <a:spcAft>
                <a:spcPct val="0"/>
              </a:spcAft>
              <a:defRPr sz="2800" b="1">
                <a:solidFill>
                  <a:srgbClr val="482683"/>
                </a:solidFill>
                <a:latin typeface="Calibri" charset="0"/>
                <a:ea typeface="ＭＳ Ｐゴシック" charset="0"/>
                <a:cs typeface="ＭＳ Ｐゴシック" charset="0"/>
              </a:defRPr>
            </a:lvl6pPr>
            <a:lvl7pPr marL="914400" algn="l" defTabSz="457200" rtl="0" fontAlgn="base">
              <a:lnSpc>
                <a:spcPct val="80000"/>
              </a:lnSpc>
              <a:spcBef>
                <a:spcPct val="0"/>
              </a:spcBef>
              <a:spcAft>
                <a:spcPct val="0"/>
              </a:spcAft>
              <a:defRPr sz="2800" b="1">
                <a:solidFill>
                  <a:srgbClr val="482683"/>
                </a:solidFill>
                <a:latin typeface="Calibri" charset="0"/>
                <a:ea typeface="ＭＳ Ｐゴシック" charset="0"/>
                <a:cs typeface="ＭＳ Ｐゴシック" charset="0"/>
              </a:defRPr>
            </a:lvl7pPr>
            <a:lvl8pPr marL="1371600" algn="l" defTabSz="457200" rtl="0" fontAlgn="base">
              <a:lnSpc>
                <a:spcPct val="80000"/>
              </a:lnSpc>
              <a:spcBef>
                <a:spcPct val="0"/>
              </a:spcBef>
              <a:spcAft>
                <a:spcPct val="0"/>
              </a:spcAft>
              <a:defRPr sz="2800" b="1">
                <a:solidFill>
                  <a:srgbClr val="482683"/>
                </a:solidFill>
                <a:latin typeface="Calibri" charset="0"/>
                <a:ea typeface="ＭＳ Ｐゴシック" charset="0"/>
                <a:cs typeface="ＭＳ Ｐゴシック" charset="0"/>
              </a:defRPr>
            </a:lvl8pPr>
            <a:lvl9pPr marL="1828800" algn="l" defTabSz="457200" rtl="0" fontAlgn="base">
              <a:lnSpc>
                <a:spcPct val="80000"/>
              </a:lnSpc>
              <a:spcBef>
                <a:spcPct val="0"/>
              </a:spcBef>
              <a:spcAft>
                <a:spcPct val="0"/>
              </a:spcAft>
              <a:defRPr sz="2800" b="1">
                <a:solidFill>
                  <a:srgbClr val="482683"/>
                </a:solidFill>
                <a:latin typeface="Calibri" charset="0"/>
                <a:ea typeface="ＭＳ Ｐゴシック" charset="0"/>
                <a:cs typeface="ＭＳ Ｐゴシック" charset="0"/>
              </a:defRPr>
            </a:lvl9pPr>
          </a:lstStyle>
          <a:p>
            <a:pPr defTabSz="609585"/>
            <a:r>
              <a:rPr lang="fr-FR" sz="4267" dirty="0">
                <a:latin typeface="Calibri"/>
              </a:rPr>
              <a:t>Notre offre </a:t>
            </a:r>
            <a:r>
              <a:rPr lang="fr-FR" sz="2400" dirty="0">
                <a:latin typeface="Calibri"/>
              </a:rPr>
              <a:t>(2/2)</a:t>
            </a:r>
          </a:p>
        </p:txBody>
      </p:sp>
      <p:sp>
        <p:nvSpPr>
          <p:cNvPr id="12" name="Espace réservé du contenu 2"/>
          <p:cNvSpPr txBox="1">
            <a:spLocks/>
          </p:cNvSpPr>
          <p:nvPr/>
        </p:nvSpPr>
        <p:spPr bwMode="auto">
          <a:xfrm>
            <a:off x="7035907" y="1016491"/>
            <a:ext cx="4670528" cy="889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0" indent="0" algn="l" defTabSz="457200" rtl="0" eaLnBrk="0" fontAlgn="base" hangingPunct="0">
              <a:spcBef>
                <a:spcPct val="20000"/>
              </a:spcBef>
              <a:spcAft>
                <a:spcPct val="0"/>
              </a:spcAft>
              <a:buFont typeface="Arial" pitchFamily="34" charset="0"/>
              <a:defRPr sz="2200" b="1" kern="1200" baseline="0">
                <a:solidFill>
                  <a:srgbClr val="9C4092"/>
                </a:solidFill>
                <a:latin typeface="+mn-lt"/>
                <a:ea typeface="MS PGothic" pitchFamily="34" charset="-128"/>
                <a:cs typeface="ＭＳ Ｐゴシック" charset="0"/>
              </a:defRPr>
            </a:lvl1pPr>
            <a:lvl2pPr marL="0" indent="0" algn="l" defTabSz="457200" rtl="0" eaLnBrk="0" fontAlgn="base" hangingPunct="0">
              <a:lnSpc>
                <a:spcPct val="80000"/>
              </a:lnSpc>
              <a:spcBef>
                <a:spcPct val="20000"/>
              </a:spcBef>
              <a:spcAft>
                <a:spcPct val="0"/>
              </a:spcAft>
              <a:buFont typeface="Arial" pitchFamily="34" charset="0"/>
              <a:tabLst/>
              <a:defRPr sz="1500" kern="1200" cap="all" baseline="0">
                <a:solidFill>
                  <a:srgbClr val="17CBD0"/>
                </a:solidFill>
                <a:latin typeface="+mn-lt"/>
                <a:ea typeface="MS PGothic" pitchFamily="34" charset="-128"/>
                <a:cs typeface="+mn-cs"/>
              </a:defRPr>
            </a:lvl2pPr>
            <a:lvl3pPr marL="0" indent="0" algn="l" defTabSz="457200" rtl="0" eaLnBrk="0" fontAlgn="base" hangingPunct="0">
              <a:spcBef>
                <a:spcPts val="600"/>
              </a:spcBef>
              <a:spcAft>
                <a:spcPct val="0"/>
              </a:spcAft>
              <a:buFont typeface="Arial" pitchFamily="34" charset="0"/>
              <a:tabLst/>
              <a:defRPr sz="1400" kern="1200" baseline="0">
                <a:solidFill>
                  <a:schemeClr val="tx1"/>
                </a:solidFill>
                <a:latin typeface="+mn-lt"/>
                <a:ea typeface="MS PGothic" pitchFamily="34" charset="-128"/>
                <a:cs typeface="+mn-cs"/>
              </a:defRPr>
            </a:lvl3pPr>
            <a:lvl4pPr marL="90488" indent="-90488" algn="l" defTabSz="457200" rtl="0" eaLnBrk="0" fontAlgn="base" hangingPunct="0">
              <a:spcBef>
                <a:spcPts val="600"/>
              </a:spcBef>
              <a:spcAft>
                <a:spcPct val="0"/>
              </a:spcAft>
              <a:buClr>
                <a:srgbClr val="EF7937"/>
              </a:buClr>
              <a:buSzPct val="100000"/>
              <a:buFont typeface="Arial" pitchFamily="34" charset="0"/>
              <a:buChar char="•"/>
              <a:tabLst/>
              <a:defRPr sz="1400" kern="1200" baseline="0">
                <a:solidFill>
                  <a:schemeClr val="tx1"/>
                </a:solidFill>
                <a:latin typeface="+mn-lt"/>
                <a:ea typeface="MS PGothic" pitchFamily="34" charset="-128"/>
                <a:cs typeface="+mn-cs"/>
              </a:defRPr>
            </a:lvl4pPr>
            <a:lvl5pPr marL="0" indent="0" algn="l" defTabSz="457200" rtl="0" eaLnBrk="0" fontAlgn="base" hangingPunct="0">
              <a:spcBef>
                <a:spcPts val="850"/>
              </a:spcBef>
              <a:spcAft>
                <a:spcPct val="0"/>
              </a:spcAft>
              <a:buFont typeface="Arial" pitchFamily="34" charset="0"/>
              <a:defRPr sz="14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defTabSz="609585"/>
            <a:r>
              <a:rPr lang="fr-FR" sz="2133" b="0" dirty="0">
                <a:solidFill>
                  <a:prstClr val="black"/>
                </a:solidFill>
                <a:latin typeface="Calibri"/>
              </a:rPr>
              <a:t>De plus, pour densifier notre maillage territorial et enrichir notre offre, des </a:t>
            </a:r>
            <a:r>
              <a:rPr lang="fr-FR" sz="2133" dirty="0">
                <a:latin typeface="Calibri"/>
              </a:rPr>
              <a:t>partenariats </a:t>
            </a:r>
            <a:r>
              <a:rPr lang="fr-FR" sz="2133" b="0" dirty="0">
                <a:solidFill>
                  <a:prstClr val="black"/>
                </a:solidFill>
                <a:latin typeface="Calibri"/>
              </a:rPr>
              <a:t>peuvent se nouer avec des acteurs locaux qui partagent notre vision et nos valeurs.</a:t>
            </a:r>
            <a:endParaRPr lang="fr-FR" sz="2133" dirty="0">
              <a:solidFill>
                <a:prstClr val="black"/>
              </a:solidFill>
              <a:latin typeface="Calibri"/>
            </a:endParaRPr>
          </a:p>
          <a:p>
            <a:pPr defTabSz="609585"/>
            <a:endParaRPr lang="fr-FR" sz="1867" b="0" dirty="0">
              <a:solidFill>
                <a:prstClr val="black"/>
              </a:solidFill>
              <a:latin typeface="Calibri"/>
              <a:cs typeface="+mn-cs"/>
            </a:endParaRPr>
          </a:p>
          <a:p>
            <a:pPr defTabSz="609585"/>
            <a:endParaRPr lang="fr-FR" sz="1867" b="0" dirty="0">
              <a:solidFill>
                <a:prstClr val="black"/>
              </a:solidFill>
              <a:latin typeface="Calibri"/>
              <a:cs typeface="+mn-cs"/>
            </a:endParaRPr>
          </a:p>
          <a:p>
            <a:pPr defTabSz="609585"/>
            <a:endParaRPr lang="fr-FR" sz="1867" b="0" dirty="0">
              <a:solidFill>
                <a:prstClr val="black"/>
              </a:solidFill>
              <a:latin typeface="Calibri"/>
              <a:cs typeface="+mn-cs"/>
            </a:endParaRPr>
          </a:p>
          <a:p>
            <a:pPr defTabSz="609585"/>
            <a:endParaRPr lang="fr-FR" sz="1867" b="0" dirty="0">
              <a:solidFill>
                <a:prstClr val="black"/>
              </a:solidFill>
              <a:latin typeface="Calibri"/>
              <a:cs typeface="+mn-cs"/>
            </a:endParaRPr>
          </a:p>
        </p:txBody>
      </p:sp>
      <p:cxnSp>
        <p:nvCxnSpPr>
          <p:cNvPr id="15" name="Connecteur droit 14">
            <a:extLst>
              <a:ext uri="{FF2B5EF4-FFF2-40B4-BE49-F238E27FC236}">
                <a16:creationId xmlns:a16="http://schemas.microsoft.com/office/drawing/2014/main" id="{B30C30D2-245C-4341-95C1-4E1CA49686B9}"/>
              </a:ext>
            </a:extLst>
          </p:cNvPr>
          <p:cNvCxnSpPr>
            <a:cxnSpLocks/>
          </p:cNvCxnSpPr>
          <p:nvPr/>
        </p:nvCxnSpPr>
        <p:spPr>
          <a:xfrm>
            <a:off x="7035907" y="723755"/>
            <a:ext cx="750380" cy="0"/>
          </a:xfrm>
          <a:prstGeom prst="line">
            <a:avLst/>
          </a:prstGeom>
          <a:ln w="63500">
            <a:solidFill>
              <a:srgbClr val="17CBD0"/>
            </a:solidFill>
          </a:ln>
        </p:spPr>
        <p:style>
          <a:lnRef idx="2">
            <a:schemeClr val="accent1"/>
          </a:lnRef>
          <a:fillRef idx="0">
            <a:schemeClr val="accent1"/>
          </a:fillRef>
          <a:effectRef idx="1">
            <a:schemeClr val="accent1"/>
          </a:effectRef>
          <a:fontRef idx="minor">
            <a:schemeClr val="tx1"/>
          </a:fontRef>
        </p:style>
      </p:cxnSp>
      <p:cxnSp>
        <p:nvCxnSpPr>
          <p:cNvPr id="16" name="Connecteur droit 15">
            <a:extLst>
              <a:ext uri="{FF2B5EF4-FFF2-40B4-BE49-F238E27FC236}">
                <a16:creationId xmlns:a16="http://schemas.microsoft.com/office/drawing/2014/main" id="{CE273E07-4D31-634C-8976-2F242744CCD3}"/>
              </a:ext>
            </a:extLst>
          </p:cNvPr>
          <p:cNvCxnSpPr>
            <a:cxnSpLocks/>
          </p:cNvCxnSpPr>
          <p:nvPr/>
        </p:nvCxnSpPr>
        <p:spPr>
          <a:xfrm>
            <a:off x="708163" y="5903925"/>
            <a:ext cx="750380" cy="0"/>
          </a:xfrm>
          <a:prstGeom prst="line">
            <a:avLst/>
          </a:prstGeom>
          <a:ln w="63500">
            <a:solidFill>
              <a:srgbClr val="17CBD0"/>
            </a:solidFill>
          </a:ln>
        </p:spPr>
        <p:style>
          <a:lnRef idx="2">
            <a:schemeClr val="accent1"/>
          </a:lnRef>
          <a:fillRef idx="0">
            <a:schemeClr val="accent1"/>
          </a:fillRef>
          <a:effectRef idx="1">
            <a:schemeClr val="accent1"/>
          </a:effectRef>
          <a:fontRef idx="minor">
            <a:schemeClr val="tx1"/>
          </a:fontRef>
        </p:style>
      </p:cxnSp>
      <p:pic>
        <p:nvPicPr>
          <p:cNvPr id="7" name="Image 6">
            <a:extLst>
              <a:ext uri="{FF2B5EF4-FFF2-40B4-BE49-F238E27FC236}">
                <a16:creationId xmlns:a16="http://schemas.microsoft.com/office/drawing/2014/main" id="{7E621673-2A0B-2D4F-AEDB-965B8198D9D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2852" t="6600" r="4185" b="14038"/>
          <a:stretch/>
        </p:blipFill>
        <p:spPr>
          <a:xfrm>
            <a:off x="7092229" y="2855082"/>
            <a:ext cx="4539595" cy="329001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Image 5">
            <a:extLst>
              <a:ext uri="{FF2B5EF4-FFF2-40B4-BE49-F238E27FC236}">
                <a16:creationId xmlns:a16="http://schemas.microsoft.com/office/drawing/2014/main" id="{1C0E971B-FAE6-364D-843E-FFDB8D021EE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8164" y="908735"/>
            <a:ext cx="4364412" cy="291345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650112749"/>
      </p:ext>
    </p:extLst>
  </p:cSld>
  <p:clrMapOvr>
    <a:masterClrMapping/>
  </p:clrMapOvr>
</p:sld>
</file>

<file path=ppt/theme/theme1.xml><?xml version="1.0" encoding="utf-8"?>
<a:theme xmlns:a="http://schemas.openxmlformats.org/drawingml/2006/main" name="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Rubriques">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12623</TotalTime>
  <Words>1593</Words>
  <Application>Microsoft Office PowerPoint</Application>
  <PresentationFormat>Grand écran</PresentationFormat>
  <Paragraphs>672</Paragraphs>
  <Slides>22</Slides>
  <Notes>1</Notes>
  <HiddenSlides>0</HiddenSlides>
  <MMClips>0</MMClips>
  <ScaleCrop>false</ScaleCrop>
  <HeadingPairs>
    <vt:vector size="6" baseType="variant">
      <vt:variant>
        <vt:lpstr>Polices utilisées</vt:lpstr>
      </vt:variant>
      <vt:variant>
        <vt:i4>8</vt:i4>
      </vt:variant>
      <vt:variant>
        <vt:lpstr>Thème</vt:lpstr>
      </vt:variant>
      <vt:variant>
        <vt:i4>3</vt:i4>
      </vt:variant>
      <vt:variant>
        <vt:lpstr>Titres des diapositives</vt:lpstr>
      </vt:variant>
      <vt:variant>
        <vt:i4>22</vt:i4>
      </vt:variant>
    </vt:vector>
  </HeadingPairs>
  <TitlesOfParts>
    <vt:vector size="33" baseType="lpstr">
      <vt:lpstr>ＭＳ Ｐゴシック</vt:lpstr>
      <vt:lpstr>ＭＳ Ｐゴシック</vt:lpstr>
      <vt:lpstr>Arial</vt:lpstr>
      <vt:lpstr>Calibri</vt:lpstr>
      <vt:lpstr>Times New Roman</vt:lpstr>
      <vt:lpstr>Wigrum</vt:lpstr>
      <vt:lpstr>Wigrum Light</vt:lpstr>
      <vt:lpstr>Wigrum Medium</vt:lpstr>
      <vt:lpstr>Theme</vt:lpstr>
      <vt:lpstr>Rubriques</vt:lpstr>
      <vt:lpstr>1_Theme</vt:lpstr>
      <vt:lpstr>VYV³ Pays de la Loire</vt:lpstr>
      <vt:lpstr>Partie 1</vt:lpstr>
      <vt:lpstr>Présentation PowerPoint</vt:lpstr>
      <vt:lpstr>Notre organisation structurelle</vt:lpstr>
      <vt:lpstr>Notre gouvernance</vt:lpstr>
      <vt:lpstr>Présentation PowerPoint</vt:lpstr>
      <vt:lpstr>Notre expertise</vt:lpstr>
      <vt:lpstr>Présentation PowerPoint</vt:lpstr>
      <vt:lpstr>Présentation PowerPoint</vt:lpstr>
      <vt:lpstr>Partie 2</vt:lpstr>
      <vt:lpstr>Présentation PowerPoint</vt:lpstr>
      <vt:lpstr>Présentation PowerPoint</vt:lpstr>
      <vt:lpstr>Partie 3</vt:lpstr>
      <vt:lpstr>Présentation PowerPoint</vt:lpstr>
      <vt:lpstr>Présentation PowerPoint</vt:lpstr>
      <vt:lpstr>Partie 4</vt:lpstr>
      <vt:lpstr>Présentation PowerPoint</vt:lpstr>
      <vt:lpstr>Présentation PowerPoint</vt:lpstr>
      <vt:lpstr>Présentation PowerPoint</vt:lpstr>
      <vt:lpstr>Présentation PowerPoint</vt:lpstr>
      <vt:lpstr>Partie 5</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maquette-region-vyv3</dc:title>
  <dc:creator>DI CESARE Sylvie</dc:creator>
  <cp:lastModifiedBy>METEIER Lisa</cp:lastModifiedBy>
  <cp:revision>293</cp:revision>
  <cp:lastPrinted>2021-08-03T07:43:39Z</cp:lastPrinted>
  <dcterms:created xsi:type="dcterms:W3CDTF">2020-03-09T15:46:09Z</dcterms:created>
  <dcterms:modified xsi:type="dcterms:W3CDTF">2022-03-30T11:22:14Z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2020-03-09T00:00:00Z</vt:filetime>
  </property>
  <property fmtid="{D5CDD505-2E9C-101B-9397-08002B2CF9AE}" pid="3" name="Creator">
    <vt:lpwstr>Adobe Illustrator 24.0 (Macintosh)</vt:lpwstr>
  </property>
  <property fmtid="{D5CDD505-2E9C-101B-9397-08002B2CF9AE}" pid="4" name="LastSaved">
    <vt:filetime>2020-03-09T00:00:00Z</vt:filetime>
  </property>
</Properties>
</file>