
<file path=[Content_Types].xml><?xml version="1.0" encoding="utf-8"?>
<Types xmlns="http://schemas.openxmlformats.org/package/2006/content-types">
  <Default Extension="png" ContentType="image/png"/>
  <Default Extension="17F878A0"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704" r:id="rId5"/>
    <p:sldMasterId id="2147493461" r:id="rId6"/>
  </p:sldMasterIdLst>
  <p:notesMasterIdLst>
    <p:notesMasterId r:id="rId11"/>
  </p:notesMasterIdLst>
  <p:handoutMasterIdLst>
    <p:handoutMasterId r:id="rId12"/>
  </p:handoutMasterIdLst>
  <p:sldIdLst>
    <p:sldId id="278" r:id="rId7"/>
    <p:sldId id="289" r:id="rId8"/>
    <p:sldId id="288" r:id="rId9"/>
    <p:sldId id="287" r:id="rId1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342">
          <p15:clr>
            <a:srgbClr val="A4A3A4"/>
          </p15:clr>
        </p15:guide>
        <p15:guide id="2" orient="horz" pos="3164">
          <p15:clr>
            <a:srgbClr val="A4A3A4"/>
          </p15:clr>
        </p15:guide>
        <p15:guide id="3" orient="horz" pos="2950">
          <p15:clr>
            <a:srgbClr val="A4A3A4"/>
          </p15:clr>
        </p15:guide>
        <p15:guide id="4" orient="horz" pos="2606">
          <p15:clr>
            <a:srgbClr val="A4A3A4"/>
          </p15:clr>
        </p15:guide>
        <p15:guide id="5" orient="horz" pos="220">
          <p15:clr>
            <a:srgbClr val="A4A3A4"/>
          </p15:clr>
        </p15:guide>
        <p15:guide id="6" pos="3337">
          <p15:clr>
            <a:srgbClr val="A4A3A4"/>
          </p15:clr>
        </p15:guide>
        <p15:guide id="7" pos="5465">
          <p15:clr>
            <a:srgbClr val="A4A3A4"/>
          </p15:clr>
        </p15:guide>
        <p15:guide id="8" pos="5021">
          <p15:clr>
            <a:srgbClr val="A4A3A4"/>
          </p15:clr>
        </p15:guide>
        <p15:guide id="9" pos="2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4092"/>
    <a:srgbClr val="482683"/>
    <a:srgbClr val="EF7937"/>
    <a:srgbClr val="17CB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snapToObjects="1">
      <p:cViewPr varScale="1">
        <p:scale>
          <a:sx n="147" d="100"/>
          <a:sy n="147" d="100"/>
        </p:scale>
        <p:origin x="708" y="126"/>
      </p:cViewPr>
      <p:guideLst>
        <p:guide orient="horz" pos="2342"/>
        <p:guide orient="horz" pos="3164"/>
        <p:guide orient="horz" pos="2950"/>
        <p:guide orient="horz" pos="2606"/>
        <p:guide orient="horz" pos="220"/>
        <p:guide pos="3337"/>
        <p:guide pos="5465"/>
        <p:guide pos="5021"/>
        <p:guide pos="276"/>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DCB48FD-7D66-402F-8C5E-9A0570F8C9AB}" type="datetime2">
              <a:rPr lang="fr-FR" altLang="fr-FR"/>
              <a:pPr/>
              <a:t>mardi 1er décembre 2020</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BA1C88E-4020-490D-A484-60CA3808D390}" type="slidenum">
              <a:rPr lang="fr-FR" altLang="fr-FR"/>
              <a:pPr/>
              <a:t>‹N°›</a:t>
            </a:fld>
            <a:endParaRPr lang="fr-FR" altLang="fr-FR"/>
          </a:p>
        </p:txBody>
      </p:sp>
    </p:spTree>
    <p:extLst>
      <p:ext uri="{BB962C8B-B14F-4D97-AF65-F5344CB8AC3E}">
        <p14:creationId xmlns:p14="http://schemas.microsoft.com/office/powerpoint/2010/main" val="368654337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D0B7E5D-E9DD-47D8-9178-6AFA2353E1A1}" type="datetime2">
              <a:rPr lang="fr-FR" altLang="fr-FR"/>
              <a:pPr/>
              <a:t>mardi 1er décembre 2020</a:t>
            </a:fld>
            <a:endParaRPr lang="fr-FR" alt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E8D8C07-4EC2-4E4A-85AB-FF7BC84CE5DD}" type="slidenum">
              <a:rPr lang="fr-FR" altLang="fr-FR"/>
              <a:pPr/>
              <a:t>‹N°›</a:t>
            </a:fld>
            <a:endParaRPr lang="fr-FR" altLang="fr-FR"/>
          </a:p>
        </p:txBody>
      </p:sp>
    </p:spTree>
    <p:extLst>
      <p:ext uri="{BB962C8B-B14F-4D97-AF65-F5344CB8AC3E}">
        <p14:creationId xmlns:p14="http://schemas.microsoft.com/office/powerpoint/2010/main" val="1915985969"/>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résentation">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43" y="1770354"/>
            <a:ext cx="6055206" cy="33813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48879" y="2144168"/>
            <a:ext cx="5925221" cy="467820"/>
          </a:xfrm>
        </p:spPr>
        <p:txBody>
          <a:bodyPr anchor="b"/>
          <a:lstStyle>
            <a:lvl1pPr algn="l">
              <a:lnSpc>
                <a:spcPct val="80000"/>
              </a:lnSpc>
              <a:defRPr sz="3800" b="1">
                <a:solidFill>
                  <a:srgbClr val="482683"/>
                </a:solidFill>
              </a:defRPr>
            </a:lvl1pPr>
          </a:lstStyle>
          <a:p>
            <a:r>
              <a:rPr lang="fr-FR" dirty="0"/>
              <a:t>Cliquez et modifiez le titre</a:t>
            </a:r>
            <a:endParaRPr lang="en-US" dirty="0"/>
          </a:p>
        </p:txBody>
      </p:sp>
      <p:sp>
        <p:nvSpPr>
          <p:cNvPr id="3" name="Subtitle 2"/>
          <p:cNvSpPr>
            <a:spLocks noGrp="1"/>
          </p:cNvSpPr>
          <p:nvPr>
            <p:ph type="subTitle" idx="1" hasCustomPrompt="1"/>
          </p:nvPr>
        </p:nvSpPr>
        <p:spPr>
          <a:xfrm>
            <a:off x="2748878" y="2698835"/>
            <a:ext cx="5925221" cy="261610"/>
          </a:xfrm>
        </p:spPr>
        <p:txBody>
          <a:bodyPr wrap="square">
            <a:spAutoFit/>
          </a:bodyPr>
          <a:lstStyle>
            <a:lvl1pPr marL="0" indent="0" algn="l">
              <a:buNone/>
              <a:defRPr sz="1700">
                <a:solidFill>
                  <a:srgbClr val="9C4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Cliquez</a:t>
            </a:r>
            <a:r>
              <a:rPr lang="en-US" dirty="0"/>
              <a:t> pour modifier le sous-</a:t>
            </a:r>
            <a:r>
              <a:rPr lang="en-US" dirty="0" err="1"/>
              <a:t>titre</a:t>
            </a:r>
            <a:endParaRPr lang="en-US" dirty="0"/>
          </a:p>
        </p:txBody>
      </p:sp>
      <p:cxnSp>
        <p:nvCxnSpPr>
          <p:cNvPr id="9" name="Connecteur droit 8"/>
          <p:cNvCxnSpPr/>
          <p:nvPr userDrawn="1"/>
        </p:nvCxnSpPr>
        <p:spPr>
          <a:xfrm>
            <a:off x="8337551" y="186607"/>
            <a:ext cx="336549"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pic>
        <p:nvPicPr>
          <p:cNvPr id="14" name="Picture 2">
            <a:extLst>
              <a:ext uri="{FF2B5EF4-FFF2-40B4-BE49-F238E27FC236}">
                <a16:creationId xmlns:a16="http://schemas.microsoft.com/office/drawing/2014/main" id="{06EB830E-66C1-40AF-84F0-6377D98BD433}"/>
              </a:ext>
            </a:extLst>
          </p:cNvPr>
          <p:cNvPicPr>
            <a:picLocks noChangeAspect="1" noChangeArrowheads="1"/>
          </p:cNvPicPr>
          <p:nvPr userDrawn="1"/>
        </p:nvPicPr>
        <p:blipFill>
          <a:blip r:embed="rId3"/>
          <a:stretch>
            <a:fillRect/>
          </a:stretch>
        </p:blipFill>
        <p:spPr bwMode="auto">
          <a:xfrm>
            <a:off x="191474" y="242370"/>
            <a:ext cx="3038210" cy="57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343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ABCD677-CF65-4FF2-AD86-7F9447CDDE69}" type="slidenum">
              <a:rPr lang="en-US" altLang="fr-FR" sz="800" b="1">
                <a:solidFill>
                  <a:schemeClr val="bg1"/>
                </a:solidFill>
              </a:rPr>
              <a:pPr algn="r" eaLnBrk="1" hangingPunct="1"/>
              <a:t>‹N°›</a:t>
            </a:fld>
            <a:endParaRPr lang="en-US" altLang="fr-FR" sz="800" b="1" dirty="0">
              <a:solidFill>
                <a:schemeClr val="bg1"/>
              </a:solidFill>
            </a:endParaRPr>
          </a:p>
        </p:txBody>
      </p:sp>
      <p:sp>
        <p:nvSpPr>
          <p:cNvPr id="8" name="ZoneTexte 7"/>
          <p:cNvSpPr txBox="1">
            <a:spLocks noChangeArrowheads="1"/>
          </p:cNvSpPr>
          <p:nvPr userDrawn="1"/>
        </p:nvSpPr>
        <p:spPr bwMode="auto">
          <a:xfrm>
            <a:off x="7413625" y="48529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10" name="Footer Placeholder 4"/>
          <p:cNvSpPr>
            <a:spLocks noGrp="1"/>
          </p:cNvSpPr>
          <p:nvPr>
            <p:ph type="ftr" sz="quarter" idx="12"/>
          </p:nvPr>
        </p:nvSpPr>
        <p:spPr>
          <a:xfrm>
            <a:off x="4516005" y="4841876"/>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40645" y="644155"/>
            <a:ext cx="3766457" cy="361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40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4DFE5D-8A96-4962-AEB7-0F1DECC687C3}"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4495222" y="4842668"/>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0447" y="708818"/>
            <a:ext cx="3664719"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10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4491095" y="4842668"/>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37445" y="694182"/>
            <a:ext cx="3453650" cy="401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562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que 4">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C5D8B79-9AB5-4CA4-B0A5-FF67C3030F5B}"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4509077" y="4879254"/>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45667" y="757948"/>
            <a:ext cx="4011430" cy="375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92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que 5">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3595AFBB-A533-4CAA-8071-42B3A57DE381}"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4495223" y="4886542"/>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9963" y="776314"/>
            <a:ext cx="3395816" cy="371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27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441D0B8F-E42C-42D0-8780-1564397AE81D}"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4495223" y="4842668"/>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1015" y="727452"/>
            <a:ext cx="3442317" cy="372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943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que 7 pour images">
    <p:spTree>
      <p:nvGrpSpPr>
        <p:cNvPr id="1" name=""/>
        <p:cNvGrpSpPr/>
        <p:nvPr/>
      </p:nvGrpSpPr>
      <p:grpSpPr>
        <a:xfrm>
          <a:off x="0" y="0"/>
          <a:ext cx="0" cy="0"/>
          <a:chOff x="0" y="0"/>
          <a:chExt cx="0" cy="0"/>
        </a:xfrm>
      </p:grpSpPr>
      <p:sp>
        <p:nvSpPr>
          <p:cNvPr id="5"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9F63B30-5A2D-4537-9857-B111F5AA62A1}"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7" name="Footer Placeholder 4"/>
          <p:cNvSpPr>
            <a:spLocks noGrp="1"/>
          </p:cNvSpPr>
          <p:nvPr>
            <p:ph type="ftr" sz="quarter" idx="12"/>
          </p:nvPr>
        </p:nvSpPr>
        <p:spPr>
          <a:xfrm>
            <a:off x="4495223" y="4842668"/>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346971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8229600" cy="3178800"/>
          </a:xfrm>
        </p:spPr>
        <p:txBody>
          <a:bodyPr/>
          <a:lstStyle>
            <a:lvl1pPr marL="0" indent="0">
              <a:defRPr sz="2200"/>
            </a:lvl1pPr>
            <a:lvl2pPr marL="0" indent="0">
              <a:defRPr/>
            </a:lvl2pPr>
            <a:lvl3pPr marL="0" indent="0">
              <a:defRPr/>
            </a:lvl3pPr>
            <a:lvl4pPr marL="90488" indent="-90488">
              <a:buClr>
                <a:srgbClr val="EF7937"/>
              </a:buClr>
              <a:tabLst/>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41459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3960000" cy="3178800"/>
          </a:xfrm>
        </p:spPr>
        <p:txBody>
          <a:bodyPr/>
          <a:lstStyle>
            <a:lvl1pPr marL="0" indent="0">
              <a:defRPr/>
            </a:lvl1pPr>
            <a:lvl2pPr>
              <a:defRPr cap="all" baseline="0"/>
            </a:lvl2pPr>
            <a:lvl4pPr marL="90488" indent="-90488">
              <a:buClr>
                <a:srgbClr val="EF7937"/>
              </a:buClr>
              <a:tabLs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277904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5309450" cy="3178800"/>
          </a:xfrm>
        </p:spPr>
        <p:txBody>
          <a:bodyPr/>
          <a:lstStyle>
            <a:lvl1pPr marL="0" indent="0">
              <a:defRPr/>
            </a:lvl1pPr>
            <a:lvl4pPr marL="90488" indent="-90488">
              <a:buClr>
                <a:srgbClr val="EF7937"/>
              </a:buCl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589679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8229600" cy="3178800"/>
          </a:xfrm>
          <a:solidFill>
            <a:srgbClr val="482683"/>
          </a:solidFill>
        </p:spPr>
        <p:txBody>
          <a:bodyPr lIns="90000" tIns="90000" rIns="90000" bIns="90000"/>
          <a:lstStyle>
            <a:lvl1pPr marL="0" indent="0">
              <a:defRPr sz="2200">
                <a:solidFill>
                  <a:schemeClr val="bg1"/>
                </a:solidFill>
              </a:defRPr>
            </a:lvl1pPr>
            <a:lvl2pPr marL="0" indent="0">
              <a:defRPr>
                <a:solidFill>
                  <a:schemeClr val="bg1"/>
                </a:solidFill>
              </a:defRPr>
            </a:lvl2pPr>
            <a:lvl3pPr marL="0" indent="0">
              <a:defRPr>
                <a:solidFill>
                  <a:schemeClr val="bg1"/>
                </a:solidFill>
              </a:defRPr>
            </a:lvl3pPr>
            <a:lvl4pPr marL="88900" indent="-88900">
              <a:buClr>
                <a:srgbClr val="EF7937"/>
              </a:buClr>
              <a:defRPr>
                <a:solidFill>
                  <a:schemeClr val="bg1"/>
                </a:solidFill>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9" name="Image 8"/>
          <p:cNvPicPr>
            <a:picLocks noChangeAspect="1"/>
          </p:cNvPicPr>
          <p:nvPr userDrawn="1"/>
        </p:nvPicPr>
        <p:blipFill>
          <a:blip r:embed="rId2"/>
          <a:stretch>
            <a:fillRect/>
          </a:stretch>
        </p:blipFill>
        <p:spPr>
          <a:xfrm>
            <a:off x="2913086" y="4705274"/>
            <a:ext cx="5159566" cy="198444"/>
          </a:xfrm>
          <a:prstGeom prst="rect">
            <a:avLst/>
          </a:prstGeom>
        </p:spPr>
      </p:pic>
    </p:spTree>
    <p:extLst>
      <p:ext uri="{BB962C8B-B14F-4D97-AF65-F5344CB8AC3E}">
        <p14:creationId xmlns:p14="http://schemas.microsoft.com/office/powerpoint/2010/main" val="132323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3960000" cy="3178800"/>
          </a:xfrm>
          <a:solidFill>
            <a:srgbClr val="482683"/>
          </a:solidFill>
        </p:spPr>
        <p:txBody>
          <a:bodyPr lIns="90000" tIns="90000" rIns="90000" bIns="90000"/>
          <a:lstStyle>
            <a:lvl1pPr marL="0" indent="0">
              <a:defRPr>
                <a:solidFill>
                  <a:schemeClr val="bg1"/>
                </a:solidFill>
              </a:defRPr>
            </a:lvl1pPr>
            <a:lvl2pPr>
              <a:defRPr cap="all" baseline="0">
                <a:solidFill>
                  <a:schemeClr val="bg1"/>
                </a:solidFill>
              </a:defRPr>
            </a:lvl2pPr>
            <a:lvl3pPr>
              <a:defRPr>
                <a:solidFill>
                  <a:schemeClr val="bg1"/>
                </a:solidFill>
              </a:defRPr>
            </a:lvl3pPr>
            <a:lvl4pPr>
              <a:buClr>
                <a:srgbClr val="EF7937"/>
              </a:buClr>
              <a:defRPr>
                <a:solidFill>
                  <a:schemeClr val="bg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311697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5309450" cy="3178800"/>
          </a:xfrm>
          <a:solidFill>
            <a:srgbClr val="482683"/>
          </a:solidFill>
        </p:spPr>
        <p:txBody>
          <a:bodyPr wrap="square" lIns="90000" tIns="90000" rIns="90000" bIns="90000"/>
          <a:lstStyle>
            <a:lvl1pPr marL="0" indent="0">
              <a:defRPr>
                <a:solidFill>
                  <a:schemeClr val="bg1"/>
                </a:solidFill>
              </a:defRPr>
            </a:lvl1pPr>
            <a:lvl2pPr>
              <a:defRPr>
                <a:solidFill>
                  <a:schemeClr val="bg1"/>
                </a:solidFill>
              </a:defRPr>
            </a:lvl2pPr>
            <a:lvl3pPr>
              <a:defRPr>
                <a:solidFill>
                  <a:schemeClr val="bg1"/>
                </a:solidFill>
              </a:defRPr>
            </a:lvl3pPr>
            <a:lvl4pPr marL="90488" indent="-90488">
              <a:buClr>
                <a:srgbClr val="EF7937"/>
              </a:buClr>
              <a:defRPr>
                <a:solidFill>
                  <a:schemeClr val="bg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04029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209" y="0"/>
            <a:ext cx="5100682"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044780" y="4563393"/>
            <a:ext cx="1104900" cy="585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7" name="Content Placeholder 2"/>
          <p:cNvSpPr>
            <a:spLocks noGrp="1"/>
          </p:cNvSpPr>
          <p:nvPr>
            <p:ph idx="1" hasCustomPrompt="1"/>
          </p:nvPr>
        </p:nvSpPr>
        <p:spPr>
          <a:xfrm>
            <a:off x="5425930" y="1383857"/>
            <a:ext cx="3260870" cy="2700000"/>
          </a:xfrm>
        </p:spPr>
        <p:txBody>
          <a:bodyPr/>
          <a:lstStyle>
            <a:lvl1pPr marL="0" indent="0" algn="l">
              <a:defRPr/>
            </a:lvl1pPr>
            <a:lvl2pPr marL="0" indent="0" algn="l">
              <a:defRPr/>
            </a:lvl2pPr>
            <a:lvl3pPr marL="0" indent="0" algn="l">
              <a:defRPr/>
            </a:lvl3pPr>
            <a:lvl4pPr marL="0" indent="0" algn="l">
              <a:defRPr/>
            </a:lvl4pPr>
            <a:lvl5pPr marL="0" indent="0" algn="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 Quatrième niveau</a:t>
            </a:r>
            <a:endParaRPr lang="en-US" dirty="0"/>
          </a:p>
        </p:txBody>
      </p:sp>
      <p:sp>
        <p:nvSpPr>
          <p:cNvPr id="6" name="Slide Number Placeholder 5"/>
          <p:cNvSpPr>
            <a:spLocks noGrp="1"/>
          </p:cNvSpPr>
          <p:nvPr>
            <p:ph type="sldNum" sz="quarter" idx="10"/>
          </p:nvPr>
        </p:nvSpPr>
        <p:spPr>
          <a:xfrm>
            <a:off x="8280400" y="4754563"/>
            <a:ext cx="406400" cy="274637"/>
          </a:xfrm>
        </p:spPr>
        <p:txBody>
          <a:bodyPr/>
          <a:lstStyle>
            <a:lvl1pPr>
              <a:defRPr sz="900"/>
            </a:lvl1pPr>
          </a:lstStyle>
          <a:p>
            <a:fld id="{59513FEB-346B-47BF-B732-434A7540DF74}" type="slidenum">
              <a:rPr lang="en-US" altLang="fr-FR"/>
              <a:pPr/>
              <a:t>‹N°›</a:t>
            </a:fld>
            <a:endParaRPr lang="en-US" altLang="fr-FR" dirty="0"/>
          </a:p>
        </p:txBody>
      </p:sp>
      <p:pic>
        <p:nvPicPr>
          <p:cNvPr id="8" name="Picture 2"/>
          <p:cNvPicPr>
            <a:picLocks noChangeAspect="1" noChangeArrowheads="1"/>
          </p:cNvPicPr>
          <p:nvPr userDrawn="1"/>
        </p:nvPicPr>
        <p:blipFill>
          <a:blip r:embed="rId3"/>
          <a:stretch>
            <a:fillRect/>
          </a:stretch>
        </p:blipFill>
        <p:spPr bwMode="auto">
          <a:xfrm>
            <a:off x="152758" y="2166385"/>
            <a:ext cx="2945953" cy="815492"/>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userDrawn="1"/>
        </p:nvSpPr>
        <p:spPr>
          <a:xfrm>
            <a:off x="5833838" y="4456546"/>
            <a:ext cx="2901453" cy="461665"/>
          </a:xfrm>
          <a:prstGeom prst="rect">
            <a:avLst/>
          </a:prstGeom>
          <a:noFill/>
        </p:spPr>
        <p:txBody>
          <a:bodyPr wrap="square" rtlCol="0">
            <a:spAutoFit/>
          </a:bodyPr>
          <a:lstStyle/>
          <a:p>
            <a:r>
              <a:rPr lang="fr-FR" sz="600" dirty="0" smtClean="0">
                <a:solidFill>
                  <a:schemeClr val="tx1">
                    <a:lumMod val="50000"/>
                    <a:lumOff val="50000"/>
                  </a:schemeClr>
                </a:solidFill>
                <a:latin typeface="Wigrum" panose="02000000000000000000" pitchFamily="50" charset="0"/>
              </a:rPr>
              <a:t>VYV</a:t>
            </a:r>
            <a:r>
              <a:rPr lang="fr-FR" sz="600" baseline="30000" dirty="0" smtClean="0">
                <a:solidFill>
                  <a:schemeClr val="tx1">
                    <a:lumMod val="50000"/>
                    <a:lumOff val="50000"/>
                  </a:schemeClr>
                </a:solidFill>
                <a:latin typeface="Wigrum" panose="02000000000000000000" pitchFamily="50" charset="0"/>
              </a:rPr>
              <a:t>3</a:t>
            </a:r>
            <a:r>
              <a:rPr lang="fr-FR" sz="600" baseline="0" dirty="0" smtClean="0">
                <a:solidFill>
                  <a:schemeClr val="tx1">
                    <a:lumMod val="50000"/>
                    <a:lumOff val="50000"/>
                  </a:schemeClr>
                </a:solidFill>
                <a:latin typeface="Wigrum" panose="02000000000000000000" pitchFamily="50" charset="0"/>
              </a:rPr>
              <a:t> Pays de la Loire, Union de mutuelles de Livre III immatriculée au répertoire Sirene sous le numéro 844 879 015. Soumise aux dispositions du Livre III du Code de la Mutualité. </a:t>
            </a:r>
            <a:br>
              <a:rPr lang="fr-FR" sz="600" baseline="0" dirty="0" smtClean="0">
                <a:solidFill>
                  <a:schemeClr val="tx1">
                    <a:lumMod val="50000"/>
                    <a:lumOff val="50000"/>
                  </a:schemeClr>
                </a:solidFill>
                <a:latin typeface="Wigrum" panose="02000000000000000000" pitchFamily="50" charset="0"/>
              </a:rPr>
            </a:br>
            <a:r>
              <a:rPr lang="fr-FR" sz="600" baseline="0" dirty="0" smtClean="0">
                <a:solidFill>
                  <a:schemeClr val="tx1">
                    <a:lumMod val="50000"/>
                    <a:lumOff val="50000"/>
                  </a:schemeClr>
                </a:solidFill>
                <a:latin typeface="Wigrum" panose="02000000000000000000" pitchFamily="50" charset="0"/>
              </a:rPr>
              <a:t>Siège social : 29 quai François-Mitterrand – 44200 Nantes</a:t>
            </a:r>
            <a:endParaRPr lang="fr-FR" sz="600" dirty="0">
              <a:solidFill>
                <a:schemeClr val="tx1">
                  <a:lumMod val="50000"/>
                  <a:lumOff val="50000"/>
                </a:schemeClr>
              </a:solidFill>
              <a:latin typeface="Wigrum" panose="02000000000000000000" pitchFamily="50" charset="0"/>
            </a:endParaRPr>
          </a:p>
        </p:txBody>
      </p:sp>
      <p:pic>
        <p:nvPicPr>
          <p:cNvPr id="13" name="Picture 2">
            <a:extLst>
              <a:ext uri="{FF2B5EF4-FFF2-40B4-BE49-F238E27FC236}">
                <a16:creationId xmlns:a16="http://schemas.microsoft.com/office/drawing/2014/main" id="{1C1A8E41-040E-4277-8F3C-4DE60FA69705}"/>
              </a:ext>
            </a:extLst>
          </p:cNvPr>
          <p:cNvPicPr>
            <a:picLocks noChangeAspect="1" noChangeArrowheads="1"/>
          </p:cNvPicPr>
          <p:nvPr userDrawn="1"/>
        </p:nvPicPr>
        <p:blipFill>
          <a:blip r:embed="rId4"/>
          <a:stretch>
            <a:fillRect/>
          </a:stretch>
        </p:blipFill>
        <p:spPr bwMode="auto">
          <a:xfrm>
            <a:off x="4968218" y="4370130"/>
            <a:ext cx="915424" cy="61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8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lvl1pPr>
              <a:defRPr/>
            </a:lvl1pPr>
          </a:lstStyle>
          <a:p>
            <a:r>
              <a:rPr lang="en-US" altLang="fr-FR" dirty="0" err="1"/>
              <a:t>Ordre</a:t>
            </a:r>
            <a:r>
              <a:rPr lang="en-US" altLang="fr-FR" dirty="0"/>
              <a:t> du jour</a:t>
            </a:r>
            <a:endParaRPr lang="en-US" dirty="0"/>
          </a:p>
        </p:txBody>
      </p:sp>
      <p:sp>
        <p:nvSpPr>
          <p:cNvPr id="3" name="Content Placeholder 2"/>
          <p:cNvSpPr>
            <a:spLocks noGrp="1"/>
          </p:cNvSpPr>
          <p:nvPr>
            <p:ph idx="1" hasCustomPrompt="1"/>
          </p:nvPr>
        </p:nvSpPr>
        <p:spPr>
          <a:xfrm>
            <a:off x="2192288" y="1044000"/>
            <a:ext cx="6480000" cy="3474000"/>
          </a:xfrm>
        </p:spPr>
        <p:txBody>
          <a:bodyPr numCol="1"/>
          <a:lstStyle>
            <a:lvl1pPr marL="0" indent="0">
              <a:spcBef>
                <a:spcPts val="1500"/>
              </a:spcBef>
              <a:defRPr lang="en-US" altLang="fr-FR" baseline="0" dirty="0" smtClean="0"/>
            </a:lvl1pPr>
            <a:lvl2pPr marL="0" indent="0">
              <a:defRPr/>
            </a:lvl2pPr>
            <a:lvl3pPr marL="0" marR="0" indent="0" algn="l" defTabSz="457200" rtl="0" eaLnBrk="0" fontAlgn="base" latinLnBrk="0" hangingPunct="0">
              <a:lnSpc>
                <a:spcPct val="80000"/>
              </a:lnSpc>
              <a:spcBef>
                <a:spcPts val="300"/>
              </a:spcBef>
              <a:spcAft>
                <a:spcPct val="0"/>
              </a:spcAft>
              <a:buClrTx/>
              <a:buSzTx/>
              <a:buFont typeface="Arial" pitchFamily="34" charset="0"/>
              <a:buNone/>
              <a:tabLst/>
              <a:defRPr/>
            </a:lvl3pPr>
            <a:lvl4pPr marL="88900" indent="-88900">
              <a:defRPr/>
            </a:lvl4pPr>
            <a:lvl5pPr marL="0" indent="0">
              <a:defRPr/>
            </a:lvl5pPr>
          </a:lstStyle>
          <a:p>
            <a:pPr lvl="0"/>
            <a:r>
              <a:rPr lang="en-US" altLang="fr-FR" dirty="0"/>
              <a:t>00h00 - 00h00</a:t>
            </a:r>
          </a:p>
          <a:p>
            <a:pPr lvl="1"/>
            <a:r>
              <a:rPr lang="en-US" altLang="fr-FR" dirty="0" err="1"/>
              <a:t>Titre</a:t>
            </a:r>
            <a:endParaRPr lang="en-US" altLang="fr-FR" dirty="0"/>
          </a:p>
          <a:p>
            <a:pPr lvl="2"/>
            <a:r>
              <a:rPr lang="en-US" altLang="fr-FR" dirty="0" err="1"/>
              <a:t>Sujet</a:t>
            </a:r>
            <a:endParaRPr lang="en-US" altLang="fr-FR" dirty="0"/>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237877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3"/>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dirty="0"/>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dirty="0" err="1"/>
              <a:t>Titre</a:t>
            </a:r>
            <a:r>
              <a:rPr lang="en-US" altLang="fr-FR" dirty="0"/>
              <a:t> de la slide</a:t>
            </a:r>
          </a:p>
        </p:txBody>
      </p:sp>
      <p:sp>
        <p:nvSpPr>
          <p:cNvPr id="1029" name="Text Placeholder 2"/>
          <p:cNvSpPr>
            <a:spLocks noGrp="1"/>
          </p:cNvSpPr>
          <p:nvPr>
            <p:ph type="body" idx="1"/>
          </p:nvPr>
        </p:nvSpPr>
        <p:spPr bwMode="auto">
          <a:xfrm>
            <a:off x="449263" y="1314000"/>
            <a:ext cx="8229599" cy="31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dirty="0" err="1"/>
              <a:t>Titre</a:t>
            </a:r>
            <a:r>
              <a:rPr lang="en-US" altLang="fr-FR" dirty="0"/>
              <a:t> du </a:t>
            </a:r>
            <a:r>
              <a:rPr lang="en-US" altLang="fr-FR" dirty="0" err="1"/>
              <a:t>paragraphe</a:t>
            </a:r>
            <a:endParaRPr lang="en-US" altLang="fr-FR" dirty="0"/>
          </a:p>
          <a:p>
            <a:pPr lvl="1"/>
            <a:r>
              <a:rPr lang="en-US" altLang="fr-FR" dirty="0"/>
              <a:t>Sous-</a:t>
            </a:r>
            <a:r>
              <a:rPr lang="en-US" altLang="fr-FR" dirty="0" err="1"/>
              <a:t>titre</a:t>
            </a:r>
            <a:r>
              <a:rPr lang="en-US" altLang="fr-FR" dirty="0"/>
              <a:t> du </a:t>
            </a:r>
            <a:r>
              <a:rPr lang="en-US" altLang="fr-FR" dirty="0" err="1"/>
              <a:t>paragraphe</a:t>
            </a:r>
            <a:endParaRPr lang="en-US" altLang="fr-FR" dirty="0"/>
          </a:p>
          <a:p>
            <a:pPr lvl="2"/>
            <a:r>
              <a:rPr lang="en-US" altLang="fr-FR" dirty="0" err="1"/>
              <a:t>Texte</a:t>
            </a:r>
            <a:r>
              <a:rPr lang="en-US" altLang="fr-FR" dirty="0"/>
              <a:t> courant du </a:t>
            </a:r>
            <a:r>
              <a:rPr lang="en-US" altLang="fr-FR" dirty="0" err="1"/>
              <a:t>paragraphe</a:t>
            </a:r>
            <a:endParaRPr lang="en-US" altLang="fr-FR" dirty="0"/>
          </a:p>
          <a:p>
            <a:pPr lvl="3"/>
            <a:r>
              <a:rPr lang="en-US" altLang="fr-FR" dirty="0" err="1"/>
              <a:t>Liste</a:t>
            </a:r>
            <a:r>
              <a:rPr lang="en-US" altLang="fr-FR" dirty="0"/>
              <a:t> </a:t>
            </a:r>
            <a:r>
              <a:rPr lang="en-US" altLang="fr-FR" dirty="0" err="1"/>
              <a:t>dans</a:t>
            </a:r>
            <a:r>
              <a:rPr lang="en-US" altLang="fr-FR" dirty="0"/>
              <a:t> le </a:t>
            </a:r>
            <a:r>
              <a:rPr lang="en-US" altLang="fr-FR" dirty="0" err="1"/>
              <a:t>paragraphe</a:t>
            </a:r>
            <a:endParaRPr lang="en-US" altLang="fr-FR" dirty="0"/>
          </a:p>
        </p:txBody>
      </p:sp>
      <p:sp>
        <p:nvSpPr>
          <p:cNvPr id="9" name="Footer Placeholder 4"/>
          <p:cNvSpPr>
            <a:spLocks noGrp="1"/>
          </p:cNvSpPr>
          <p:nvPr>
            <p:ph type="ftr" sz="quarter" idx="3"/>
          </p:nvPr>
        </p:nvSpPr>
        <p:spPr>
          <a:xfrm>
            <a:off x="5111750" y="246063"/>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en-US" altLang="fr-FR" dirty="0"/>
              <a:t>Prénom NOM - Direction / </a:t>
            </a:r>
            <a:r>
              <a:rPr lang="en-US" altLang="fr-FR" dirty="0" err="1"/>
              <a:t>Dernière</a:t>
            </a:r>
            <a:r>
              <a:rPr lang="en-US" altLang="fr-FR" dirty="0"/>
              <a:t> </a:t>
            </a:r>
            <a:r>
              <a:rPr lang="en-US" altLang="fr-FR" dirty="0" err="1"/>
              <a:t>mise</a:t>
            </a:r>
            <a:r>
              <a:rPr lang="en-US" altLang="fr-FR" dirty="0"/>
              <a:t> à jour</a:t>
            </a:r>
          </a:p>
        </p:txBody>
      </p:sp>
      <p:pic>
        <p:nvPicPr>
          <p:cNvPr id="13" name="Picture 2">
            <a:extLst>
              <a:ext uri="{FF2B5EF4-FFF2-40B4-BE49-F238E27FC236}">
                <a16:creationId xmlns:a16="http://schemas.microsoft.com/office/drawing/2014/main" id="{08038E02-0BA2-4E71-9C12-4277E7A9C81C}"/>
              </a:ext>
            </a:extLst>
          </p:cNvPr>
          <p:cNvPicPr>
            <a:picLocks noChangeAspect="1" noChangeArrowheads="1"/>
          </p:cNvPicPr>
          <p:nvPr userDrawn="1"/>
        </p:nvPicPr>
        <p:blipFill>
          <a:blip r:embed="rId11"/>
          <a:stretch>
            <a:fillRect/>
          </a:stretch>
        </p:blipFill>
        <p:spPr bwMode="auto">
          <a:xfrm>
            <a:off x="118856" y="4550411"/>
            <a:ext cx="1728000" cy="47834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93691" r:id="rId1"/>
    <p:sldLayoutId id="2147493692" r:id="rId2"/>
    <p:sldLayoutId id="2147493693" r:id="rId3"/>
    <p:sldLayoutId id="2147493694" r:id="rId4"/>
    <p:sldLayoutId id="2147493707" r:id="rId5"/>
    <p:sldLayoutId id="2147493708" r:id="rId6"/>
    <p:sldLayoutId id="2147493709" r:id="rId7"/>
    <p:sldLayoutId id="2147493696" r:id="rId8"/>
  </p:sldLayoutIdLst>
  <p:hf hdr="0"/>
  <p:txStyles>
    <p:title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3"/>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dirty="0"/>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dirty="0" err="1"/>
              <a:t>Ordre</a:t>
            </a:r>
            <a:r>
              <a:rPr lang="en-US" altLang="fr-FR" dirty="0"/>
              <a:t> du jour</a:t>
            </a:r>
          </a:p>
        </p:txBody>
      </p:sp>
      <p:sp>
        <p:nvSpPr>
          <p:cNvPr id="1029" name="Text Placeholder 2"/>
          <p:cNvSpPr>
            <a:spLocks noGrp="1"/>
          </p:cNvSpPr>
          <p:nvPr>
            <p:ph type="body" idx="1"/>
          </p:nvPr>
        </p:nvSpPr>
        <p:spPr bwMode="auto">
          <a:xfrm>
            <a:off x="2192400" y="1044000"/>
            <a:ext cx="6480000" cy="34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dirty="0"/>
              <a:t>00h00 - 00h00</a:t>
            </a:r>
          </a:p>
          <a:p>
            <a:pPr lvl="1"/>
            <a:r>
              <a:rPr lang="en-US" altLang="fr-FR" dirty="0" err="1"/>
              <a:t>Titre</a:t>
            </a:r>
            <a:endParaRPr lang="en-US" altLang="fr-FR" dirty="0"/>
          </a:p>
          <a:p>
            <a:pPr lvl="2"/>
            <a:r>
              <a:rPr lang="en-US" altLang="fr-FR" dirty="0" err="1"/>
              <a:t>Sujet</a:t>
            </a:r>
            <a:endParaRPr lang="en-US" altLang="fr-FR" dirty="0"/>
          </a:p>
        </p:txBody>
      </p:sp>
      <p:sp>
        <p:nvSpPr>
          <p:cNvPr id="9" name="Footer Placeholder 4"/>
          <p:cNvSpPr>
            <a:spLocks noGrp="1"/>
          </p:cNvSpPr>
          <p:nvPr>
            <p:ph type="ftr" sz="quarter" idx="3"/>
          </p:nvPr>
        </p:nvSpPr>
        <p:spPr>
          <a:xfrm>
            <a:off x="5111750" y="246063"/>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1"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5" y="3333868"/>
            <a:ext cx="1955568" cy="18096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661B488A-A0B9-45B6-A831-A2CBC60D301C}"/>
              </a:ext>
            </a:extLst>
          </p:cNvPr>
          <p:cNvPicPr>
            <a:picLocks noChangeAspect="1" noChangeArrowheads="1"/>
          </p:cNvPicPr>
          <p:nvPr userDrawn="1"/>
        </p:nvPicPr>
        <p:blipFill>
          <a:blip r:embed="rId5"/>
          <a:stretch>
            <a:fillRect/>
          </a:stretch>
        </p:blipFill>
        <p:spPr bwMode="auto">
          <a:xfrm>
            <a:off x="118856" y="4550411"/>
            <a:ext cx="1728000" cy="47834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userDrawn="1"/>
        </p:nvPicPr>
        <p:blipFill>
          <a:blip r:embed="rId6"/>
          <a:stretch>
            <a:fillRect/>
          </a:stretch>
        </p:blipFill>
        <p:spPr>
          <a:xfrm>
            <a:off x="2913086" y="4705274"/>
            <a:ext cx="5159566" cy="198444"/>
          </a:xfrm>
          <a:prstGeom prst="rect">
            <a:avLst/>
          </a:prstGeom>
        </p:spPr>
      </p:pic>
    </p:spTree>
    <p:extLst>
      <p:ext uri="{BB962C8B-B14F-4D97-AF65-F5344CB8AC3E}">
        <p14:creationId xmlns:p14="http://schemas.microsoft.com/office/powerpoint/2010/main" val="4109328519"/>
      </p:ext>
    </p:extLst>
  </p:cSld>
  <p:clrMap bg1="lt1" tx1="dk1" bg2="lt2" tx2="dk2" accent1="accent1" accent2="accent2" accent3="accent3" accent4="accent4" accent5="accent5" accent6="accent6" hlink="hlink" folHlink="folHlink"/>
  <p:sldLayoutIdLst>
    <p:sldLayoutId id="2147493706" r:id="rId1"/>
  </p:sldLayoutIdLst>
  <p:hf hdr="0"/>
  <p:txStyles>
    <p:title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0" indent="0" algn="l" defTabSz="457200" rtl="0" eaLnBrk="0" fontAlgn="base" hangingPunct="0">
        <a:spcBef>
          <a:spcPts val="1500"/>
        </a:spcBef>
        <a:spcAft>
          <a:spcPct val="0"/>
        </a:spcAft>
        <a:buFont typeface="Arial" pitchFamily="34" charset="0"/>
        <a:defRPr sz="1200" b="0" kern="1200" baseline="0">
          <a:solidFill>
            <a:srgbClr val="17CBD0"/>
          </a:solidFill>
          <a:latin typeface="+mn-lt"/>
          <a:ea typeface="MS PGothic" pitchFamily="34" charset="-128"/>
          <a:cs typeface="ＭＳ Ｐゴシック" charset="0"/>
        </a:defRPr>
      </a:lvl1pPr>
      <a:lvl2pPr marL="0" marR="0" indent="0" algn="l" defTabSz="457200" rtl="0" eaLnBrk="0" fontAlgn="base" latinLnBrk="0" hangingPunct="0">
        <a:lnSpc>
          <a:spcPct val="80000"/>
        </a:lnSpc>
        <a:spcBef>
          <a:spcPts val="300"/>
        </a:spcBef>
        <a:spcAft>
          <a:spcPct val="0"/>
        </a:spcAft>
        <a:buClrTx/>
        <a:buSzTx/>
        <a:buFont typeface="Arial" pitchFamily="34" charset="0"/>
        <a:buNone/>
        <a:tabLst/>
        <a:defRPr sz="1800" b="1" kern="1200" cap="none" baseline="0">
          <a:solidFill>
            <a:srgbClr val="482683"/>
          </a:solidFill>
          <a:latin typeface="+mn-lt"/>
          <a:ea typeface="MS PGothic" pitchFamily="34" charset="-128"/>
          <a:cs typeface="+mn-cs"/>
        </a:defRPr>
      </a:lvl2pPr>
      <a:lvl3pPr marL="0" marR="0" indent="0" algn="l" defTabSz="457200" rtl="0" eaLnBrk="0" fontAlgn="base" latinLnBrk="0" hangingPunct="0">
        <a:lnSpc>
          <a:spcPct val="80000"/>
        </a:lnSpc>
        <a:spcBef>
          <a:spcPts val="300"/>
        </a:spcBef>
        <a:spcAft>
          <a:spcPct val="0"/>
        </a:spcAft>
        <a:buClrTx/>
        <a:buSzTx/>
        <a:buFont typeface="Arial" pitchFamily="34" charset="0"/>
        <a:buNone/>
        <a:tabLst/>
        <a:defRPr sz="1400" kern="1200" baseline="0">
          <a:solidFill>
            <a:schemeClr val="tx1"/>
          </a:solidFill>
          <a:latin typeface="+mn-lt"/>
          <a:ea typeface="MS PGothic" pitchFamily="34" charset="-128"/>
          <a:cs typeface="+mn-cs"/>
        </a:defRPr>
      </a:lvl3pPr>
      <a:lvl4pPr marL="180975" indent="-180975"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Espace réservé du texte 2"/>
          <p:cNvSpPr>
            <a:spLocks noGrp="1"/>
          </p:cNvSpPr>
          <p:nvPr>
            <p:ph type="body" idx="1"/>
          </p:nvPr>
        </p:nvSpPr>
        <p:spPr bwMode="auto">
          <a:xfrm>
            <a:off x="4572000" y="2016850"/>
            <a:ext cx="4114800" cy="131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dirty="0"/>
              <a:t>Cliquez pour modifier le style des sous-titres du masque</a:t>
            </a:r>
          </a:p>
        </p:txBody>
      </p:sp>
      <p:sp>
        <p:nvSpPr>
          <p:cNvPr id="10" name="Footer Placeholder 4"/>
          <p:cNvSpPr>
            <a:spLocks noGrp="1"/>
          </p:cNvSpPr>
          <p:nvPr>
            <p:ph type="ftr" sz="quarter" idx="3"/>
          </p:nvPr>
        </p:nvSpPr>
        <p:spPr>
          <a:xfrm>
            <a:off x="4335896" y="4835842"/>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
        <p:nvSpPr>
          <p:cNvPr id="6" name="Slide Number Placeholder 5"/>
          <p:cNvSpPr>
            <a:spLocks noGrp="1"/>
          </p:cNvSpPr>
          <p:nvPr>
            <p:ph type="sldNum" sz="quarter" idx="4"/>
          </p:nvPr>
        </p:nvSpPr>
        <p:spPr>
          <a:xfrm>
            <a:off x="8280000" y="4766400"/>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7CBD0164-572F-44BE-A3DF-71E080AAD4F0}" type="slidenum">
              <a:rPr lang="en-US" altLang="fr-FR" smtClean="0"/>
              <a:pPr/>
              <a:t>‹N°›</a:t>
            </a:fld>
            <a:endParaRPr lang="en-US" altLang="fr-FR" dirty="0"/>
          </a:p>
        </p:txBody>
      </p:sp>
      <p:sp>
        <p:nvSpPr>
          <p:cNvPr id="8195" name="Espace réservé du titre 1"/>
          <p:cNvSpPr>
            <a:spLocks noGrp="1"/>
          </p:cNvSpPr>
          <p:nvPr>
            <p:ph type="title"/>
          </p:nvPr>
        </p:nvSpPr>
        <p:spPr bwMode="auto">
          <a:xfrm>
            <a:off x="4572000" y="1639050"/>
            <a:ext cx="41148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fr-FR" altLang="fr-FR" dirty="0"/>
              <a:t>Cliquez et modifiez le titre</a:t>
            </a:r>
          </a:p>
        </p:txBody>
      </p:sp>
      <p:pic>
        <p:nvPicPr>
          <p:cNvPr id="9" name="Picture 2">
            <a:extLst>
              <a:ext uri="{FF2B5EF4-FFF2-40B4-BE49-F238E27FC236}">
                <a16:creationId xmlns:a16="http://schemas.microsoft.com/office/drawing/2014/main" id="{14A3A0D0-7AEF-4BE5-A97D-4CFA9FE9F27A}"/>
              </a:ext>
            </a:extLst>
          </p:cNvPr>
          <p:cNvPicPr>
            <a:picLocks noChangeAspect="1" noChangeArrowheads="1"/>
          </p:cNvPicPr>
          <p:nvPr userDrawn="1"/>
        </p:nvPicPr>
        <p:blipFill>
          <a:blip r:embed="rId10"/>
          <a:stretch>
            <a:fillRect/>
          </a:stretch>
        </p:blipFill>
        <p:spPr bwMode="auto">
          <a:xfrm>
            <a:off x="118856" y="4550411"/>
            <a:ext cx="1728000" cy="47834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93697" r:id="rId1"/>
    <p:sldLayoutId id="2147493698" r:id="rId2"/>
    <p:sldLayoutId id="2147493699" r:id="rId3"/>
    <p:sldLayoutId id="2147493700" r:id="rId4"/>
    <p:sldLayoutId id="2147493701" r:id="rId5"/>
    <p:sldLayoutId id="2147493702" r:id="rId6"/>
    <p:sldLayoutId id="2147493703" r:id="rId7"/>
  </p:sldLayoutIdLst>
  <p:hf hdr="0"/>
  <p:txStyles>
    <p:titleStyle>
      <a:lvl1pPr algn="l" defTabSz="457200" rtl="0" eaLnBrk="0" fontAlgn="base" hangingPunct="0">
        <a:spcBef>
          <a:spcPct val="0"/>
        </a:spcBef>
        <a:spcAft>
          <a:spcPct val="0"/>
        </a:spcAft>
        <a:defRPr sz="1400" b="0" kern="1200">
          <a:solidFill>
            <a:srgbClr val="17CBD0"/>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6pPr>
      <a:lvl7pPr marL="9144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7pPr>
      <a:lvl8pPr marL="13716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8pPr>
      <a:lvl9pPr marL="18288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9pPr>
    </p:titleStyle>
    <p:bodyStyle>
      <a:lvl1pPr marL="0" indent="0" algn="l" defTabSz="457200" rtl="0" eaLnBrk="0" fontAlgn="base" hangingPunct="0">
        <a:lnSpc>
          <a:spcPct val="90000"/>
        </a:lnSpc>
        <a:spcBef>
          <a:spcPct val="20000"/>
        </a:spcBef>
        <a:spcAft>
          <a:spcPct val="0"/>
        </a:spcAft>
        <a:buFont typeface="Arial" pitchFamily="34" charset="0"/>
        <a:defRPr sz="2800" b="1" kern="1200">
          <a:solidFill>
            <a:srgbClr val="482683"/>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defRPr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defRPr sz="7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info.pdl.vyv3.fr/" TargetMode="External"/><Relationship Id="rId7" Type="http://schemas.openxmlformats.org/officeDocument/2006/relationships/image" Target="../media/image20.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9.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info.pdl.vyv3.fr/" TargetMode="Externa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hyperlink" Target="https://info.pdl.vyv3.fr/"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17F878A0"/><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3132307" y="2276178"/>
            <a:ext cx="3756174" cy="479490"/>
          </a:xfrm>
        </p:spPr>
        <p:txBody>
          <a:bodyPr/>
          <a:lstStyle/>
          <a:p>
            <a:r>
              <a:rPr lang="fr-FR" dirty="0" smtClean="0"/>
              <a:t>Mode d’emploi</a:t>
            </a:r>
            <a:endParaRPr lang="fr-FR" dirty="0"/>
          </a:p>
        </p:txBody>
      </p:sp>
      <p:sp>
        <p:nvSpPr>
          <p:cNvPr id="7" name="Sous-titre 6"/>
          <p:cNvSpPr>
            <a:spLocks noGrp="1"/>
          </p:cNvSpPr>
          <p:nvPr>
            <p:ph type="subTitle" idx="1"/>
          </p:nvPr>
        </p:nvSpPr>
        <p:spPr>
          <a:xfrm>
            <a:off x="3132306" y="2792389"/>
            <a:ext cx="4467374" cy="307777"/>
          </a:xfrm>
        </p:spPr>
        <p:txBody>
          <a:bodyPr/>
          <a:lstStyle/>
          <a:p>
            <a:r>
              <a:rPr lang="fr-FR" sz="2000" dirty="0" smtClean="0"/>
              <a:t>Pour sauvegarder l’URL de COLLECTYV</a:t>
            </a:r>
            <a:endParaRPr lang="fr-FR" sz="200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801" y="119803"/>
            <a:ext cx="1625600" cy="1625600"/>
          </a:xfrm>
          <a:prstGeom prst="rect">
            <a:avLst/>
          </a:prstGeom>
        </p:spPr>
      </p:pic>
    </p:spTree>
    <p:extLst>
      <p:ext uri="{BB962C8B-B14F-4D97-AF65-F5344CB8AC3E}">
        <p14:creationId xmlns:p14="http://schemas.microsoft.com/office/powerpoint/2010/main" val="3853800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5009" y="159089"/>
            <a:ext cx="8216900" cy="378565"/>
          </a:xfrm>
        </p:spPr>
        <p:txBody>
          <a:bodyPr/>
          <a:lstStyle/>
          <a:p>
            <a:r>
              <a:rPr lang="fr-FR" altLang="fr-FR" sz="3000" dirty="0" smtClean="0">
                <a:solidFill>
                  <a:srgbClr val="9C4092"/>
                </a:solidFill>
              </a:rPr>
              <a:t>Ordinateur</a:t>
            </a:r>
            <a:r>
              <a:rPr lang="fr-FR" altLang="fr-FR" sz="3000" dirty="0" smtClean="0"/>
              <a:t> : créer un raccourci sur le bureau</a:t>
            </a:r>
            <a:endParaRPr lang="fr-FR" sz="3000"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2</a:t>
            </a:fld>
            <a:endParaRPr lang="en-US" altLang="fr-FR" dirty="0"/>
          </a:p>
        </p:txBody>
      </p:sp>
      <p:sp>
        <p:nvSpPr>
          <p:cNvPr id="9" name="Espace réservé du contenu 2"/>
          <p:cNvSpPr txBox="1">
            <a:spLocks/>
          </p:cNvSpPr>
          <p:nvPr/>
        </p:nvSpPr>
        <p:spPr bwMode="auto">
          <a:xfrm>
            <a:off x="5244561" y="1239104"/>
            <a:ext cx="3422659" cy="12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0" indent="0"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0" indent="0"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0"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63" lvl="3" indent="-182563">
              <a:buClr>
                <a:srgbClr val="9C4092"/>
              </a:buClr>
              <a:buFont typeface="+mj-lt"/>
              <a:buAutoNum type="arabicPeriod" startAt="4"/>
            </a:pPr>
            <a:r>
              <a:rPr lang="fr-FR" altLang="fr-FR" dirty="0" smtClean="0"/>
              <a:t>Cliquer sur le </a:t>
            </a:r>
            <a:r>
              <a:rPr lang="fr-FR" altLang="fr-FR" b="1" dirty="0" smtClean="0">
                <a:solidFill>
                  <a:srgbClr val="9C4092"/>
                </a:solidFill>
              </a:rPr>
              <a:t>cadenas </a:t>
            </a:r>
            <a:r>
              <a:rPr lang="fr-FR" altLang="fr-FR" dirty="0" smtClean="0"/>
              <a:t>à côté de l’URL</a:t>
            </a:r>
            <a:endParaRPr lang="fr-FR" altLang="fr-FR" dirty="0"/>
          </a:p>
          <a:p>
            <a:pPr marL="182563" lvl="3" indent="0">
              <a:spcBef>
                <a:spcPts val="0"/>
              </a:spcBef>
              <a:buClr>
                <a:srgbClr val="9C4092"/>
              </a:buClr>
              <a:buNone/>
            </a:pPr>
            <a:r>
              <a:rPr lang="fr-FR" altLang="fr-FR" dirty="0"/>
              <a:t>e</a:t>
            </a:r>
            <a:r>
              <a:rPr lang="fr-FR" altLang="fr-FR" dirty="0" smtClean="0"/>
              <a:t>t le faire glisser sur le Bureau</a:t>
            </a:r>
          </a:p>
          <a:p>
            <a:pPr marL="0" lvl="3" indent="0">
              <a:buClr>
                <a:srgbClr val="9C4092"/>
              </a:buClr>
              <a:buNone/>
            </a:pPr>
            <a:endParaRPr lang="fr-FR" altLang="fr-FR" dirty="0" smtClean="0"/>
          </a:p>
          <a:p>
            <a:pPr marL="0" lvl="3" indent="0">
              <a:buClr>
                <a:srgbClr val="9C4092"/>
              </a:buClr>
              <a:buNone/>
            </a:pPr>
            <a:endParaRPr lang="fr-FR" altLang="fr-FR" dirty="0"/>
          </a:p>
          <a:p>
            <a:pPr marL="0" lvl="3" indent="0">
              <a:buClr>
                <a:srgbClr val="9C4092"/>
              </a:buClr>
              <a:buNone/>
            </a:pPr>
            <a:endParaRPr lang="fr-FR" altLang="fr-FR" dirty="0" smtClean="0"/>
          </a:p>
          <a:p>
            <a:pPr marL="0" lvl="3" indent="0">
              <a:buClr>
                <a:srgbClr val="9C4092"/>
              </a:buClr>
              <a:buNone/>
            </a:pPr>
            <a:endParaRPr lang="fr-FR" altLang="fr-FR" dirty="0"/>
          </a:p>
        </p:txBody>
      </p:sp>
      <p:sp>
        <p:nvSpPr>
          <p:cNvPr id="13" name="Rectangle 12"/>
          <p:cNvSpPr/>
          <p:nvPr/>
        </p:nvSpPr>
        <p:spPr>
          <a:xfrm>
            <a:off x="7615066" y="198506"/>
            <a:ext cx="1170553" cy="262854"/>
          </a:xfrm>
          <a:prstGeom prst="rect">
            <a:avLst/>
          </a:prstGeom>
          <a:solidFill>
            <a:srgbClr val="9C4092"/>
          </a:solidFill>
          <a:ln>
            <a:solidFill>
              <a:srgbClr val="9C409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Solution 1</a:t>
            </a:r>
            <a:endParaRPr lang="fr-FR" sz="1400" dirty="0"/>
          </a:p>
        </p:txBody>
      </p:sp>
      <p:cxnSp>
        <p:nvCxnSpPr>
          <p:cNvPr id="22" name="Connecteur droit avec flèche 21"/>
          <p:cNvCxnSpPr/>
          <p:nvPr/>
        </p:nvCxnSpPr>
        <p:spPr>
          <a:xfrm>
            <a:off x="4147575" y="2129633"/>
            <a:ext cx="0" cy="483611"/>
          </a:xfrm>
          <a:prstGeom prst="straightConnector1">
            <a:avLst/>
          </a:prstGeom>
          <a:ln w="19050">
            <a:solidFill>
              <a:srgbClr val="9C4092"/>
            </a:solidFill>
            <a:tailEnd type="triangle"/>
          </a:ln>
        </p:spPr>
        <p:style>
          <a:lnRef idx="2">
            <a:schemeClr val="accent1"/>
          </a:lnRef>
          <a:fillRef idx="0">
            <a:schemeClr val="accent1"/>
          </a:fillRef>
          <a:effectRef idx="1">
            <a:schemeClr val="accent1"/>
          </a:effectRef>
          <a:fontRef idx="minor">
            <a:schemeClr val="tx1"/>
          </a:fontRef>
        </p:style>
      </p:cxn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58" y="2701608"/>
            <a:ext cx="4200279" cy="1961436"/>
          </a:xfrm>
          <a:prstGeom prst="rect">
            <a:avLst/>
          </a:prstGeom>
        </p:spPr>
      </p:pic>
      <p:cxnSp>
        <p:nvCxnSpPr>
          <p:cNvPr id="26" name="Connecteur droit 25"/>
          <p:cNvCxnSpPr/>
          <p:nvPr/>
        </p:nvCxnSpPr>
        <p:spPr>
          <a:xfrm>
            <a:off x="3054773" y="2140391"/>
            <a:ext cx="1092882" cy="0"/>
          </a:xfrm>
          <a:prstGeom prst="line">
            <a:avLst/>
          </a:prstGeom>
          <a:ln w="19050">
            <a:solidFill>
              <a:srgbClr val="9C4092"/>
            </a:solidFill>
          </a:ln>
        </p:spPr>
        <p:style>
          <a:lnRef idx="2">
            <a:schemeClr val="accent1"/>
          </a:lnRef>
          <a:fillRef idx="0">
            <a:schemeClr val="accent1"/>
          </a:fillRef>
          <a:effectRef idx="1">
            <a:schemeClr val="accent1"/>
          </a:effectRef>
          <a:fontRef idx="minor">
            <a:schemeClr val="tx1"/>
          </a:fontRef>
        </p:style>
      </p:cxnSp>
      <p:sp>
        <p:nvSpPr>
          <p:cNvPr id="41" name="Espace réservé du contenu 2"/>
          <p:cNvSpPr txBox="1">
            <a:spLocks/>
          </p:cNvSpPr>
          <p:nvPr/>
        </p:nvSpPr>
        <p:spPr bwMode="auto">
          <a:xfrm>
            <a:off x="381258" y="963978"/>
            <a:ext cx="2938393" cy="17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0" indent="0"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0" indent="0"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0"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6213" lvl="3" indent="-176213">
              <a:buClr>
                <a:srgbClr val="9C4092"/>
              </a:buClr>
              <a:buFont typeface="+mj-lt"/>
              <a:buAutoNum type="arabicPeriod"/>
            </a:pPr>
            <a:r>
              <a:rPr lang="fr-FR" altLang="fr-FR" dirty="0" smtClean="0"/>
              <a:t>Ouvrir le navigateur </a:t>
            </a:r>
            <a:r>
              <a:rPr lang="fr-FR" altLang="fr-FR" b="1" dirty="0" smtClean="0">
                <a:solidFill>
                  <a:srgbClr val="9C4092"/>
                </a:solidFill>
              </a:rPr>
              <a:t>Firefox </a:t>
            </a:r>
            <a:r>
              <a:rPr lang="fr-FR" altLang="fr-FR" sz="800" dirty="0" smtClean="0"/>
              <a:t>(de préférence)</a:t>
            </a:r>
            <a:endParaRPr lang="fr-FR" altLang="fr-FR" sz="800" dirty="0"/>
          </a:p>
          <a:p>
            <a:pPr marL="176213" lvl="3" indent="-176213">
              <a:buClr>
                <a:srgbClr val="9C4092"/>
              </a:buClr>
              <a:buFont typeface="+mj-lt"/>
              <a:buAutoNum type="arabicPeriod"/>
            </a:pPr>
            <a:r>
              <a:rPr lang="fr-FR" altLang="fr-FR" dirty="0" smtClean="0"/>
              <a:t>Saisir l’URL : </a:t>
            </a:r>
            <a:r>
              <a:rPr lang="fr-FR" altLang="fr-FR" dirty="0" smtClean="0">
                <a:hlinkClick r:id="rId3"/>
              </a:rPr>
              <a:t>https://info.pdl.vyv3.fr</a:t>
            </a:r>
            <a:r>
              <a:rPr lang="fr-FR" altLang="fr-FR" dirty="0" smtClean="0"/>
              <a:t> et cliquer sur « entrée »</a:t>
            </a:r>
          </a:p>
          <a:p>
            <a:pPr marL="176213" lvl="3" indent="-176213">
              <a:spcBef>
                <a:spcPts val="1200"/>
              </a:spcBef>
              <a:buClr>
                <a:srgbClr val="9C4092"/>
              </a:buClr>
              <a:buFont typeface="+mj-lt"/>
              <a:buAutoNum type="arabicPeriod"/>
            </a:pPr>
            <a:r>
              <a:rPr lang="fr-FR" altLang="fr-FR" dirty="0" smtClean="0"/>
              <a:t>Cliquer, dans la </a:t>
            </a:r>
            <a:r>
              <a:rPr lang="fr-FR" altLang="fr-FR" b="1" dirty="0">
                <a:solidFill>
                  <a:srgbClr val="9C4092"/>
                </a:solidFill>
              </a:rPr>
              <a:t>barre de </a:t>
            </a:r>
            <a:r>
              <a:rPr lang="fr-FR" altLang="fr-FR" b="1" dirty="0" smtClean="0">
                <a:solidFill>
                  <a:srgbClr val="9C4092"/>
                </a:solidFill>
              </a:rPr>
              <a:t>menu</a:t>
            </a:r>
            <a:r>
              <a:rPr lang="fr-FR" altLang="fr-FR" dirty="0" smtClean="0"/>
              <a:t>, </a:t>
            </a:r>
            <a:r>
              <a:rPr lang="fr-FR" altLang="fr-FR" dirty="0"/>
              <a:t>sur </a:t>
            </a:r>
            <a:r>
              <a:rPr lang="fr-FR" altLang="fr-FR" dirty="0" smtClean="0"/>
              <a:t>l</a:t>
            </a:r>
            <a:r>
              <a:rPr lang="fr-FR" altLang="fr-FR" b="1" dirty="0" smtClean="0">
                <a:solidFill>
                  <a:srgbClr val="9C4092"/>
                </a:solidFill>
              </a:rPr>
              <a:t>’icône             </a:t>
            </a:r>
            <a:r>
              <a:rPr lang="fr-FR" altLang="fr-FR" dirty="0" smtClean="0"/>
              <a:t>pour réduire l’écran</a:t>
            </a:r>
          </a:p>
        </p:txBody>
      </p:sp>
      <p:pic>
        <p:nvPicPr>
          <p:cNvPr id="27" name="Imag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887" y="1777736"/>
            <a:ext cx="1714500" cy="342900"/>
          </a:xfrm>
          <a:prstGeom prst="rect">
            <a:avLst/>
          </a:prstGeom>
        </p:spPr>
      </p:pic>
      <p:sp>
        <p:nvSpPr>
          <p:cNvPr id="28" name="Rectangle 27"/>
          <p:cNvSpPr/>
          <p:nvPr/>
        </p:nvSpPr>
        <p:spPr>
          <a:xfrm>
            <a:off x="6006129" y="1788494"/>
            <a:ext cx="287094" cy="342900"/>
          </a:xfrm>
          <a:prstGeom prst="rect">
            <a:avLst/>
          </a:prstGeom>
          <a:noFill/>
          <a:ln w="19050">
            <a:solidFill>
              <a:srgbClr val="9C409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31" name="Imag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9229" y="2933279"/>
            <a:ext cx="3417570" cy="1791653"/>
          </a:xfrm>
          <a:prstGeom prst="rect">
            <a:avLst/>
          </a:prstGeom>
        </p:spPr>
      </p:pic>
      <p:cxnSp>
        <p:nvCxnSpPr>
          <p:cNvPr id="43" name="Connecteur droit avec flèche 42"/>
          <p:cNvCxnSpPr/>
          <p:nvPr/>
        </p:nvCxnSpPr>
        <p:spPr>
          <a:xfrm>
            <a:off x="6293223" y="2214615"/>
            <a:ext cx="1987177" cy="1399954"/>
          </a:xfrm>
          <a:prstGeom prst="straightConnector1">
            <a:avLst/>
          </a:prstGeom>
          <a:ln w="19050">
            <a:solidFill>
              <a:srgbClr val="9C4092"/>
            </a:solidFill>
            <a:tailEnd type="triangle"/>
          </a:ln>
        </p:spPr>
        <p:style>
          <a:lnRef idx="2">
            <a:schemeClr val="accent1"/>
          </a:lnRef>
          <a:fillRef idx="0">
            <a:schemeClr val="accent1"/>
          </a:fillRef>
          <a:effectRef idx="1">
            <a:schemeClr val="accent1"/>
          </a:effectRef>
          <a:fontRef idx="minor">
            <a:schemeClr val="tx1"/>
          </a:fontRef>
        </p:style>
      </p:cxnSp>
      <p:pic>
        <p:nvPicPr>
          <p:cNvPr id="44" name="Imag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0343" y="3674034"/>
            <a:ext cx="325120" cy="325120"/>
          </a:xfrm>
          <a:prstGeom prst="rect">
            <a:avLst/>
          </a:prstGeom>
        </p:spPr>
      </p:pic>
      <p:pic>
        <p:nvPicPr>
          <p:cNvPr id="23" name="Imag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2432" y="2059821"/>
            <a:ext cx="352425" cy="285750"/>
          </a:xfrm>
          <a:prstGeom prst="rect">
            <a:avLst/>
          </a:prstGeom>
        </p:spPr>
      </p:pic>
      <p:sp>
        <p:nvSpPr>
          <p:cNvPr id="47" name="Rectangle 46"/>
          <p:cNvSpPr/>
          <p:nvPr/>
        </p:nvSpPr>
        <p:spPr>
          <a:xfrm>
            <a:off x="4070797" y="2659286"/>
            <a:ext cx="147994" cy="192908"/>
          </a:xfrm>
          <a:prstGeom prst="rect">
            <a:avLst/>
          </a:prstGeom>
          <a:noFill/>
          <a:ln w="19050">
            <a:solidFill>
              <a:srgbClr val="9C409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914799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5009" y="159089"/>
            <a:ext cx="8216900" cy="378565"/>
          </a:xfrm>
        </p:spPr>
        <p:txBody>
          <a:bodyPr/>
          <a:lstStyle/>
          <a:p>
            <a:r>
              <a:rPr lang="fr-FR" altLang="fr-FR" sz="3000" dirty="0" smtClean="0">
                <a:solidFill>
                  <a:srgbClr val="9C4092"/>
                </a:solidFill>
              </a:rPr>
              <a:t>Ordinateur</a:t>
            </a:r>
            <a:r>
              <a:rPr lang="fr-FR" altLang="fr-FR" sz="3000" dirty="0" smtClean="0"/>
              <a:t> : créer un raccourci sur le bureau</a:t>
            </a:r>
            <a:endParaRPr lang="fr-FR" sz="3000"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3</a:t>
            </a:fld>
            <a:endParaRPr lang="en-US" altLang="fr-FR" dirty="0"/>
          </a:p>
        </p:txBody>
      </p:sp>
      <p:sp>
        <p:nvSpPr>
          <p:cNvPr id="9" name="Espace réservé du contenu 2"/>
          <p:cNvSpPr txBox="1">
            <a:spLocks/>
          </p:cNvSpPr>
          <p:nvPr/>
        </p:nvSpPr>
        <p:spPr bwMode="auto">
          <a:xfrm>
            <a:off x="251847" y="1327654"/>
            <a:ext cx="2938393" cy="86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0" indent="0"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0" indent="0"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0"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6213" lvl="3" indent="-176213">
              <a:buClr>
                <a:srgbClr val="9C4092"/>
              </a:buClr>
              <a:buFont typeface="+mj-lt"/>
              <a:buAutoNum type="arabicPeriod"/>
            </a:pPr>
            <a:r>
              <a:rPr lang="fr-FR" altLang="fr-FR" dirty="0" smtClean="0"/>
              <a:t>Se positionner sur le </a:t>
            </a:r>
            <a:r>
              <a:rPr lang="fr-FR" altLang="fr-FR" b="1" dirty="0" smtClean="0">
                <a:solidFill>
                  <a:srgbClr val="9C4092"/>
                </a:solidFill>
              </a:rPr>
              <a:t>Bureau</a:t>
            </a:r>
          </a:p>
          <a:p>
            <a:pPr marL="176213" lvl="3" indent="-176213">
              <a:buClr>
                <a:srgbClr val="9C4092"/>
              </a:buClr>
              <a:buFont typeface="+mj-lt"/>
              <a:buAutoNum type="arabicPeriod"/>
            </a:pPr>
            <a:r>
              <a:rPr lang="fr-FR" altLang="fr-FR" dirty="0" smtClean="0"/>
              <a:t>Cliquer avec le </a:t>
            </a:r>
            <a:r>
              <a:rPr lang="fr-FR" altLang="fr-FR" b="1" dirty="0" smtClean="0">
                <a:solidFill>
                  <a:srgbClr val="9C4092"/>
                </a:solidFill>
              </a:rPr>
              <a:t>bouton droit </a:t>
            </a:r>
            <a:r>
              <a:rPr lang="fr-FR" altLang="fr-FR" dirty="0" smtClean="0"/>
              <a:t>de la souris sur un endroit vide du Bureau</a:t>
            </a:r>
          </a:p>
          <a:p>
            <a:pPr marL="176213" lvl="3" indent="-176213">
              <a:buClr>
                <a:srgbClr val="9C4092"/>
              </a:buClr>
              <a:buFont typeface="+mj-lt"/>
              <a:buAutoNum type="arabicPeriod"/>
            </a:pPr>
            <a:r>
              <a:rPr lang="fr-FR" altLang="fr-FR" dirty="0" smtClean="0"/>
              <a:t>Sélection </a:t>
            </a:r>
            <a:r>
              <a:rPr lang="fr-FR" altLang="fr-FR" b="1" dirty="0" smtClean="0">
                <a:solidFill>
                  <a:srgbClr val="9C4092"/>
                </a:solidFill>
              </a:rPr>
              <a:t>Nouveau</a:t>
            </a:r>
            <a:r>
              <a:rPr lang="fr-FR" altLang="fr-FR" dirty="0" smtClean="0"/>
              <a:t> puis </a:t>
            </a:r>
            <a:r>
              <a:rPr lang="fr-FR" altLang="fr-FR" b="1" dirty="0" smtClean="0">
                <a:solidFill>
                  <a:srgbClr val="9C4092"/>
                </a:solidFill>
              </a:rPr>
              <a:t>Raccourci</a:t>
            </a:r>
          </a:p>
        </p:txBody>
      </p:sp>
      <p:sp>
        <p:nvSpPr>
          <p:cNvPr id="11" name="Espace réservé du contenu 2"/>
          <p:cNvSpPr txBox="1">
            <a:spLocks/>
          </p:cNvSpPr>
          <p:nvPr/>
        </p:nvSpPr>
        <p:spPr bwMode="auto">
          <a:xfrm>
            <a:off x="3597470" y="1246450"/>
            <a:ext cx="2437301" cy="31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0" indent="0"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0" indent="0"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0"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6213" lvl="3" indent="-176213">
              <a:buClr>
                <a:srgbClr val="9C4092"/>
              </a:buClr>
              <a:buFont typeface="+mj-lt"/>
              <a:buAutoNum type="arabicPeriod" startAt="4"/>
            </a:pPr>
            <a:r>
              <a:rPr lang="fr-FR" altLang="fr-FR" dirty="0" smtClean="0"/>
              <a:t>Dans le champ </a:t>
            </a:r>
            <a:r>
              <a:rPr lang="fr-FR" altLang="fr-FR" b="1" dirty="0" smtClean="0">
                <a:solidFill>
                  <a:srgbClr val="9C4092"/>
                </a:solidFill>
              </a:rPr>
              <a:t>Entrez l’emplacement de l’élément </a:t>
            </a:r>
            <a:r>
              <a:rPr lang="fr-FR" altLang="fr-FR" dirty="0" smtClean="0"/>
              <a:t>de la boite de dialogue, saisir l’URL :  </a:t>
            </a:r>
            <a:r>
              <a:rPr lang="fr-FR" altLang="fr-FR" dirty="0">
                <a:hlinkClick r:id="rId2"/>
              </a:rPr>
              <a:t>https://</a:t>
            </a:r>
            <a:r>
              <a:rPr lang="fr-FR" altLang="fr-FR" dirty="0" smtClean="0">
                <a:hlinkClick r:id="rId2"/>
              </a:rPr>
              <a:t>info.pdl.vyv3.fr</a:t>
            </a:r>
            <a:endParaRPr lang="fr-FR" altLang="fr-FR" dirty="0" smtClean="0"/>
          </a:p>
          <a:p>
            <a:pPr lvl="2" eaLnBrk="1" hangingPunct="1"/>
            <a:endParaRPr lang="fr-FR" altLang="fr-FR" dirty="0" smtClean="0"/>
          </a:p>
        </p:txBody>
      </p:sp>
      <p:sp>
        <p:nvSpPr>
          <p:cNvPr id="12" name="Espace réservé du contenu 2"/>
          <p:cNvSpPr txBox="1">
            <a:spLocks/>
          </p:cNvSpPr>
          <p:nvPr/>
        </p:nvSpPr>
        <p:spPr bwMode="auto">
          <a:xfrm>
            <a:off x="6779569" y="1312679"/>
            <a:ext cx="2113282" cy="47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0" indent="0"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0" indent="0"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0"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6213" lvl="3" indent="-176213">
              <a:buClr>
                <a:srgbClr val="9C4092"/>
              </a:buClr>
              <a:buFont typeface="+mj-lt"/>
              <a:buAutoNum type="arabicPeriod" startAt="6"/>
            </a:pPr>
            <a:r>
              <a:rPr lang="fr-FR" altLang="fr-FR" b="1" dirty="0" smtClean="0">
                <a:solidFill>
                  <a:srgbClr val="9C4092"/>
                </a:solidFill>
              </a:rPr>
              <a:t>Nommer</a:t>
            </a:r>
            <a:r>
              <a:rPr lang="fr-FR" altLang="fr-FR" dirty="0" smtClean="0">
                <a:solidFill>
                  <a:srgbClr val="9C4092"/>
                </a:solidFill>
              </a:rPr>
              <a:t> v</a:t>
            </a:r>
            <a:r>
              <a:rPr lang="fr-FR" altLang="fr-FR" dirty="0" smtClean="0"/>
              <a:t>otre raccourci : COLLECTYV</a:t>
            </a:r>
          </a:p>
        </p:txBody>
      </p:sp>
      <p:sp>
        <p:nvSpPr>
          <p:cNvPr id="13" name="Rectangle 12"/>
          <p:cNvSpPr/>
          <p:nvPr/>
        </p:nvSpPr>
        <p:spPr>
          <a:xfrm>
            <a:off x="892610" y="818478"/>
            <a:ext cx="1170553" cy="262854"/>
          </a:xfrm>
          <a:prstGeom prst="rect">
            <a:avLst/>
          </a:prstGeom>
          <a:noFill/>
          <a:ln w="25400">
            <a:solidFill>
              <a:srgbClr val="9C409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9C4092"/>
                </a:solidFill>
              </a:rPr>
              <a:t>Etape 1</a:t>
            </a:r>
            <a:endParaRPr lang="fr-FR" sz="1400" dirty="0">
              <a:solidFill>
                <a:srgbClr val="9C4092"/>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258" y="2578355"/>
            <a:ext cx="2502408" cy="1778508"/>
          </a:xfrm>
          <a:prstGeom prst="rect">
            <a:avLst/>
          </a:prstGeom>
        </p:spPr>
      </p:pic>
      <p:sp>
        <p:nvSpPr>
          <p:cNvPr id="15" name="Rectangle 14"/>
          <p:cNvSpPr/>
          <p:nvPr/>
        </p:nvSpPr>
        <p:spPr>
          <a:xfrm>
            <a:off x="3998183" y="809649"/>
            <a:ext cx="1170553" cy="262854"/>
          </a:xfrm>
          <a:prstGeom prst="rect">
            <a:avLst/>
          </a:prstGeom>
          <a:noFill/>
          <a:ln w="25400">
            <a:solidFill>
              <a:srgbClr val="9C409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9C4092"/>
                </a:solidFill>
              </a:rPr>
              <a:t>Etape 2</a:t>
            </a:r>
            <a:endParaRPr lang="fr-FR" sz="1400" dirty="0">
              <a:solidFill>
                <a:srgbClr val="9C4092"/>
              </a:solidFill>
            </a:endParaRPr>
          </a:p>
        </p:txBody>
      </p:sp>
      <p:sp>
        <p:nvSpPr>
          <p:cNvPr id="16" name="Rectangle 15"/>
          <p:cNvSpPr/>
          <p:nvPr/>
        </p:nvSpPr>
        <p:spPr>
          <a:xfrm>
            <a:off x="6721063" y="813761"/>
            <a:ext cx="1170553" cy="262854"/>
          </a:xfrm>
          <a:prstGeom prst="rect">
            <a:avLst/>
          </a:prstGeom>
          <a:noFill/>
          <a:ln w="25400">
            <a:solidFill>
              <a:srgbClr val="9C409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9C4092"/>
                </a:solidFill>
              </a:rPr>
              <a:t>Etape 3</a:t>
            </a:r>
            <a:endParaRPr lang="fr-FR" sz="1400" dirty="0">
              <a:solidFill>
                <a:srgbClr val="9C4092"/>
              </a:solidFill>
            </a:endParaRPr>
          </a:p>
        </p:txBody>
      </p:sp>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9998" y="2312471"/>
            <a:ext cx="2471420" cy="1835785"/>
          </a:xfrm>
          <a:prstGeom prst="rect">
            <a:avLst/>
          </a:prstGeom>
        </p:spPr>
      </p:pic>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5068" y="2341110"/>
            <a:ext cx="2563368" cy="1956816"/>
          </a:xfrm>
          <a:prstGeom prst="rect">
            <a:avLst/>
          </a:prstGeom>
        </p:spPr>
      </p:pic>
      <p:sp>
        <p:nvSpPr>
          <p:cNvPr id="20" name="Espace réservé du contenu 2"/>
          <p:cNvSpPr txBox="1">
            <a:spLocks/>
          </p:cNvSpPr>
          <p:nvPr/>
        </p:nvSpPr>
        <p:spPr bwMode="auto">
          <a:xfrm>
            <a:off x="3810002" y="4485973"/>
            <a:ext cx="1642532" cy="24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0" indent="0"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0" indent="0"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0"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6213" lvl="3" indent="-176213">
              <a:buClr>
                <a:srgbClr val="9C4092"/>
              </a:buClr>
              <a:buFont typeface="+mj-lt"/>
              <a:buAutoNum type="arabicPeriod" startAt="5"/>
            </a:pPr>
            <a:r>
              <a:rPr lang="fr-FR" altLang="fr-FR" dirty="0" smtClean="0"/>
              <a:t>Cliquer sur </a:t>
            </a:r>
            <a:r>
              <a:rPr lang="fr-FR" altLang="fr-FR" b="1" dirty="0" smtClean="0">
                <a:solidFill>
                  <a:srgbClr val="9C4092"/>
                </a:solidFill>
              </a:rPr>
              <a:t>Suivant</a:t>
            </a:r>
            <a:endParaRPr lang="fr-FR" altLang="fr-FR" dirty="0" smtClean="0">
              <a:solidFill>
                <a:srgbClr val="9C4092"/>
              </a:solidFill>
            </a:endParaRPr>
          </a:p>
        </p:txBody>
      </p:sp>
      <p:cxnSp>
        <p:nvCxnSpPr>
          <p:cNvPr id="22" name="Connecteur droit avec flèche 21"/>
          <p:cNvCxnSpPr/>
          <p:nvPr/>
        </p:nvCxnSpPr>
        <p:spPr>
          <a:xfrm flipH="1">
            <a:off x="892610" y="2341110"/>
            <a:ext cx="550007" cy="1126499"/>
          </a:xfrm>
          <a:prstGeom prst="straightConnector1">
            <a:avLst/>
          </a:prstGeom>
          <a:ln w="12700">
            <a:solidFill>
              <a:srgbClr val="9C4092"/>
            </a:solidFill>
            <a:tailEnd type="triangle"/>
          </a:ln>
        </p:spPr>
        <p:style>
          <a:lnRef idx="2">
            <a:schemeClr val="accent1"/>
          </a:lnRef>
          <a:fillRef idx="0">
            <a:schemeClr val="accent1"/>
          </a:fillRef>
          <a:effectRef idx="1">
            <a:schemeClr val="accent1"/>
          </a:effectRef>
          <a:fontRef idx="minor">
            <a:schemeClr val="tx1"/>
          </a:fontRef>
        </p:style>
      </p:cxnSp>
      <p:cxnSp>
        <p:nvCxnSpPr>
          <p:cNvPr id="24" name="Connecteur droit avec flèche 23"/>
          <p:cNvCxnSpPr/>
          <p:nvPr/>
        </p:nvCxnSpPr>
        <p:spPr>
          <a:xfrm flipH="1">
            <a:off x="2055327" y="2341110"/>
            <a:ext cx="284823" cy="1229693"/>
          </a:xfrm>
          <a:prstGeom prst="straightConnector1">
            <a:avLst/>
          </a:prstGeom>
          <a:ln w="12700">
            <a:solidFill>
              <a:srgbClr val="9C4092"/>
            </a:solidFill>
            <a:tailEnd type="triangle"/>
          </a:ln>
        </p:spPr>
        <p:style>
          <a:lnRef idx="2">
            <a:schemeClr val="accent1"/>
          </a:lnRef>
          <a:fillRef idx="0">
            <a:schemeClr val="accent1"/>
          </a:fillRef>
          <a:effectRef idx="1">
            <a:schemeClr val="accent1"/>
          </a:effectRef>
          <a:fontRef idx="minor">
            <a:schemeClr val="tx1"/>
          </a:fontRef>
        </p:style>
      </p:cxnSp>
      <p:cxnSp>
        <p:nvCxnSpPr>
          <p:cNvPr id="29" name="Connecteur droit avec flèche 28"/>
          <p:cNvCxnSpPr/>
          <p:nvPr/>
        </p:nvCxnSpPr>
        <p:spPr>
          <a:xfrm flipV="1">
            <a:off x="5067002" y="4168977"/>
            <a:ext cx="439188" cy="257897"/>
          </a:xfrm>
          <a:prstGeom prst="straightConnector1">
            <a:avLst/>
          </a:prstGeom>
          <a:ln w="12700">
            <a:solidFill>
              <a:srgbClr val="9C4092"/>
            </a:solidFill>
            <a:tailEnd type="triangle"/>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a:off x="3489603" y="3362080"/>
            <a:ext cx="320399" cy="0"/>
          </a:xfrm>
          <a:prstGeom prst="straightConnector1">
            <a:avLst/>
          </a:prstGeom>
          <a:ln w="12700">
            <a:solidFill>
              <a:srgbClr val="9C4092"/>
            </a:solidFill>
            <a:tailEnd type="triangle"/>
          </a:ln>
        </p:spPr>
        <p:style>
          <a:lnRef idx="2">
            <a:schemeClr val="accent1"/>
          </a:lnRef>
          <a:fillRef idx="0">
            <a:schemeClr val="accent1"/>
          </a:fillRef>
          <a:effectRef idx="1">
            <a:schemeClr val="accent1"/>
          </a:effectRef>
          <a:fontRef idx="minor">
            <a:schemeClr val="tx1"/>
          </a:fontRef>
        </p:style>
      </p:cxnSp>
      <p:cxnSp>
        <p:nvCxnSpPr>
          <p:cNvPr id="34" name="Connecteur droit 33"/>
          <p:cNvCxnSpPr/>
          <p:nvPr/>
        </p:nvCxnSpPr>
        <p:spPr>
          <a:xfrm flipV="1">
            <a:off x="3496376" y="1628545"/>
            <a:ext cx="0" cy="1728000"/>
          </a:xfrm>
          <a:prstGeom prst="line">
            <a:avLst/>
          </a:prstGeom>
          <a:ln w="12700">
            <a:solidFill>
              <a:srgbClr val="9C4092"/>
            </a:solidFill>
          </a:ln>
        </p:spPr>
        <p:style>
          <a:lnRef idx="2">
            <a:schemeClr val="accent1"/>
          </a:lnRef>
          <a:fillRef idx="0">
            <a:schemeClr val="accent1"/>
          </a:fillRef>
          <a:effectRef idx="1">
            <a:schemeClr val="accent1"/>
          </a:effectRef>
          <a:fontRef idx="minor">
            <a:schemeClr val="tx1"/>
          </a:fontRef>
        </p:style>
      </p:cxnSp>
      <p:cxnSp>
        <p:nvCxnSpPr>
          <p:cNvPr id="36" name="Connecteur droit 35"/>
          <p:cNvCxnSpPr/>
          <p:nvPr/>
        </p:nvCxnSpPr>
        <p:spPr>
          <a:xfrm>
            <a:off x="3489603" y="1628545"/>
            <a:ext cx="181544" cy="0"/>
          </a:xfrm>
          <a:prstGeom prst="line">
            <a:avLst/>
          </a:prstGeom>
          <a:ln w="12700">
            <a:solidFill>
              <a:srgbClr val="9C4092"/>
            </a:solidFill>
          </a:ln>
        </p:spPr>
        <p:style>
          <a:lnRef idx="2">
            <a:schemeClr val="accent1"/>
          </a:lnRef>
          <a:fillRef idx="0">
            <a:schemeClr val="accent1"/>
          </a:fillRef>
          <a:effectRef idx="1">
            <a:schemeClr val="accent1"/>
          </a:effectRef>
          <a:fontRef idx="minor">
            <a:schemeClr val="tx1"/>
          </a:fontRef>
        </p:style>
      </p:cxnSp>
      <p:sp>
        <p:nvSpPr>
          <p:cNvPr id="37" name="Espace réservé du contenu 2"/>
          <p:cNvSpPr txBox="1">
            <a:spLocks/>
          </p:cNvSpPr>
          <p:nvPr/>
        </p:nvSpPr>
        <p:spPr bwMode="auto">
          <a:xfrm>
            <a:off x="7008124" y="4293433"/>
            <a:ext cx="1784734" cy="26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0" indent="0"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0" indent="0"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0"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6213" lvl="3" indent="-176213">
              <a:buClr>
                <a:srgbClr val="9C4092"/>
              </a:buClr>
              <a:buFont typeface="+mj-lt"/>
              <a:buAutoNum type="arabicPeriod" startAt="7"/>
            </a:pPr>
            <a:r>
              <a:rPr lang="fr-FR" altLang="fr-FR" dirty="0" smtClean="0"/>
              <a:t>Cliquer sur </a:t>
            </a:r>
            <a:r>
              <a:rPr lang="fr-FR" altLang="fr-FR" b="1" dirty="0" smtClean="0">
                <a:solidFill>
                  <a:srgbClr val="9C4092"/>
                </a:solidFill>
              </a:rPr>
              <a:t>Terminer</a:t>
            </a:r>
          </a:p>
          <a:p>
            <a:pPr lvl="2" eaLnBrk="1" hangingPunct="1"/>
            <a:endParaRPr lang="fr-FR" altLang="fr-FR" dirty="0" smtClean="0"/>
          </a:p>
        </p:txBody>
      </p:sp>
      <p:cxnSp>
        <p:nvCxnSpPr>
          <p:cNvPr id="38" name="Connecteur droit avec flèche 37"/>
          <p:cNvCxnSpPr/>
          <p:nvPr/>
        </p:nvCxnSpPr>
        <p:spPr>
          <a:xfrm>
            <a:off x="6575036" y="3039095"/>
            <a:ext cx="244374" cy="0"/>
          </a:xfrm>
          <a:prstGeom prst="straightConnector1">
            <a:avLst/>
          </a:prstGeom>
          <a:ln w="12700">
            <a:solidFill>
              <a:srgbClr val="9C4092"/>
            </a:solidFill>
            <a:tailEnd type="triangle"/>
          </a:ln>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p:nvCxnSpPr>
        <p:spPr>
          <a:xfrm flipH="1" flipV="1">
            <a:off x="6562694" y="1628545"/>
            <a:ext cx="12343" cy="1410550"/>
          </a:xfrm>
          <a:prstGeom prst="line">
            <a:avLst/>
          </a:prstGeom>
          <a:ln w="12700">
            <a:solidFill>
              <a:srgbClr val="9C4092"/>
            </a:solidFill>
          </a:ln>
        </p:spPr>
        <p:style>
          <a:lnRef idx="2">
            <a:schemeClr val="accent1"/>
          </a:lnRef>
          <a:fillRef idx="0">
            <a:schemeClr val="accent1"/>
          </a:fillRef>
          <a:effectRef idx="1">
            <a:schemeClr val="accent1"/>
          </a:effectRef>
          <a:fontRef idx="minor">
            <a:schemeClr val="tx1"/>
          </a:fontRef>
        </p:style>
      </p:cxnSp>
      <p:cxnSp>
        <p:nvCxnSpPr>
          <p:cNvPr id="40" name="Connecteur droit 39"/>
          <p:cNvCxnSpPr/>
          <p:nvPr/>
        </p:nvCxnSpPr>
        <p:spPr>
          <a:xfrm>
            <a:off x="6564208" y="1638263"/>
            <a:ext cx="303952" cy="0"/>
          </a:xfrm>
          <a:prstGeom prst="line">
            <a:avLst/>
          </a:prstGeom>
          <a:ln w="12700">
            <a:solidFill>
              <a:srgbClr val="9C4092"/>
            </a:solidFill>
          </a:ln>
        </p:spPr>
        <p:style>
          <a:lnRef idx="2">
            <a:schemeClr val="accent1"/>
          </a:lnRef>
          <a:fillRef idx="0">
            <a:schemeClr val="accent1"/>
          </a:fillRef>
          <a:effectRef idx="1">
            <a:schemeClr val="accent1"/>
          </a:effectRef>
          <a:fontRef idx="minor">
            <a:schemeClr val="tx1"/>
          </a:fontRef>
        </p:style>
      </p:cxnSp>
      <p:cxnSp>
        <p:nvCxnSpPr>
          <p:cNvPr id="46" name="Connecteur droit avec flèche 45"/>
          <p:cNvCxnSpPr/>
          <p:nvPr/>
        </p:nvCxnSpPr>
        <p:spPr>
          <a:xfrm flipV="1">
            <a:off x="8128000" y="4087348"/>
            <a:ext cx="202804" cy="210578"/>
          </a:xfrm>
          <a:prstGeom prst="straightConnector1">
            <a:avLst/>
          </a:prstGeom>
          <a:ln w="12700">
            <a:solidFill>
              <a:srgbClr val="9C4092"/>
            </a:solidFill>
            <a:tailEnd type="triangle"/>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7615066" y="198506"/>
            <a:ext cx="1170553" cy="262854"/>
          </a:xfrm>
          <a:prstGeom prst="rect">
            <a:avLst/>
          </a:prstGeom>
          <a:solidFill>
            <a:srgbClr val="9C4092"/>
          </a:solidFill>
          <a:ln>
            <a:solidFill>
              <a:srgbClr val="9C409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Solution 2</a:t>
            </a:r>
            <a:endParaRPr lang="fr-FR" sz="1400" dirty="0"/>
          </a:p>
        </p:txBody>
      </p:sp>
    </p:spTree>
    <p:extLst>
      <p:ext uri="{BB962C8B-B14F-4D97-AF65-F5344CB8AC3E}">
        <p14:creationId xmlns:p14="http://schemas.microsoft.com/office/powerpoint/2010/main" val="656056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4448695"/>
            <a:ext cx="1727200" cy="6812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a:xfrm>
            <a:off x="181726" y="134051"/>
            <a:ext cx="8767719" cy="328039"/>
          </a:xfrm>
        </p:spPr>
        <p:txBody>
          <a:bodyPr/>
          <a:lstStyle/>
          <a:p>
            <a:r>
              <a:rPr lang="fr-FR" altLang="fr-FR" sz="2600" dirty="0" smtClean="0">
                <a:solidFill>
                  <a:srgbClr val="9C4092"/>
                </a:solidFill>
              </a:rPr>
              <a:t>Smartphone et tablette </a:t>
            </a:r>
            <a:r>
              <a:rPr lang="fr-FR" altLang="fr-FR" sz="2600" dirty="0" smtClean="0"/>
              <a:t>: créer un raccourci sur écran d’accueil</a:t>
            </a:r>
            <a:endParaRPr lang="fr-FR" sz="2600" dirty="0"/>
          </a:p>
        </p:txBody>
      </p:sp>
      <p:sp>
        <p:nvSpPr>
          <p:cNvPr id="3" name="Espace réservé du contenu 2"/>
          <p:cNvSpPr>
            <a:spLocks noGrp="1"/>
          </p:cNvSpPr>
          <p:nvPr>
            <p:ph idx="1"/>
          </p:nvPr>
        </p:nvSpPr>
        <p:spPr>
          <a:xfrm>
            <a:off x="5220637" y="1410497"/>
            <a:ext cx="3316561" cy="1344894"/>
          </a:xfrm>
        </p:spPr>
        <p:txBody>
          <a:bodyPr/>
          <a:lstStyle/>
          <a:p>
            <a:pPr marL="176213" lvl="3" indent="-176213">
              <a:buClr>
                <a:srgbClr val="9C4092"/>
              </a:buClr>
              <a:buFont typeface="+mj-lt"/>
              <a:buAutoNum type="arabicPeriod"/>
              <a:tabLst>
                <a:tab pos="358775" algn="l"/>
              </a:tabLst>
            </a:pPr>
            <a:r>
              <a:rPr lang="fr-FR" altLang="fr-FR" dirty="0" smtClean="0"/>
              <a:t>Ouvrir </a:t>
            </a:r>
            <a:r>
              <a:rPr lang="fr-FR" altLang="fr-FR" dirty="0"/>
              <a:t>internet</a:t>
            </a:r>
          </a:p>
          <a:p>
            <a:pPr marL="176213" lvl="3" indent="-176213">
              <a:spcBef>
                <a:spcPts val="1200"/>
              </a:spcBef>
              <a:buClr>
                <a:srgbClr val="9C4092"/>
              </a:buClr>
              <a:buFont typeface="+mj-lt"/>
              <a:buAutoNum type="arabicPeriod"/>
              <a:tabLst>
                <a:tab pos="358775" algn="l"/>
              </a:tabLst>
            </a:pPr>
            <a:r>
              <a:rPr lang="fr-FR" altLang="fr-FR" dirty="0"/>
              <a:t>Saisir l’URL https: </a:t>
            </a:r>
            <a:r>
              <a:rPr lang="fr-FR" altLang="fr-FR" dirty="0">
                <a:hlinkClick r:id="rId2"/>
              </a:rPr>
              <a:t>https://</a:t>
            </a:r>
            <a:r>
              <a:rPr lang="fr-FR" altLang="fr-FR" dirty="0" smtClean="0">
                <a:hlinkClick r:id="rId2"/>
              </a:rPr>
              <a:t>info.pdl.vyv3.fr</a:t>
            </a:r>
            <a:endParaRPr lang="fr-FR" altLang="fr-FR" dirty="0" smtClean="0"/>
          </a:p>
          <a:p>
            <a:pPr marL="176213" lvl="3" indent="-176213">
              <a:spcBef>
                <a:spcPts val="1200"/>
              </a:spcBef>
              <a:buClr>
                <a:srgbClr val="9C4092"/>
              </a:buClr>
              <a:buFont typeface="+mj-lt"/>
              <a:buAutoNum type="arabicPeriod"/>
              <a:tabLst>
                <a:tab pos="358775" algn="l"/>
              </a:tabLst>
            </a:pPr>
            <a:r>
              <a:rPr lang="fr-FR" altLang="fr-FR" dirty="0" smtClean="0"/>
              <a:t>Cliquer sur l’icône</a:t>
            </a:r>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4</a:t>
            </a:fld>
            <a:endParaRPr lang="en-US" altLang="fr-FR" dirty="0"/>
          </a:p>
        </p:txBody>
      </p:sp>
      <p:sp>
        <p:nvSpPr>
          <p:cNvPr id="14" name="Espace réservé du contenu 2"/>
          <p:cNvSpPr txBox="1">
            <a:spLocks/>
          </p:cNvSpPr>
          <p:nvPr/>
        </p:nvSpPr>
        <p:spPr bwMode="auto">
          <a:xfrm>
            <a:off x="376281" y="1410497"/>
            <a:ext cx="3316561" cy="95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0" indent="0"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0" indent="0"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0"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6213" lvl="3" indent="-176213">
              <a:buClr>
                <a:srgbClr val="9C4092"/>
              </a:buClr>
              <a:buFont typeface="+mj-lt"/>
              <a:buAutoNum type="arabicPeriod"/>
            </a:pPr>
            <a:r>
              <a:rPr lang="fr-FR" altLang="fr-FR" dirty="0" smtClean="0"/>
              <a:t>Ouvrir internet</a:t>
            </a:r>
          </a:p>
          <a:p>
            <a:pPr marL="176213" lvl="3" indent="-176213">
              <a:spcBef>
                <a:spcPts val="1200"/>
              </a:spcBef>
              <a:buClr>
                <a:srgbClr val="9C4092"/>
              </a:buClr>
              <a:buFont typeface="+mj-lt"/>
              <a:buAutoNum type="arabicPeriod"/>
            </a:pPr>
            <a:r>
              <a:rPr lang="fr-FR" altLang="fr-FR" dirty="0" smtClean="0"/>
              <a:t>Saisir l’URL https: </a:t>
            </a:r>
            <a:r>
              <a:rPr lang="fr-FR" altLang="fr-FR" dirty="0" smtClean="0">
                <a:hlinkClick r:id="rId2"/>
              </a:rPr>
              <a:t>https://info.pdl.vyv3.fr</a:t>
            </a:r>
            <a:endParaRPr lang="fr-FR" altLang="fr-FR" dirty="0" smtClean="0"/>
          </a:p>
          <a:p>
            <a:pPr marL="176213" lvl="3" indent="-176213">
              <a:spcBef>
                <a:spcPts val="1200"/>
              </a:spcBef>
              <a:buClr>
                <a:srgbClr val="9C4092"/>
              </a:buClr>
              <a:buFont typeface="+mj-lt"/>
              <a:buAutoNum type="arabicPeriod"/>
            </a:pPr>
            <a:r>
              <a:rPr lang="fr-FR" altLang="fr-FR" dirty="0" smtClean="0"/>
              <a:t>Cliquer en bas de l’écran sur l’icône</a:t>
            </a:r>
          </a:p>
        </p:txBody>
      </p:sp>
      <p:sp>
        <p:nvSpPr>
          <p:cNvPr id="15" name="Espace réservé du contenu 2"/>
          <p:cNvSpPr txBox="1">
            <a:spLocks/>
          </p:cNvSpPr>
          <p:nvPr/>
        </p:nvSpPr>
        <p:spPr bwMode="auto">
          <a:xfrm>
            <a:off x="5220637" y="3305187"/>
            <a:ext cx="3631533" cy="31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0" indent="0"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0" indent="0"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0"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6213" lvl="3" indent="-176213">
              <a:buClr>
                <a:srgbClr val="9C4092"/>
              </a:buClr>
              <a:buFont typeface="+mj-lt"/>
              <a:buAutoNum type="arabicPeriod" startAt="4"/>
            </a:pPr>
            <a:r>
              <a:rPr lang="fr-FR" altLang="fr-FR" dirty="0" smtClean="0"/>
              <a:t>Cliquer sur l’item « ajouter à l’écran d’accueil »</a:t>
            </a:r>
          </a:p>
          <a:p>
            <a:pPr lvl="2" eaLnBrk="1" hangingPunct="1"/>
            <a:endParaRPr lang="fr-FR" altLang="fr-FR" dirty="0" smtClean="0"/>
          </a:p>
        </p:txBody>
      </p:sp>
      <p:grpSp>
        <p:nvGrpSpPr>
          <p:cNvPr id="8" name="Groupe 7"/>
          <p:cNvGrpSpPr/>
          <p:nvPr/>
        </p:nvGrpSpPr>
        <p:grpSpPr>
          <a:xfrm>
            <a:off x="6136640" y="2460326"/>
            <a:ext cx="1016000" cy="770553"/>
            <a:chOff x="6216300" y="2351600"/>
            <a:chExt cx="1119220" cy="879280"/>
          </a:xfrm>
        </p:grpSpPr>
        <p:sp>
          <p:nvSpPr>
            <p:cNvPr id="25" name="Rectangle 24"/>
            <p:cNvSpPr/>
            <p:nvPr/>
          </p:nvSpPr>
          <p:spPr>
            <a:xfrm>
              <a:off x="6216300" y="2351600"/>
              <a:ext cx="1119220" cy="879280"/>
            </a:xfrm>
            <a:prstGeom prst="rect">
              <a:avLst/>
            </a:prstGeom>
            <a:solidFill>
              <a:srgbClr val="9C4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500" dirty="0" smtClean="0"/>
            </a:p>
            <a:p>
              <a:pPr algn="ctr"/>
              <a:endParaRPr lang="fr-FR" sz="2500" dirty="0"/>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603" y="2475784"/>
              <a:ext cx="571500" cy="617220"/>
            </a:xfrm>
            <a:prstGeom prst="rect">
              <a:avLst/>
            </a:prstGeom>
            <a:ln>
              <a:solidFill>
                <a:schemeClr val="tx1"/>
              </a:solidFill>
            </a:ln>
          </p:spPr>
        </p:pic>
      </p:grpSp>
      <p:cxnSp>
        <p:nvCxnSpPr>
          <p:cNvPr id="18" name="Connecteur droit 17"/>
          <p:cNvCxnSpPr/>
          <p:nvPr/>
        </p:nvCxnSpPr>
        <p:spPr>
          <a:xfrm>
            <a:off x="4320865" y="1600758"/>
            <a:ext cx="12970" cy="3277455"/>
          </a:xfrm>
          <a:prstGeom prst="line">
            <a:avLst/>
          </a:prstGeom>
          <a:ln>
            <a:solidFill>
              <a:srgbClr val="9C4092"/>
            </a:solidFill>
            <a:prstDash val="sysDot"/>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76281" y="773559"/>
            <a:ext cx="2946400" cy="313221"/>
          </a:xfrm>
          <a:prstGeom prst="rect">
            <a:avLst/>
          </a:prstGeom>
          <a:solidFill>
            <a:srgbClr val="9C4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smtClean="0"/>
              <a:t>IOS</a:t>
            </a:r>
            <a:endParaRPr lang="fr-FR" sz="2000" dirty="0"/>
          </a:p>
        </p:txBody>
      </p:sp>
      <p:sp>
        <p:nvSpPr>
          <p:cNvPr id="23" name="Rectangle 22"/>
          <p:cNvSpPr/>
          <p:nvPr/>
        </p:nvSpPr>
        <p:spPr>
          <a:xfrm>
            <a:off x="5334000" y="760965"/>
            <a:ext cx="2946400" cy="325816"/>
          </a:xfrm>
          <a:prstGeom prst="rect">
            <a:avLst/>
          </a:prstGeom>
          <a:solidFill>
            <a:srgbClr val="9C4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smtClean="0"/>
              <a:t>ANDROÏD</a:t>
            </a:r>
            <a:endParaRPr lang="fr-FR" sz="2000" dirty="0"/>
          </a:p>
        </p:txBody>
      </p:sp>
      <p:grpSp>
        <p:nvGrpSpPr>
          <p:cNvPr id="5" name="Groupe 4"/>
          <p:cNvGrpSpPr/>
          <p:nvPr/>
        </p:nvGrpSpPr>
        <p:grpSpPr>
          <a:xfrm>
            <a:off x="1229722" y="2567670"/>
            <a:ext cx="1158240" cy="764167"/>
            <a:chOff x="1270361" y="2655723"/>
            <a:chExt cx="1158240" cy="764167"/>
          </a:xfrm>
        </p:grpSpPr>
        <p:sp>
          <p:nvSpPr>
            <p:cNvPr id="24" name="Rectangle 23"/>
            <p:cNvSpPr/>
            <p:nvPr/>
          </p:nvSpPr>
          <p:spPr>
            <a:xfrm>
              <a:off x="1270361" y="2655723"/>
              <a:ext cx="1158240" cy="764167"/>
            </a:xfrm>
            <a:prstGeom prst="rect">
              <a:avLst/>
            </a:prstGeom>
            <a:solidFill>
              <a:srgbClr val="9C4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500" dirty="0" smtClean="0"/>
            </a:p>
            <a:p>
              <a:pPr algn="ctr"/>
              <a:endParaRPr lang="fr-FR" sz="2500"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430" y="2792827"/>
              <a:ext cx="647700" cy="514350"/>
            </a:xfrm>
            <a:prstGeom prst="rect">
              <a:avLst/>
            </a:prstGeom>
            <a:ln>
              <a:solidFill>
                <a:srgbClr val="0070C0"/>
              </a:solidFill>
            </a:ln>
          </p:spPr>
        </p:pic>
      </p:grpSp>
      <p:grpSp>
        <p:nvGrpSpPr>
          <p:cNvPr id="6" name="Groupe 5"/>
          <p:cNvGrpSpPr/>
          <p:nvPr/>
        </p:nvGrpSpPr>
        <p:grpSpPr>
          <a:xfrm>
            <a:off x="5729701" y="3619165"/>
            <a:ext cx="1680325" cy="1408844"/>
            <a:chOff x="5729701" y="3585300"/>
            <a:chExt cx="1680325" cy="1408844"/>
          </a:xfrm>
        </p:grpSpPr>
        <p:pic>
          <p:nvPicPr>
            <p:cNvPr id="17" name="Image 16"/>
            <p:cNvPicPr/>
            <p:nvPr/>
          </p:nvPicPr>
          <p:blipFill>
            <a:blip r:embed="rId5">
              <a:extLst>
                <a:ext uri="{28A0092B-C50C-407E-A947-70E740481C1C}">
                  <a14:useLocalDpi xmlns:a14="http://schemas.microsoft.com/office/drawing/2010/main" val="0"/>
                </a:ext>
              </a:extLst>
            </a:blip>
            <a:srcRect/>
            <a:stretch>
              <a:fillRect/>
            </a:stretch>
          </p:blipFill>
          <p:spPr bwMode="auto">
            <a:xfrm>
              <a:off x="6080298" y="3585300"/>
              <a:ext cx="1200150" cy="1396539"/>
            </a:xfrm>
            <a:prstGeom prst="rect">
              <a:avLst/>
            </a:prstGeom>
            <a:noFill/>
            <a:ln>
              <a:solidFill>
                <a:schemeClr val="tx1"/>
              </a:solidFill>
            </a:ln>
          </p:spPr>
        </p:pic>
        <p:sp>
          <p:nvSpPr>
            <p:cNvPr id="26" name="Rectangle 25"/>
            <p:cNvSpPr/>
            <p:nvPr/>
          </p:nvSpPr>
          <p:spPr>
            <a:xfrm>
              <a:off x="5899573" y="4813291"/>
              <a:ext cx="1510453" cy="180853"/>
            </a:xfrm>
            <a:prstGeom prst="rect">
              <a:avLst/>
            </a:prstGeom>
            <a:noFill/>
            <a:ln w="25400">
              <a:solidFill>
                <a:srgbClr val="9C409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500" dirty="0" smtClean="0"/>
            </a:p>
            <a:p>
              <a:pPr algn="ctr"/>
              <a:endParaRPr lang="fr-FR" sz="2500" dirty="0"/>
            </a:p>
          </p:txBody>
        </p:sp>
        <p:pic>
          <p:nvPicPr>
            <p:cNvPr id="27" name="Image 26">
              <a:extLst>
                <a:ext uri="{FF2B5EF4-FFF2-40B4-BE49-F238E27FC236}">
                  <a16:creationId xmlns:a16="http://schemas.microsoft.com/office/drawing/2014/main" id="{6BB140EE-E273-4AB8-B128-1F5CEE1325A5}"/>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5729701" y="4690756"/>
              <a:ext cx="269345" cy="269345"/>
            </a:xfrm>
            <a:prstGeom prst="rect">
              <a:avLst/>
            </a:prstGeom>
            <a:noFill/>
            <a:ln>
              <a:noFill/>
            </a:ln>
          </p:spPr>
        </p:pic>
      </p:grpSp>
      <p:sp>
        <p:nvSpPr>
          <p:cNvPr id="20" name="Espace réservé du contenu 2"/>
          <p:cNvSpPr txBox="1">
            <a:spLocks/>
          </p:cNvSpPr>
          <p:nvPr/>
        </p:nvSpPr>
        <p:spPr bwMode="auto">
          <a:xfrm>
            <a:off x="414475" y="3523744"/>
            <a:ext cx="3195061" cy="31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0" indent="0"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0" indent="0"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0"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6213" lvl="3" indent="-176213">
              <a:buClr>
                <a:srgbClr val="9C4092"/>
              </a:buClr>
              <a:buFont typeface="+mj-lt"/>
              <a:buAutoNum type="arabicPeriod" startAt="4"/>
            </a:pPr>
            <a:r>
              <a:rPr lang="fr-FR" altLang="fr-FR" dirty="0" smtClean="0"/>
              <a:t>Cliquer sur l’item « sur l’écran d’accueil »</a:t>
            </a:r>
          </a:p>
          <a:p>
            <a:pPr lvl="2" eaLnBrk="1" hangingPunct="1"/>
            <a:endParaRPr lang="fr-FR" altLang="fr-FR" dirty="0" smtClean="0"/>
          </a:p>
        </p:txBody>
      </p:sp>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150" y="3830734"/>
            <a:ext cx="1388745" cy="1263015"/>
          </a:xfrm>
          <a:prstGeom prst="rect">
            <a:avLst/>
          </a:prstGeom>
          <a:ln>
            <a:solidFill>
              <a:schemeClr val="tx1"/>
            </a:solidFill>
          </a:ln>
        </p:spPr>
      </p:pic>
      <p:sp>
        <p:nvSpPr>
          <p:cNvPr id="22" name="Rectangle 21"/>
          <p:cNvSpPr/>
          <p:nvPr/>
        </p:nvSpPr>
        <p:spPr>
          <a:xfrm>
            <a:off x="1071638" y="4871440"/>
            <a:ext cx="1510453" cy="180853"/>
          </a:xfrm>
          <a:prstGeom prst="rect">
            <a:avLst/>
          </a:prstGeom>
          <a:noFill/>
          <a:ln w="25400">
            <a:solidFill>
              <a:srgbClr val="9C409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500" dirty="0" smtClean="0"/>
          </a:p>
          <a:p>
            <a:pPr algn="ctr"/>
            <a:endParaRPr lang="fr-FR" sz="2500" dirty="0"/>
          </a:p>
        </p:txBody>
      </p:sp>
      <p:pic>
        <p:nvPicPr>
          <p:cNvPr id="28" name="Image 27">
            <a:extLst>
              <a:ext uri="{FF2B5EF4-FFF2-40B4-BE49-F238E27FC236}">
                <a16:creationId xmlns:a16="http://schemas.microsoft.com/office/drawing/2014/main" id="{6BB140EE-E273-4AB8-B128-1F5CEE1325A5}"/>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2488681" y="4734784"/>
            <a:ext cx="269345" cy="269345"/>
          </a:xfrm>
          <a:prstGeom prst="rect">
            <a:avLst/>
          </a:prstGeom>
          <a:noFill/>
          <a:ln>
            <a:noFill/>
          </a:ln>
        </p:spPr>
      </p:pic>
    </p:spTree>
    <p:extLst>
      <p:ext uri="{BB962C8B-B14F-4D97-AF65-F5344CB8AC3E}">
        <p14:creationId xmlns:p14="http://schemas.microsoft.com/office/powerpoint/2010/main" val="3723124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dJ">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ubrique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 xsi:nil="true"/>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1907</TotalTime>
  <Words>170</Words>
  <Application>Microsoft Office PowerPoint</Application>
  <PresentationFormat>Affichage à l'écran (16:9)</PresentationFormat>
  <Paragraphs>37</Paragraphs>
  <Slides>4</Slides>
  <Notes>0</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4</vt:i4>
      </vt:variant>
    </vt:vector>
  </HeadingPairs>
  <TitlesOfParts>
    <vt:vector size="12" baseType="lpstr">
      <vt:lpstr>ＭＳ Ｐゴシック</vt:lpstr>
      <vt:lpstr>ＭＳ Ｐゴシック</vt:lpstr>
      <vt:lpstr>Arial</vt:lpstr>
      <vt:lpstr>Calibri</vt:lpstr>
      <vt:lpstr>Wigrum</vt:lpstr>
      <vt:lpstr>Theme</vt:lpstr>
      <vt:lpstr>OdJ</vt:lpstr>
      <vt:lpstr>Rubriques</vt:lpstr>
      <vt:lpstr>Mode d’emploi</vt:lpstr>
      <vt:lpstr>Ordinateur : créer un raccourci sur le bureau</vt:lpstr>
      <vt:lpstr>Ordinateur : créer un raccourci sur le bureau</vt:lpstr>
      <vt:lpstr>Smartphone et tablette : créer un raccourci sur écran d’accueil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DirCom_VYV</dc:creator>
  <cp:lastModifiedBy>DUBOIS Karine</cp:lastModifiedBy>
  <cp:revision>494</cp:revision>
  <cp:lastPrinted>2019-03-07T14:20:33Z</cp:lastPrinted>
  <dcterms:created xsi:type="dcterms:W3CDTF">2010-04-12T23:12:02Z</dcterms:created>
  <dcterms:modified xsi:type="dcterms:W3CDTF">2020-12-01T13:37:51Z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